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0" r:id="rId1"/>
  </p:sldMasterIdLst>
  <p:notesMasterIdLst>
    <p:notesMasterId r:id="rId12"/>
  </p:notesMasterIdLst>
  <p:sldIdLst>
    <p:sldId id="256" r:id="rId2"/>
    <p:sldId id="278" r:id="rId3"/>
    <p:sldId id="311" r:id="rId4"/>
    <p:sldId id="261" r:id="rId5"/>
    <p:sldId id="259" r:id="rId6"/>
    <p:sldId id="267" r:id="rId7"/>
    <p:sldId id="272" r:id="rId8"/>
    <p:sldId id="260" r:id="rId9"/>
    <p:sldId id="257" r:id="rId10"/>
    <p:sldId id="312" r:id="rId11"/>
  </p:sldIdLst>
  <p:sldSz cx="9144000" cy="5143500" type="screen16x9"/>
  <p:notesSz cx="6858000" cy="9144000"/>
  <p:embeddedFontLst>
    <p:embeddedFont>
      <p:font typeface="Fredoka One" charset="0"/>
      <p:regular r:id="rId13"/>
    </p:embeddedFont>
    <p:embeddedFont>
      <p:font typeface="Raleway Thin" charset="-93"/>
      <p:regular r:id="rId14"/>
      <p:bold r:id="rId15"/>
      <p:italic r:id="rId16"/>
      <p:boldItalic r:id="rId17"/>
    </p:embeddedFont>
    <p:embeddedFont>
      <p:font typeface="Raleway" charset="-93"/>
      <p:regular r:id="rId18"/>
      <p:bold r:id="rId19"/>
      <p:italic r:id="rId20"/>
      <p:boldItalic r:id="rId21"/>
    </p:embeddedFont>
    <p:embeddedFont>
      <p:font typeface="Cambria Math" pitchFamily="18" charset="0"/>
      <p:regular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BD99D37C-A583-42CC-82AD-3AFD0F7C2E1F}">
  <a:tblStyle styleId="{BD99D37C-A583-42CC-82AD-3AFD0F7C2E1F}"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2" d="100"/>
          <a:sy n="102" d="100"/>
        </p:scale>
        <p:origin x="-72" y="7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9.fntdata"/><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font" Target="fonts/font3.fntdata"/><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font" Target="fonts/font10.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536383784"/>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1"/>
        <p:cNvGrpSpPr/>
        <p:nvPr/>
      </p:nvGrpSpPr>
      <p:grpSpPr>
        <a:xfrm>
          <a:off x="0" y="0"/>
          <a:ext cx="0" cy="0"/>
          <a:chOff x="0" y="0"/>
          <a:chExt cx="0" cy="0"/>
        </a:xfrm>
      </p:grpSpPr>
      <p:sp>
        <p:nvSpPr>
          <p:cNvPr id="672" name="Google Shape;672;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3" name="Google Shape;673;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5"/>
        <p:cNvGrpSpPr/>
        <p:nvPr/>
      </p:nvGrpSpPr>
      <p:grpSpPr>
        <a:xfrm>
          <a:off x="0" y="0"/>
          <a:ext cx="0" cy="0"/>
          <a:chOff x="0" y="0"/>
          <a:chExt cx="0" cy="0"/>
        </a:xfrm>
      </p:grpSpPr>
      <p:sp>
        <p:nvSpPr>
          <p:cNvPr id="1816" name="Google Shape;1816;gafead7cb4c_0_1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17" name="Google Shape;1817;gafead7cb4c_0_1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8"/>
        <p:cNvGrpSpPr/>
        <p:nvPr/>
      </p:nvGrpSpPr>
      <p:grpSpPr>
        <a:xfrm>
          <a:off x="0" y="0"/>
          <a:ext cx="0" cy="0"/>
          <a:chOff x="0" y="0"/>
          <a:chExt cx="0" cy="0"/>
        </a:xfrm>
      </p:grpSpPr>
      <p:sp>
        <p:nvSpPr>
          <p:cNvPr id="1399" name="Google Shape;1399;gdd876a86d7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00" name="Google Shape;1400;gdd876a86d7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4"/>
        <p:cNvGrpSpPr/>
        <p:nvPr/>
      </p:nvGrpSpPr>
      <p:grpSpPr>
        <a:xfrm>
          <a:off x="0" y="0"/>
          <a:ext cx="0" cy="0"/>
          <a:chOff x="0" y="0"/>
          <a:chExt cx="0" cy="0"/>
        </a:xfrm>
      </p:grpSpPr>
      <p:sp>
        <p:nvSpPr>
          <p:cNvPr id="1105" name="Google Shape;1105;gaf5f55f87b_0_1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6" name="Google Shape;1106;gaf5f55f87b_0_1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1"/>
        <p:cNvGrpSpPr/>
        <p:nvPr/>
      </p:nvGrpSpPr>
      <p:grpSpPr>
        <a:xfrm>
          <a:off x="0" y="0"/>
          <a:ext cx="0" cy="0"/>
          <a:chOff x="0" y="0"/>
          <a:chExt cx="0" cy="0"/>
        </a:xfrm>
      </p:grpSpPr>
      <p:sp>
        <p:nvSpPr>
          <p:cNvPr id="862" name="Google Shape;862;gafead7cb4c_2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3" name="Google Shape;863;gafead7cb4c_2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2"/>
        <p:cNvGrpSpPr/>
        <p:nvPr/>
      </p:nvGrpSpPr>
      <p:grpSpPr>
        <a:xfrm>
          <a:off x="0" y="0"/>
          <a:ext cx="0" cy="0"/>
          <a:chOff x="0" y="0"/>
          <a:chExt cx="0" cy="0"/>
        </a:xfrm>
      </p:grpSpPr>
      <p:sp>
        <p:nvSpPr>
          <p:cNvPr id="783" name="Google Shape;783;gdd876a86d7_3_1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4" name="Google Shape;784;gdd876a86d7_3_1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5"/>
        <p:cNvGrpSpPr/>
        <p:nvPr/>
      </p:nvGrpSpPr>
      <p:grpSpPr>
        <a:xfrm>
          <a:off x="0" y="0"/>
          <a:ext cx="0" cy="0"/>
          <a:chOff x="0" y="0"/>
          <a:chExt cx="0" cy="0"/>
        </a:xfrm>
      </p:grpSpPr>
      <p:sp>
        <p:nvSpPr>
          <p:cNvPr id="1006" name="Google Shape;1006;gaf5f55f87b_0_1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7" name="Google Shape;1007;gaf5f55f87b_0_1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1"/>
        <p:cNvGrpSpPr/>
        <p:nvPr/>
      </p:nvGrpSpPr>
      <p:grpSpPr>
        <a:xfrm>
          <a:off x="0" y="0"/>
          <a:ext cx="0" cy="0"/>
          <a:chOff x="0" y="0"/>
          <a:chExt cx="0" cy="0"/>
        </a:xfrm>
      </p:grpSpPr>
      <p:sp>
        <p:nvSpPr>
          <p:cNvPr id="1152" name="Google Shape;1152;gdafd95d38a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3" name="Google Shape;1153;gdafd95d38a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8"/>
        <p:cNvGrpSpPr/>
        <p:nvPr/>
      </p:nvGrpSpPr>
      <p:grpSpPr>
        <a:xfrm>
          <a:off x="0" y="0"/>
          <a:ext cx="0" cy="0"/>
          <a:chOff x="0" y="0"/>
          <a:chExt cx="0" cy="0"/>
        </a:xfrm>
      </p:grpSpPr>
      <p:sp>
        <p:nvSpPr>
          <p:cNvPr id="789" name="Google Shape;789;gafead7cb4c_0_1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0" name="Google Shape;790;gafead7cb4c_0_1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9"/>
        <p:cNvGrpSpPr/>
        <p:nvPr/>
      </p:nvGrpSpPr>
      <p:grpSpPr>
        <a:xfrm>
          <a:off x="0" y="0"/>
          <a:ext cx="0" cy="0"/>
          <a:chOff x="0" y="0"/>
          <a:chExt cx="0" cy="0"/>
        </a:xfrm>
      </p:grpSpPr>
      <p:sp>
        <p:nvSpPr>
          <p:cNvPr id="760" name="Google Shape;760;gaf5f55f87b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1" name="Google Shape;761;gaf5f55f87b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lt2"/>
        </a:solidFill>
        <a:effectLst/>
      </p:bgPr>
    </p:bg>
    <p:spTree>
      <p:nvGrpSpPr>
        <p:cNvPr id="1" name="Shape 8"/>
        <p:cNvGrpSpPr/>
        <p:nvPr/>
      </p:nvGrpSpPr>
      <p:grpSpPr>
        <a:xfrm>
          <a:off x="0" y="0"/>
          <a:ext cx="0" cy="0"/>
          <a:chOff x="0" y="0"/>
          <a:chExt cx="0" cy="0"/>
        </a:xfrm>
      </p:grpSpPr>
      <p:sp>
        <p:nvSpPr>
          <p:cNvPr id="9" name="Google Shape;9;p2"/>
          <p:cNvSpPr/>
          <p:nvPr/>
        </p:nvSpPr>
        <p:spPr>
          <a:xfrm>
            <a:off x="1975299" y="844250"/>
            <a:ext cx="342996" cy="363122"/>
          </a:xfrm>
          <a:custGeom>
            <a:avLst/>
            <a:gdLst/>
            <a:ahLst/>
            <a:cxnLst/>
            <a:rect l="l" t="t" r="r" b="b"/>
            <a:pathLst>
              <a:path w="4874" h="5160" extrusionOk="0">
                <a:moveTo>
                  <a:pt x="2437" y="0"/>
                </a:moveTo>
                <a:lnTo>
                  <a:pt x="1901" y="1535"/>
                </a:lnTo>
                <a:lnTo>
                  <a:pt x="536" y="1030"/>
                </a:lnTo>
                <a:lnTo>
                  <a:pt x="1615" y="1974"/>
                </a:lnTo>
                <a:lnTo>
                  <a:pt x="0" y="2394"/>
                </a:lnTo>
                <a:lnTo>
                  <a:pt x="1541" y="2784"/>
                </a:lnTo>
                <a:lnTo>
                  <a:pt x="646" y="4185"/>
                </a:lnTo>
                <a:lnTo>
                  <a:pt x="646" y="4185"/>
                </a:lnTo>
                <a:lnTo>
                  <a:pt x="1937" y="3326"/>
                </a:lnTo>
                <a:lnTo>
                  <a:pt x="2437" y="5159"/>
                </a:lnTo>
                <a:lnTo>
                  <a:pt x="2936" y="3326"/>
                </a:lnTo>
                <a:lnTo>
                  <a:pt x="4228" y="4185"/>
                </a:lnTo>
                <a:lnTo>
                  <a:pt x="3332" y="2784"/>
                </a:lnTo>
                <a:lnTo>
                  <a:pt x="4873" y="2394"/>
                </a:lnTo>
                <a:lnTo>
                  <a:pt x="3259" y="1974"/>
                </a:lnTo>
                <a:lnTo>
                  <a:pt x="4337" y="1030"/>
                </a:lnTo>
                <a:lnTo>
                  <a:pt x="2973" y="1535"/>
                </a:lnTo>
                <a:lnTo>
                  <a:pt x="2437"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2"/>
          <p:cNvSpPr/>
          <p:nvPr/>
        </p:nvSpPr>
        <p:spPr>
          <a:xfrm>
            <a:off x="7905410" y="219508"/>
            <a:ext cx="604473" cy="639982"/>
          </a:xfrm>
          <a:custGeom>
            <a:avLst/>
            <a:gdLst/>
            <a:ahLst/>
            <a:cxnLst/>
            <a:rect l="l" t="t" r="r" b="b"/>
            <a:pathLst>
              <a:path w="4874" h="5160" extrusionOk="0">
                <a:moveTo>
                  <a:pt x="2437" y="1"/>
                </a:moveTo>
                <a:lnTo>
                  <a:pt x="1895" y="1536"/>
                </a:lnTo>
                <a:lnTo>
                  <a:pt x="537" y="1030"/>
                </a:lnTo>
                <a:lnTo>
                  <a:pt x="1609" y="1981"/>
                </a:lnTo>
                <a:lnTo>
                  <a:pt x="1" y="2395"/>
                </a:lnTo>
                <a:lnTo>
                  <a:pt x="1542" y="2791"/>
                </a:lnTo>
                <a:lnTo>
                  <a:pt x="640" y="4185"/>
                </a:lnTo>
                <a:lnTo>
                  <a:pt x="1932" y="3327"/>
                </a:lnTo>
                <a:lnTo>
                  <a:pt x="2437" y="5160"/>
                </a:lnTo>
                <a:lnTo>
                  <a:pt x="2937" y="3327"/>
                </a:lnTo>
                <a:lnTo>
                  <a:pt x="4228" y="4185"/>
                </a:lnTo>
                <a:lnTo>
                  <a:pt x="3332" y="2791"/>
                </a:lnTo>
                <a:lnTo>
                  <a:pt x="4873" y="2395"/>
                </a:lnTo>
                <a:lnTo>
                  <a:pt x="3259" y="1981"/>
                </a:lnTo>
                <a:lnTo>
                  <a:pt x="4331" y="1030"/>
                </a:lnTo>
                <a:lnTo>
                  <a:pt x="4331" y="1030"/>
                </a:lnTo>
                <a:lnTo>
                  <a:pt x="2973" y="1536"/>
                </a:lnTo>
                <a:lnTo>
                  <a:pt x="243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6948326" y="1147204"/>
            <a:ext cx="205840" cy="218225"/>
          </a:xfrm>
          <a:custGeom>
            <a:avLst/>
            <a:gdLst/>
            <a:ahLst/>
            <a:cxnLst/>
            <a:rect l="l" t="t" r="r" b="b"/>
            <a:pathLst>
              <a:path w="2925" h="3101" extrusionOk="0">
                <a:moveTo>
                  <a:pt x="1462" y="1"/>
                </a:moveTo>
                <a:lnTo>
                  <a:pt x="1140" y="920"/>
                </a:lnTo>
                <a:lnTo>
                  <a:pt x="323" y="622"/>
                </a:lnTo>
                <a:lnTo>
                  <a:pt x="323" y="622"/>
                </a:lnTo>
                <a:lnTo>
                  <a:pt x="963" y="1188"/>
                </a:lnTo>
                <a:lnTo>
                  <a:pt x="1" y="1438"/>
                </a:lnTo>
                <a:lnTo>
                  <a:pt x="920" y="1676"/>
                </a:lnTo>
                <a:lnTo>
                  <a:pt x="384" y="2510"/>
                </a:lnTo>
                <a:lnTo>
                  <a:pt x="384" y="2510"/>
                </a:lnTo>
                <a:lnTo>
                  <a:pt x="1158" y="1998"/>
                </a:lnTo>
                <a:lnTo>
                  <a:pt x="1462" y="3101"/>
                </a:lnTo>
                <a:lnTo>
                  <a:pt x="1761" y="1998"/>
                </a:lnTo>
                <a:lnTo>
                  <a:pt x="2534" y="2510"/>
                </a:lnTo>
                <a:lnTo>
                  <a:pt x="2534" y="2510"/>
                </a:lnTo>
                <a:lnTo>
                  <a:pt x="1998" y="1676"/>
                </a:lnTo>
                <a:lnTo>
                  <a:pt x="2924" y="1438"/>
                </a:lnTo>
                <a:lnTo>
                  <a:pt x="1956" y="1188"/>
                </a:lnTo>
                <a:lnTo>
                  <a:pt x="2601" y="622"/>
                </a:lnTo>
                <a:lnTo>
                  <a:pt x="2601" y="622"/>
                </a:lnTo>
                <a:lnTo>
                  <a:pt x="1785" y="920"/>
                </a:lnTo>
                <a:lnTo>
                  <a:pt x="146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8509878" y="833868"/>
            <a:ext cx="362759" cy="383865"/>
          </a:xfrm>
          <a:custGeom>
            <a:avLst/>
            <a:gdLst/>
            <a:ahLst/>
            <a:cxnLst/>
            <a:rect l="l" t="t" r="r" b="b"/>
            <a:pathLst>
              <a:path w="2925" h="3095" extrusionOk="0">
                <a:moveTo>
                  <a:pt x="2534" y="2510"/>
                </a:moveTo>
                <a:lnTo>
                  <a:pt x="2534" y="2510"/>
                </a:lnTo>
                <a:lnTo>
                  <a:pt x="2534" y="2510"/>
                </a:lnTo>
                <a:close/>
                <a:moveTo>
                  <a:pt x="1462" y="1"/>
                </a:moveTo>
                <a:lnTo>
                  <a:pt x="1140" y="920"/>
                </a:lnTo>
                <a:lnTo>
                  <a:pt x="323" y="616"/>
                </a:lnTo>
                <a:lnTo>
                  <a:pt x="323" y="616"/>
                </a:lnTo>
                <a:lnTo>
                  <a:pt x="969" y="1182"/>
                </a:lnTo>
                <a:lnTo>
                  <a:pt x="1" y="1432"/>
                </a:lnTo>
                <a:lnTo>
                  <a:pt x="926" y="1669"/>
                </a:lnTo>
                <a:lnTo>
                  <a:pt x="384" y="2510"/>
                </a:lnTo>
                <a:lnTo>
                  <a:pt x="1158" y="1992"/>
                </a:lnTo>
                <a:lnTo>
                  <a:pt x="1462" y="3095"/>
                </a:lnTo>
                <a:lnTo>
                  <a:pt x="1761" y="1992"/>
                </a:lnTo>
                <a:lnTo>
                  <a:pt x="2534" y="2510"/>
                </a:lnTo>
                <a:lnTo>
                  <a:pt x="1998" y="1669"/>
                </a:lnTo>
                <a:lnTo>
                  <a:pt x="2924" y="1432"/>
                </a:lnTo>
                <a:lnTo>
                  <a:pt x="1956" y="1182"/>
                </a:lnTo>
                <a:lnTo>
                  <a:pt x="2601" y="616"/>
                </a:lnTo>
                <a:lnTo>
                  <a:pt x="2601" y="616"/>
                </a:lnTo>
                <a:lnTo>
                  <a:pt x="1785" y="920"/>
                </a:lnTo>
                <a:lnTo>
                  <a:pt x="146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7170990" y="399731"/>
            <a:ext cx="428365" cy="418221"/>
          </a:xfrm>
          <a:custGeom>
            <a:avLst/>
            <a:gdLst/>
            <a:ahLst/>
            <a:cxnLst/>
            <a:rect l="l" t="t" r="r" b="b"/>
            <a:pathLst>
              <a:path w="3454" h="3372" extrusionOk="0">
                <a:moveTo>
                  <a:pt x="1616" y="1"/>
                </a:moveTo>
                <a:cubicBezTo>
                  <a:pt x="1549" y="1"/>
                  <a:pt x="1487" y="44"/>
                  <a:pt x="1493" y="131"/>
                </a:cubicBezTo>
                <a:cubicBezTo>
                  <a:pt x="1523" y="557"/>
                  <a:pt x="1554" y="990"/>
                  <a:pt x="1584" y="1422"/>
                </a:cubicBezTo>
                <a:lnTo>
                  <a:pt x="1042" y="966"/>
                </a:lnTo>
                <a:cubicBezTo>
                  <a:pt x="1015" y="942"/>
                  <a:pt x="985" y="932"/>
                  <a:pt x="956" y="932"/>
                </a:cubicBezTo>
                <a:cubicBezTo>
                  <a:pt x="848" y="932"/>
                  <a:pt x="754" y="1068"/>
                  <a:pt x="859" y="1154"/>
                </a:cubicBezTo>
                <a:lnTo>
                  <a:pt x="1359" y="1581"/>
                </a:lnTo>
                <a:cubicBezTo>
                  <a:pt x="963" y="1605"/>
                  <a:pt x="567" y="1629"/>
                  <a:pt x="171" y="1654"/>
                </a:cubicBezTo>
                <a:cubicBezTo>
                  <a:pt x="2" y="1660"/>
                  <a:pt x="0" y="1922"/>
                  <a:pt x="165" y="1922"/>
                </a:cubicBezTo>
                <a:cubicBezTo>
                  <a:pt x="167" y="1922"/>
                  <a:pt x="169" y="1922"/>
                  <a:pt x="171" y="1922"/>
                </a:cubicBezTo>
                <a:cubicBezTo>
                  <a:pt x="622" y="1891"/>
                  <a:pt x="1072" y="1867"/>
                  <a:pt x="1523" y="1837"/>
                </a:cubicBezTo>
                <a:lnTo>
                  <a:pt x="1523" y="1837"/>
                </a:lnTo>
                <a:cubicBezTo>
                  <a:pt x="1353" y="2007"/>
                  <a:pt x="1182" y="2172"/>
                  <a:pt x="1018" y="2342"/>
                </a:cubicBezTo>
                <a:cubicBezTo>
                  <a:pt x="923" y="2436"/>
                  <a:pt x="1015" y="2570"/>
                  <a:pt x="1117" y="2570"/>
                </a:cubicBezTo>
                <a:cubicBezTo>
                  <a:pt x="1147" y="2570"/>
                  <a:pt x="1179" y="2559"/>
                  <a:pt x="1206" y="2531"/>
                </a:cubicBezTo>
                <a:cubicBezTo>
                  <a:pt x="1346" y="2391"/>
                  <a:pt x="1487" y="2251"/>
                  <a:pt x="1627" y="2111"/>
                </a:cubicBezTo>
                <a:cubicBezTo>
                  <a:pt x="1651" y="2488"/>
                  <a:pt x="1675" y="2866"/>
                  <a:pt x="1694" y="3244"/>
                </a:cubicBezTo>
                <a:cubicBezTo>
                  <a:pt x="1700" y="3329"/>
                  <a:pt x="1768" y="3371"/>
                  <a:pt x="1834" y="3371"/>
                </a:cubicBezTo>
                <a:cubicBezTo>
                  <a:pt x="1901" y="3371"/>
                  <a:pt x="1965" y="3329"/>
                  <a:pt x="1962" y="3244"/>
                </a:cubicBezTo>
                <a:cubicBezTo>
                  <a:pt x="1937" y="2835"/>
                  <a:pt x="1913" y="2433"/>
                  <a:pt x="1889" y="2025"/>
                </a:cubicBezTo>
                <a:lnTo>
                  <a:pt x="1889" y="2025"/>
                </a:lnTo>
                <a:cubicBezTo>
                  <a:pt x="2059" y="2172"/>
                  <a:pt x="2236" y="2318"/>
                  <a:pt x="2406" y="2464"/>
                </a:cubicBezTo>
                <a:cubicBezTo>
                  <a:pt x="2433" y="2487"/>
                  <a:pt x="2463" y="2497"/>
                  <a:pt x="2492" y="2497"/>
                </a:cubicBezTo>
                <a:cubicBezTo>
                  <a:pt x="2600" y="2497"/>
                  <a:pt x="2696" y="2361"/>
                  <a:pt x="2595" y="2275"/>
                </a:cubicBezTo>
                <a:cubicBezTo>
                  <a:pt x="2406" y="2117"/>
                  <a:pt x="2224" y="1958"/>
                  <a:pt x="2035" y="1806"/>
                </a:cubicBezTo>
                <a:cubicBezTo>
                  <a:pt x="2449" y="1776"/>
                  <a:pt x="2869" y="1745"/>
                  <a:pt x="3283" y="1715"/>
                </a:cubicBezTo>
                <a:cubicBezTo>
                  <a:pt x="3450" y="1703"/>
                  <a:pt x="3454" y="1452"/>
                  <a:pt x="3295" y="1452"/>
                </a:cubicBezTo>
                <a:cubicBezTo>
                  <a:pt x="3291" y="1452"/>
                  <a:pt x="3287" y="1453"/>
                  <a:pt x="3283" y="1453"/>
                </a:cubicBezTo>
                <a:cubicBezTo>
                  <a:pt x="2924" y="1477"/>
                  <a:pt x="2571" y="1502"/>
                  <a:pt x="2211" y="1526"/>
                </a:cubicBezTo>
                <a:lnTo>
                  <a:pt x="2552" y="1191"/>
                </a:lnTo>
                <a:cubicBezTo>
                  <a:pt x="2642" y="1097"/>
                  <a:pt x="2553" y="963"/>
                  <a:pt x="2452" y="963"/>
                </a:cubicBezTo>
                <a:cubicBezTo>
                  <a:pt x="2422" y="963"/>
                  <a:pt x="2391" y="974"/>
                  <a:pt x="2364" y="1002"/>
                </a:cubicBezTo>
                <a:cubicBezTo>
                  <a:pt x="2193" y="1167"/>
                  <a:pt x="2023" y="1337"/>
                  <a:pt x="1852" y="1508"/>
                </a:cubicBezTo>
                <a:cubicBezTo>
                  <a:pt x="1822" y="1045"/>
                  <a:pt x="1791" y="588"/>
                  <a:pt x="1761" y="131"/>
                </a:cubicBezTo>
                <a:cubicBezTo>
                  <a:pt x="1754" y="45"/>
                  <a:pt x="1683" y="1"/>
                  <a:pt x="161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323495" y="1201373"/>
            <a:ext cx="277298" cy="269765"/>
          </a:xfrm>
          <a:custGeom>
            <a:avLst/>
            <a:gdLst/>
            <a:ahLst/>
            <a:cxnLst/>
            <a:rect l="l" t="t" r="r" b="b"/>
            <a:pathLst>
              <a:path w="2236" h="2175" extrusionOk="0">
                <a:moveTo>
                  <a:pt x="1044" y="0"/>
                </a:moveTo>
                <a:cubicBezTo>
                  <a:pt x="1001" y="0"/>
                  <a:pt x="960" y="27"/>
                  <a:pt x="963" y="82"/>
                </a:cubicBezTo>
                <a:cubicBezTo>
                  <a:pt x="987" y="362"/>
                  <a:pt x="1005" y="637"/>
                  <a:pt x="1024" y="917"/>
                </a:cubicBezTo>
                <a:lnTo>
                  <a:pt x="676" y="624"/>
                </a:lnTo>
                <a:cubicBezTo>
                  <a:pt x="658" y="609"/>
                  <a:pt x="638" y="602"/>
                  <a:pt x="618" y="602"/>
                </a:cubicBezTo>
                <a:cubicBezTo>
                  <a:pt x="548" y="602"/>
                  <a:pt x="488" y="689"/>
                  <a:pt x="554" y="746"/>
                </a:cubicBezTo>
                <a:cubicBezTo>
                  <a:pt x="664" y="838"/>
                  <a:pt x="774" y="929"/>
                  <a:pt x="877" y="1020"/>
                </a:cubicBezTo>
                <a:cubicBezTo>
                  <a:pt x="621" y="1039"/>
                  <a:pt x="366" y="1051"/>
                  <a:pt x="110" y="1069"/>
                </a:cubicBezTo>
                <a:cubicBezTo>
                  <a:pt x="2" y="1075"/>
                  <a:pt x="0" y="1240"/>
                  <a:pt x="104" y="1240"/>
                </a:cubicBezTo>
                <a:cubicBezTo>
                  <a:pt x="106" y="1240"/>
                  <a:pt x="108" y="1240"/>
                  <a:pt x="110" y="1240"/>
                </a:cubicBezTo>
                <a:cubicBezTo>
                  <a:pt x="402" y="1221"/>
                  <a:pt x="695" y="1203"/>
                  <a:pt x="981" y="1185"/>
                </a:cubicBezTo>
                <a:lnTo>
                  <a:pt x="981" y="1185"/>
                </a:lnTo>
                <a:cubicBezTo>
                  <a:pt x="877" y="1294"/>
                  <a:pt x="768" y="1404"/>
                  <a:pt x="658" y="1514"/>
                </a:cubicBezTo>
                <a:cubicBezTo>
                  <a:pt x="596" y="1571"/>
                  <a:pt x="657" y="1658"/>
                  <a:pt x="725" y="1658"/>
                </a:cubicBezTo>
                <a:cubicBezTo>
                  <a:pt x="744" y="1658"/>
                  <a:pt x="763" y="1651"/>
                  <a:pt x="780" y="1635"/>
                </a:cubicBezTo>
                <a:cubicBezTo>
                  <a:pt x="871" y="1544"/>
                  <a:pt x="963" y="1453"/>
                  <a:pt x="1054" y="1361"/>
                </a:cubicBezTo>
                <a:cubicBezTo>
                  <a:pt x="1066" y="1605"/>
                  <a:pt x="1084" y="1849"/>
                  <a:pt x="1097" y="2092"/>
                </a:cubicBezTo>
                <a:cubicBezTo>
                  <a:pt x="1100" y="2147"/>
                  <a:pt x="1144" y="2175"/>
                  <a:pt x="1186" y="2175"/>
                </a:cubicBezTo>
                <a:cubicBezTo>
                  <a:pt x="1229" y="2175"/>
                  <a:pt x="1270" y="2147"/>
                  <a:pt x="1267" y="2092"/>
                </a:cubicBezTo>
                <a:cubicBezTo>
                  <a:pt x="1255" y="1830"/>
                  <a:pt x="1237" y="1568"/>
                  <a:pt x="1218" y="1307"/>
                </a:cubicBezTo>
                <a:lnTo>
                  <a:pt x="1218" y="1307"/>
                </a:lnTo>
                <a:cubicBezTo>
                  <a:pt x="1334" y="1404"/>
                  <a:pt x="1444" y="1495"/>
                  <a:pt x="1553" y="1593"/>
                </a:cubicBezTo>
                <a:cubicBezTo>
                  <a:pt x="1571" y="1607"/>
                  <a:pt x="1590" y="1612"/>
                  <a:pt x="1608" y="1612"/>
                </a:cubicBezTo>
                <a:cubicBezTo>
                  <a:pt x="1680" y="1612"/>
                  <a:pt x="1743" y="1524"/>
                  <a:pt x="1675" y="1471"/>
                </a:cubicBezTo>
                <a:lnTo>
                  <a:pt x="1316" y="1166"/>
                </a:lnTo>
                <a:cubicBezTo>
                  <a:pt x="1584" y="1148"/>
                  <a:pt x="1852" y="1130"/>
                  <a:pt x="2120" y="1106"/>
                </a:cubicBezTo>
                <a:cubicBezTo>
                  <a:pt x="2228" y="1100"/>
                  <a:pt x="2235" y="935"/>
                  <a:pt x="2126" y="935"/>
                </a:cubicBezTo>
                <a:cubicBezTo>
                  <a:pt x="2124" y="935"/>
                  <a:pt x="2122" y="935"/>
                  <a:pt x="2120" y="935"/>
                </a:cubicBezTo>
                <a:cubicBezTo>
                  <a:pt x="1888" y="953"/>
                  <a:pt x="1657" y="972"/>
                  <a:pt x="1432" y="984"/>
                </a:cubicBezTo>
                <a:lnTo>
                  <a:pt x="1651" y="764"/>
                </a:lnTo>
                <a:cubicBezTo>
                  <a:pt x="1708" y="703"/>
                  <a:pt x="1647" y="619"/>
                  <a:pt x="1583" y="619"/>
                </a:cubicBezTo>
                <a:cubicBezTo>
                  <a:pt x="1564" y="619"/>
                  <a:pt x="1545" y="626"/>
                  <a:pt x="1529" y="643"/>
                </a:cubicBezTo>
                <a:cubicBezTo>
                  <a:pt x="1419" y="752"/>
                  <a:pt x="1310" y="862"/>
                  <a:pt x="1200" y="972"/>
                </a:cubicBezTo>
                <a:cubicBezTo>
                  <a:pt x="1182" y="673"/>
                  <a:pt x="1158" y="381"/>
                  <a:pt x="1139" y="82"/>
                </a:cubicBezTo>
                <a:cubicBezTo>
                  <a:pt x="1133" y="27"/>
                  <a:pt x="1087" y="0"/>
                  <a:pt x="104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1545296" y="268873"/>
            <a:ext cx="277309" cy="270628"/>
          </a:xfrm>
          <a:custGeom>
            <a:avLst/>
            <a:gdLst/>
            <a:ahLst/>
            <a:cxnLst/>
            <a:rect l="l" t="t" r="r" b="b"/>
            <a:pathLst>
              <a:path w="2236" h="2182" extrusionOk="0">
                <a:moveTo>
                  <a:pt x="1050" y="1"/>
                </a:moveTo>
                <a:cubicBezTo>
                  <a:pt x="1007" y="1"/>
                  <a:pt x="966" y="28"/>
                  <a:pt x="969" y="83"/>
                </a:cubicBezTo>
                <a:cubicBezTo>
                  <a:pt x="987" y="363"/>
                  <a:pt x="1005" y="643"/>
                  <a:pt x="1024" y="924"/>
                </a:cubicBezTo>
                <a:lnTo>
                  <a:pt x="676" y="631"/>
                </a:lnTo>
                <a:cubicBezTo>
                  <a:pt x="659" y="615"/>
                  <a:pt x="640" y="609"/>
                  <a:pt x="620" y="609"/>
                </a:cubicBezTo>
                <a:cubicBezTo>
                  <a:pt x="552" y="609"/>
                  <a:pt x="488" y="695"/>
                  <a:pt x="555" y="747"/>
                </a:cubicBezTo>
                <a:cubicBezTo>
                  <a:pt x="664" y="844"/>
                  <a:pt x="774" y="936"/>
                  <a:pt x="884" y="1027"/>
                </a:cubicBezTo>
                <a:cubicBezTo>
                  <a:pt x="628" y="1039"/>
                  <a:pt x="372" y="1058"/>
                  <a:pt x="110" y="1070"/>
                </a:cubicBezTo>
                <a:cubicBezTo>
                  <a:pt x="2" y="1076"/>
                  <a:pt x="0" y="1240"/>
                  <a:pt x="104" y="1240"/>
                </a:cubicBezTo>
                <a:cubicBezTo>
                  <a:pt x="106" y="1240"/>
                  <a:pt x="108" y="1240"/>
                  <a:pt x="110" y="1240"/>
                </a:cubicBezTo>
                <a:cubicBezTo>
                  <a:pt x="402" y="1228"/>
                  <a:pt x="695" y="1210"/>
                  <a:pt x="987" y="1192"/>
                </a:cubicBezTo>
                <a:lnTo>
                  <a:pt x="987" y="1192"/>
                </a:lnTo>
                <a:cubicBezTo>
                  <a:pt x="877" y="1301"/>
                  <a:pt x="768" y="1405"/>
                  <a:pt x="658" y="1514"/>
                </a:cubicBezTo>
                <a:cubicBezTo>
                  <a:pt x="597" y="1575"/>
                  <a:pt x="656" y="1662"/>
                  <a:pt x="722" y="1662"/>
                </a:cubicBezTo>
                <a:cubicBezTo>
                  <a:pt x="742" y="1662"/>
                  <a:pt x="762" y="1654"/>
                  <a:pt x="780" y="1636"/>
                </a:cubicBezTo>
                <a:lnTo>
                  <a:pt x="1054" y="1368"/>
                </a:lnTo>
                <a:cubicBezTo>
                  <a:pt x="1072" y="1612"/>
                  <a:pt x="1085" y="1855"/>
                  <a:pt x="1097" y="2099"/>
                </a:cubicBezTo>
                <a:cubicBezTo>
                  <a:pt x="1100" y="2154"/>
                  <a:pt x="1144" y="2181"/>
                  <a:pt x="1187" y="2181"/>
                </a:cubicBezTo>
                <a:cubicBezTo>
                  <a:pt x="1229" y="2181"/>
                  <a:pt x="1270" y="2154"/>
                  <a:pt x="1267" y="2099"/>
                </a:cubicBezTo>
                <a:cubicBezTo>
                  <a:pt x="1255" y="1837"/>
                  <a:pt x="1237" y="1575"/>
                  <a:pt x="1225" y="1313"/>
                </a:cubicBezTo>
                <a:lnTo>
                  <a:pt x="1225" y="1313"/>
                </a:lnTo>
                <a:cubicBezTo>
                  <a:pt x="1334" y="1405"/>
                  <a:pt x="1444" y="1502"/>
                  <a:pt x="1560" y="1594"/>
                </a:cubicBezTo>
                <a:cubicBezTo>
                  <a:pt x="1578" y="1609"/>
                  <a:pt x="1598" y="1616"/>
                  <a:pt x="1618" y="1616"/>
                </a:cubicBezTo>
                <a:cubicBezTo>
                  <a:pt x="1688" y="1616"/>
                  <a:pt x="1748" y="1529"/>
                  <a:pt x="1681" y="1472"/>
                </a:cubicBezTo>
                <a:cubicBezTo>
                  <a:pt x="1560" y="1374"/>
                  <a:pt x="1438" y="1271"/>
                  <a:pt x="1316" y="1167"/>
                </a:cubicBezTo>
                <a:cubicBezTo>
                  <a:pt x="1590" y="1149"/>
                  <a:pt x="1858" y="1131"/>
                  <a:pt x="2126" y="1112"/>
                </a:cubicBezTo>
                <a:cubicBezTo>
                  <a:pt x="2234" y="1106"/>
                  <a:pt x="2236" y="942"/>
                  <a:pt x="2132" y="942"/>
                </a:cubicBezTo>
                <a:cubicBezTo>
                  <a:pt x="2130" y="942"/>
                  <a:pt x="2128" y="942"/>
                  <a:pt x="2126" y="942"/>
                </a:cubicBezTo>
                <a:cubicBezTo>
                  <a:pt x="1895" y="960"/>
                  <a:pt x="1663" y="972"/>
                  <a:pt x="1432" y="991"/>
                </a:cubicBezTo>
                <a:lnTo>
                  <a:pt x="1651" y="771"/>
                </a:lnTo>
                <a:cubicBezTo>
                  <a:pt x="1712" y="710"/>
                  <a:pt x="1654" y="624"/>
                  <a:pt x="1587" y="624"/>
                </a:cubicBezTo>
                <a:cubicBezTo>
                  <a:pt x="1568" y="624"/>
                  <a:pt x="1547" y="631"/>
                  <a:pt x="1529" y="649"/>
                </a:cubicBezTo>
                <a:cubicBezTo>
                  <a:pt x="1420" y="759"/>
                  <a:pt x="1310" y="869"/>
                  <a:pt x="1200" y="978"/>
                </a:cubicBezTo>
                <a:cubicBezTo>
                  <a:pt x="1182" y="680"/>
                  <a:pt x="1164" y="381"/>
                  <a:pt x="1139" y="83"/>
                </a:cubicBezTo>
                <a:cubicBezTo>
                  <a:pt x="1136" y="28"/>
                  <a:pt x="1092" y="1"/>
                  <a:pt x="10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7780717" y="1114936"/>
            <a:ext cx="277309" cy="270504"/>
          </a:xfrm>
          <a:custGeom>
            <a:avLst/>
            <a:gdLst/>
            <a:ahLst/>
            <a:cxnLst/>
            <a:rect l="l" t="t" r="r" b="b"/>
            <a:pathLst>
              <a:path w="2236" h="2181" extrusionOk="0">
                <a:moveTo>
                  <a:pt x="1045" y="0"/>
                </a:moveTo>
                <a:cubicBezTo>
                  <a:pt x="1003" y="0"/>
                  <a:pt x="963" y="28"/>
                  <a:pt x="969" y="82"/>
                </a:cubicBezTo>
                <a:cubicBezTo>
                  <a:pt x="987" y="363"/>
                  <a:pt x="1006" y="643"/>
                  <a:pt x="1024" y="923"/>
                </a:cubicBezTo>
                <a:lnTo>
                  <a:pt x="677" y="631"/>
                </a:lnTo>
                <a:cubicBezTo>
                  <a:pt x="658" y="615"/>
                  <a:pt x="638" y="608"/>
                  <a:pt x="618" y="608"/>
                </a:cubicBezTo>
                <a:cubicBezTo>
                  <a:pt x="548" y="608"/>
                  <a:pt x="488" y="694"/>
                  <a:pt x="555" y="746"/>
                </a:cubicBezTo>
                <a:cubicBezTo>
                  <a:pt x="665" y="844"/>
                  <a:pt x="774" y="935"/>
                  <a:pt x="884" y="1026"/>
                </a:cubicBezTo>
                <a:cubicBezTo>
                  <a:pt x="622" y="1039"/>
                  <a:pt x="366" y="1057"/>
                  <a:pt x="110" y="1069"/>
                </a:cubicBezTo>
                <a:cubicBezTo>
                  <a:pt x="3" y="1075"/>
                  <a:pt x="1" y="1240"/>
                  <a:pt x="105" y="1240"/>
                </a:cubicBezTo>
                <a:cubicBezTo>
                  <a:pt x="106" y="1240"/>
                  <a:pt x="108" y="1240"/>
                  <a:pt x="110" y="1240"/>
                </a:cubicBezTo>
                <a:cubicBezTo>
                  <a:pt x="403" y="1227"/>
                  <a:pt x="695" y="1209"/>
                  <a:pt x="987" y="1191"/>
                </a:cubicBezTo>
                <a:lnTo>
                  <a:pt x="987" y="1191"/>
                </a:lnTo>
                <a:cubicBezTo>
                  <a:pt x="878" y="1301"/>
                  <a:pt x="768" y="1404"/>
                  <a:pt x="658" y="1514"/>
                </a:cubicBezTo>
                <a:cubicBezTo>
                  <a:pt x="597" y="1575"/>
                  <a:pt x="656" y="1661"/>
                  <a:pt x="722" y="1661"/>
                </a:cubicBezTo>
                <a:cubicBezTo>
                  <a:pt x="742" y="1661"/>
                  <a:pt x="762" y="1654"/>
                  <a:pt x="780" y="1636"/>
                </a:cubicBezTo>
                <a:cubicBezTo>
                  <a:pt x="872" y="1544"/>
                  <a:pt x="963" y="1453"/>
                  <a:pt x="1054" y="1368"/>
                </a:cubicBezTo>
                <a:cubicBezTo>
                  <a:pt x="1067" y="1611"/>
                  <a:pt x="1085" y="1855"/>
                  <a:pt x="1097" y="2098"/>
                </a:cubicBezTo>
                <a:cubicBezTo>
                  <a:pt x="1100" y="2153"/>
                  <a:pt x="1144" y="2181"/>
                  <a:pt x="1187" y="2181"/>
                </a:cubicBezTo>
                <a:cubicBezTo>
                  <a:pt x="1230" y="2181"/>
                  <a:pt x="1271" y="2153"/>
                  <a:pt x="1268" y="2098"/>
                </a:cubicBezTo>
                <a:cubicBezTo>
                  <a:pt x="1255" y="1837"/>
                  <a:pt x="1237" y="1575"/>
                  <a:pt x="1219" y="1313"/>
                </a:cubicBezTo>
                <a:lnTo>
                  <a:pt x="1219" y="1313"/>
                </a:lnTo>
                <a:lnTo>
                  <a:pt x="1554" y="1593"/>
                </a:lnTo>
                <a:cubicBezTo>
                  <a:pt x="1572" y="1609"/>
                  <a:pt x="1593" y="1615"/>
                  <a:pt x="1612" y="1615"/>
                </a:cubicBezTo>
                <a:cubicBezTo>
                  <a:pt x="1682" y="1615"/>
                  <a:pt x="1742" y="1528"/>
                  <a:pt x="1676" y="1471"/>
                </a:cubicBezTo>
                <a:cubicBezTo>
                  <a:pt x="1560" y="1374"/>
                  <a:pt x="1438" y="1270"/>
                  <a:pt x="1316" y="1167"/>
                </a:cubicBezTo>
                <a:cubicBezTo>
                  <a:pt x="1584" y="1148"/>
                  <a:pt x="1852" y="1130"/>
                  <a:pt x="2126" y="1112"/>
                </a:cubicBezTo>
                <a:cubicBezTo>
                  <a:pt x="2234" y="1106"/>
                  <a:pt x="2236" y="941"/>
                  <a:pt x="2132" y="941"/>
                </a:cubicBezTo>
                <a:cubicBezTo>
                  <a:pt x="2130" y="941"/>
                  <a:pt x="2128" y="941"/>
                  <a:pt x="2126" y="941"/>
                </a:cubicBezTo>
                <a:cubicBezTo>
                  <a:pt x="1895" y="959"/>
                  <a:pt x="1663" y="972"/>
                  <a:pt x="1432" y="990"/>
                </a:cubicBezTo>
                <a:lnTo>
                  <a:pt x="1651" y="771"/>
                </a:lnTo>
                <a:cubicBezTo>
                  <a:pt x="1712" y="710"/>
                  <a:pt x="1654" y="623"/>
                  <a:pt x="1588" y="623"/>
                </a:cubicBezTo>
                <a:cubicBezTo>
                  <a:pt x="1568" y="623"/>
                  <a:pt x="1548" y="631"/>
                  <a:pt x="1529" y="649"/>
                </a:cubicBezTo>
                <a:cubicBezTo>
                  <a:pt x="1420" y="758"/>
                  <a:pt x="1310" y="868"/>
                  <a:pt x="1201" y="978"/>
                </a:cubicBezTo>
                <a:cubicBezTo>
                  <a:pt x="1182" y="679"/>
                  <a:pt x="1158" y="381"/>
                  <a:pt x="1140" y="82"/>
                </a:cubicBezTo>
                <a:cubicBezTo>
                  <a:pt x="1134" y="28"/>
                  <a:pt x="1088" y="0"/>
                  <a:pt x="1045" y="0"/>
                </a:cubicBezTo>
                <a:close/>
              </a:path>
            </a:pathLst>
          </a:custGeom>
          <a:solidFill>
            <a:srgbClr val="F5C0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927982" y="667743"/>
            <a:ext cx="428347" cy="371974"/>
          </a:xfrm>
          <a:custGeom>
            <a:avLst/>
            <a:gdLst/>
            <a:ahLst/>
            <a:cxnLst/>
            <a:rect l="l" t="t" r="r" b="b"/>
            <a:pathLst>
              <a:path w="3884" h="3373" extrusionOk="0">
                <a:moveTo>
                  <a:pt x="2703" y="625"/>
                </a:moveTo>
                <a:lnTo>
                  <a:pt x="2703" y="625"/>
                </a:lnTo>
                <a:cubicBezTo>
                  <a:pt x="2630" y="807"/>
                  <a:pt x="2551" y="984"/>
                  <a:pt x="2478" y="1161"/>
                </a:cubicBezTo>
                <a:cubicBezTo>
                  <a:pt x="2393" y="1106"/>
                  <a:pt x="2307" y="1045"/>
                  <a:pt x="2228" y="990"/>
                </a:cubicBezTo>
                <a:cubicBezTo>
                  <a:pt x="2386" y="868"/>
                  <a:pt x="2545" y="753"/>
                  <a:pt x="2703" y="625"/>
                </a:cubicBezTo>
                <a:close/>
                <a:moveTo>
                  <a:pt x="1083" y="485"/>
                </a:moveTo>
                <a:cubicBezTo>
                  <a:pt x="1308" y="655"/>
                  <a:pt x="1540" y="826"/>
                  <a:pt x="1771" y="990"/>
                </a:cubicBezTo>
                <a:cubicBezTo>
                  <a:pt x="1625" y="1094"/>
                  <a:pt x="1479" y="1197"/>
                  <a:pt x="1327" y="1289"/>
                </a:cubicBezTo>
                <a:cubicBezTo>
                  <a:pt x="1247" y="1021"/>
                  <a:pt x="1162" y="753"/>
                  <a:pt x="1083" y="485"/>
                </a:cubicBezTo>
                <a:close/>
                <a:moveTo>
                  <a:pt x="1997" y="1155"/>
                </a:moveTo>
                <a:cubicBezTo>
                  <a:pt x="2125" y="1240"/>
                  <a:pt x="2246" y="1325"/>
                  <a:pt x="2368" y="1410"/>
                </a:cubicBezTo>
                <a:lnTo>
                  <a:pt x="2155" y="1916"/>
                </a:lnTo>
                <a:cubicBezTo>
                  <a:pt x="2017" y="1916"/>
                  <a:pt x="1876" y="1913"/>
                  <a:pt x="1736" y="1913"/>
                </a:cubicBezTo>
                <a:cubicBezTo>
                  <a:pt x="1666" y="1913"/>
                  <a:pt x="1597" y="1914"/>
                  <a:pt x="1528" y="1916"/>
                </a:cubicBezTo>
                <a:cubicBezTo>
                  <a:pt x="1485" y="1794"/>
                  <a:pt x="1448" y="1672"/>
                  <a:pt x="1412" y="1557"/>
                </a:cubicBezTo>
                <a:cubicBezTo>
                  <a:pt x="1613" y="1429"/>
                  <a:pt x="1808" y="1295"/>
                  <a:pt x="1997" y="1155"/>
                </a:cubicBezTo>
                <a:close/>
                <a:moveTo>
                  <a:pt x="1180" y="1703"/>
                </a:moveTo>
                <a:cubicBezTo>
                  <a:pt x="1205" y="1770"/>
                  <a:pt x="1223" y="1843"/>
                  <a:pt x="1247" y="1916"/>
                </a:cubicBezTo>
                <a:cubicBezTo>
                  <a:pt x="1095" y="1916"/>
                  <a:pt x="943" y="1922"/>
                  <a:pt x="791" y="1922"/>
                </a:cubicBezTo>
                <a:cubicBezTo>
                  <a:pt x="919" y="1855"/>
                  <a:pt x="1053" y="1776"/>
                  <a:pt x="1180" y="1703"/>
                </a:cubicBezTo>
                <a:close/>
                <a:moveTo>
                  <a:pt x="2594" y="1563"/>
                </a:moveTo>
                <a:cubicBezTo>
                  <a:pt x="2795" y="1691"/>
                  <a:pt x="2996" y="1818"/>
                  <a:pt x="3197" y="1946"/>
                </a:cubicBezTo>
                <a:cubicBezTo>
                  <a:pt x="2941" y="1934"/>
                  <a:pt x="2691" y="1928"/>
                  <a:pt x="2441" y="1922"/>
                </a:cubicBezTo>
                <a:cubicBezTo>
                  <a:pt x="2490" y="1800"/>
                  <a:pt x="2545" y="1678"/>
                  <a:pt x="2594" y="1563"/>
                </a:cubicBezTo>
                <a:close/>
                <a:moveTo>
                  <a:pt x="1613" y="2178"/>
                </a:moveTo>
                <a:cubicBezTo>
                  <a:pt x="1753" y="2178"/>
                  <a:pt x="1899" y="2178"/>
                  <a:pt x="2039" y="2184"/>
                </a:cubicBezTo>
                <a:cubicBezTo>
                  <a:pt x="1960" y="2373"/>
                  <a:pt x="1881" y="2562"/>
                  <a:pt x="1802" y="2750"/>
                </a:cubicBezTo>
                <a:cubicBezTo>
                  <a:pt x="1735" y="2562"/>
                  <a:pt x="1674" y="2367"/>
                  <a:pt x="1613" y="2178"/>
                </a:cubicBezTo>
                <a:close/>
                <a:moveTo>
                  <a:pt x="835" y="0"/>
                </a:moveTo>
                <a:cubicBezTo>
                  <a:pt x="755" y="0"/>
                  <a:pt x="681" y="63"/>
                  <a:pt x="711" y="162"/>
                </a:cubicBezTo>
                <a:cubicBezTo>
                  <a:pt x="833" y="588"/>
                  <a:pt x="967" y="1014"/>
                  <a:pt x="1095" y="1441"/>
                </a:cubicBezTo>
                <a:cubicBezTo>
                  <a:pt x="785" y="1630"/>
                  <a:pt x="462" y="1806"/>
                  <a:pt x="121" y="1959"/>
                </a:cubicBezTo>
                <a:cubicBezTo>
                  <a:pt x="1" y="2019"/>
                  <a:pt x="64" y="2208"/>
                  <a:pt x="182" y="2208"/>
                </a:cubicBezTo>
                <a:cubicBezTo>
                  <a:pt x="184" y="2208"/>
                  <a:pt x="186" y="2208"/>
                  <a:pt x="188" y="2208"/>
                </a:cubicBezTo>
                <a:cubicBezTo>
                  <a:pt x="571" y="2196"/>
                  <a:pt x="949" y="2184"/>
                  <a:pt x="1333" y="2178"/>
                </a:cubicBezTo>
                <a:cubicBezTo>
                  <a:pt x="1455" y="2549"/>
                  <a:pt x="1570" y="2915"/>
                  <a:pt x="1698" y="3280"/>
                </a:cubicBezTo>
                <a:cubicBezTo>
                  <a:pt x="1720" y="3345"/>
                  <a:pt x="1773" y="3373"/>
                  <a:pt x="1825" y="3373"/>
                </a:cubicBezTo>
                <a:cubicBezTo>
                  <a:pt x="1906" y="3373"/>
                  <a:pt x="1987" y="3307"/>
                  <a:pt x="1954" y="3207"/>
                </a:cubicBezTo>
                <a:cubicBezTo>
                  <a:pt x="1942" y="3183"/>
                  <a:pt x="1936" y="3152"/>
                  <a:pt x="1924" y="3128"/>
                </a:cubicBezTo>
                <a:cubicBezTo>
                  <a:pt x="2058" y="2811"/>
                  <a:pt x="2192" y="2501"/>
                  <a:pt x="2326" y="2184"/>
                </a:cubicBezTo>
                <a:cubicBezTo>
                  <a:pt x="2788" y="2196"/>
                  <a:pt x="3251" y="2214"/>
                  <a:pt x="3708" y="2239"/>
                </a:cubicBezTo>
                <a:cubicBezTo>
                  <a:pt x="3710" y="2239"/>
                  <a:pt x="3712" y="2239"/>
                  <a:pt x="3714" y="2239"/>
                </a:cubicBezTo>
                <a:cubicBezTo>
                  <a:pt x="3843" y="2239"/>
                  <a:pt x="3883" y="2055"/>
                  <a:pt x="3775" y="1989"/>
                </a:cubicBezTo>
                <a:cubicBezTo>
                  <a:pt x="3410" y="1776"/>
                  <a:pt x="3050" y="1544"/>
                  <a:pt x="2697" y="1313"/>
                </a:cubicBezTo>
                <a:cubicBezTo>
                  <a:pt x="2849" y="966"/>
                  <a:pt x="2996" y="625"/>
                  <a:pt x="3142" y="277"/>
                </a:cubicBezTo>
                <a:cubicBezTo>
                  <a:pt x="3187" y="174"/>
                  <a:pt x="3118" y="83"/>
                  <a:pt x="3030" y="83"/>
                </a:cubicBezTo>
                <a:cubicBezTo>
                  <a:pt x="2999" y="83"/>
                  <a:pt x="2966" y="94"/>
                  <a:pt x="2935" y="119"/>
                </a:cubicBezTo>
                <a:cubicBezTo>
                  <a:pt x="2624" y="357"/>
                  <a:pt x="2313" y="600"/>
                  <a:pt x="1997" y="832"/>
                </a:cubicBezTo>
                <a:cubicBezTo>
                  <a:pt x="1637" y="576"/>
                  <a:pt x="1278" y="308"/>
                  <a:pt x="931" y="34"/>
                </a:cubicBezTo>
                <a:cubicBezTo>
                  <a:pt x="902" y="11"/>
                  <a:pt x="868" y="0"/>
                  <a:pt x="83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8467578" y="1963843"/>
            <a:ext cx="447340" cy="463243"/>
          </a:xfrm>
          <a:custGeom>
            <a:avLst/>
            <a:gdLst/>
            <a:ahLst/>
            <a:cxnLst/>
            <a:rect l="l" t="t" r="r" b="b"/>
            <a:pathLst>
              <a:path w="3607" h="3735" extrusionOk="0">
                <a:moveTo>
                  <a:pt x="1962" y="553"/>
                </a:moveTo>
                <a:cubicBezTo>
                  <a:pt x="1981" y="839"/>
                  <a:pt x="2005" y="1119"/>
                  <a:pt x="2029" y="1405"/>
                </a:cubicBezTo>
                <a:cubicBezTo>
                  <a:pt x="1859" y="1363"/>
                  <a:pt x="1682" y="1314"/>
                  <a:pt x="1512" y="1265"/>
                </a:cubicBezTo>
                <a:cubicBezTo>
                  <a:pt x="1664" y="1028"/>
                  <a:pt x="1816" y="790"/>
                  <a:pt x="1962" y="553"/>
                </a:cubicBezTo>
                <a:close/>
                <a:moveTo>
                  <a:pt x="683" y="1271"/>
                </a:moveTo>
                <a:cubicBezTo>
                  <a:pt x="823" y="1320"/>
                  <a:pt x="963" y="1375"/>
                  <a:pt x="1110" y="1417"/>
                </a:cubicBezTo>
                <a:cubicBezTo>
                  <a:pt x="1067" y="1484"/>
                  <a:pt x="1030" y="1545"/>
                  <a:pt x="988" y="1612"/>
                </a:cubicBezTo>
                <a:cubicBezTo>
                  <a:pt x="884" y="1497"/>
                  <a:pt x="787" y="1381"/>
                  <a:pt x="683" y="1271"/>
                </a:cubicBezTo>
                <a:close/>
                <a:moveTo>
                  <a:pt x="2328" y="1746"/>
                </a:moveTo>
                <a:cubicBezTo>
                  <a:pt x="2523" y="1795"/>
                  <a:pt x="2718" y="1832"/>
                  <a:pt x="2912" y="1874"/>
                </a:cubicBezTo>
                <a:cubicBezTo>
                  <a:pt x="2730" y="1935"/>
                  <a:pt x="2547" y="1990"/>
                  <a:pt x="2358" y="2051"/>
                </a:cubicBezTo>
                <a:cubicBezTo>
                  <a:pt x="2352" y="1947"/>
                  <a:pt x="2340" y="1850"/>
                  <a:pt x="2328" y="1746"/>
                </a:cubicBezTo>
                <a:close/>
                <a:moveTo>
                  <a:pt x="1371" y="1503"/>
                </a:moveTo>
                <a:cubicBezTo>
                  <a:pt x="1597" y="1570"/>
                  <a:pt x="1822" y="1625"/>
                  <a:pt x="2054" y="1685"/>
                </a:cubicBezTo>
                <a:cubicBezTo>
                  <a:pt x="2072" y="1832"/>
                  <a:pt x="2084" y="1984"/>
                  <a:pt x="2102" y="2130"/>
                </a:cubicBezTo>
                <a:cubicBezTo>
                  <a:pt x="1926" y="2191"/>
                  <a:pt x="1755" y="2246"/>
                  <a:pt x="1579" y="2301"/>
                </a:cubicBezTo>
                <a:cubicBezTo>
                  <a:pt x="1445" y="2136"/>
                  <a:pt x="1311" y="1978"/>
                  <a:pt x="1170" y="1819"/>
                </a:cubicBezTo>
                <a:cubicBezTo>
                  <a:pt x="1237" y="1716"/>
                  <a:pt x="1304" y="1606"/>
                  <a:pt x="1371" y="1503"/>
                </a:cubicBezTo>
                <a:close/>
                <a:moveTo>
                  <a:pt x="1024" y="2057"/>
                </a:moveTo>
                <a:cubicBezTo>
                  <a:pt x="1122" y="2167"/>
                  <a:pt x="1213" y="2276"/>
                  <a:pt x="1304" y="2386"/>
                </a:cubicBezTo>
                <a:cubicBezTo>
                  <a:pt x="1110" y="2447"/>
                  <a:pt x="915" y="2514"/>
                  <a:pt x="714" y="2575"/>
                </a:cubicBezTo>
                <a:cubicBezTo>
                  <a:pt x="817" y="2404"/>
                  <a:pt x="921" y="2228"/>
                  <a:pt x="1024" y="2057"/>
                </a:cubicBezTo>
                <a:close/>
                <a:moveTo>
                  <a:pt x="2139" y="2398"/>
                </a:moveTo>
                <a:cubicBezTo>
                  <a:pt x="2163" y="2636"/>
                  <a:pt x="2200" y="2873"/>
                  <a:pt x="2236" y="3105"/>
                </a:cubicBezTo>
                <a:cubicBezTo>
                  <a:pt x="2078" y="2910"/>
                  <a:pt x="1920" y="2715"/>
                  <a:pt x="1761" y="2520"/>
                </a:cubicBezTo>
                <a:cubicBezTo>
                  <a:pt x="1883" y="2477"/>
                  <a:pt x="2011" y="2441"/>
                  <a:pt x="2139" y="2398"/>
                </a:cubicBezTo>
                <a:close/>
                <a:moveTo>
                  <a:pt x="2062" y="0"/>
                </a:moveTo>
                <a:cubicBezTo>
                  <a:pt x="2026" y="0"/>
                  <a:pt x="1989" y="17"/>
                  <a:pt x="1962" y="59"/>
                </a:cubicBezTo>
                <a:cubicBezTo>
                  <a:pt x="1725" y="431"/>
                  <a:pt x="1487" y="808"/>
                  <a:pt x="1250" y="1186"/>
                </a:cubicBezTo>
                <a:cubicBezTo>
                  <a:pt x="902" y="1076"/>
                  <a:pt x="555" y="942"/>
                  <a:pt x="220" y="790"/>
                </a:cubicBezTo>
                <a:cubicBezTo>
                  <a:pt x="203" y="781"/>
                  <a:pt x="186" y="778"/>
                  <a:pt x="170" y="778"/>
                </a:cubicBezTo>
                <a:cubicBezTo>
                  <a:pt x="71" y="778"/>
                  <a:pt x="1" y="920"/>
                  <a:pt x="74" y="1003"/>
                </a:cubicBezTo>
                <a:cubicBezTo>
                  <a:pt x="336" y="1277"/>
                  <a:pt x="592" y="1564"/>
                  <a:pt x="842" y="1850"/>
                </a:cubicBezTo>
                <a:cubicBezTo>
                  <a:pt x="641" y="2179"/>
                  <a:pt x="446" y="2508"/>
                  <a:pt x="245" y="2843"/>
                </a:cubicBezTo>
                <a:cubicBezTo>
                  <a:pt x="184" y="2946"/>
                  <a:pt x="276" y="3052"/>
                  <a:pt x="367" y="3052"/>
                </a:cubicBezTo>
                <a:cubicBezTo>
                  <a:pt x="405" y="3052"/>
                  <a:pt x="443" y="3034"/>
                  <a:pt x="470" y="2989"/>
                </a:cubicBezTo>
                <a:cubicBezTo>
                  <a:pt x="482" y="2965"/>
                  <a:pt x="500" y="2940"/>
                  <a:pt x="513" y="2916"/>
                </a:cubicBezTo>
                <a:cubicBezTo>
                  <a:pt x="835" y="2812"/>
                  <a:pt x="1164" y="2709"/>
                  <a:pt x="1487" y="2605"/>
                </a:cubicBezTo>
                <a:cubicBezTo>
                  <a:pt x="1780" y="2958"/>
                  <a:pt x="2072" y="3318"/>
                  <a:pt x="2352" y="3689"/>
                </a:cubicBezTo>
                <a:cubicBezTo>
                  <a:pt x="2376" y="3721"/>
                  <a:pt x="2408" y="3734"/>
                  <a:pt x="2441" y="3734"/>
                </a:cubicBezTo>
                <a:cubicBezTo>
                  <a:pt x="2517" y="3734"/>
                  <a:pt x="2596" y="3663"/>
                  <a:pt x="2584" y="3574"/>
                </a:cubicBezTo>
                <a:cubicBezTo>
                  <a:pt x="2510" y="3159"/>
                  <a:pt x="2443" y="2739"/>
                  <a:pt x="2395" y="2319"/>
                </a:cubicBezTo>
                <a:cubicBezTo>
                  <a:pt x="2748" y="2203"/>
                  <a:pt x="3107" y="2094"/>
                  <a:pt x="3461" y="1978"/>
                </a:cubicBezTo>
                <a:cubicBezTo>
                  <a:pt x="3607" y="1929"/>
                  <a:pt x="3601" y="1746"/>
                  <a:pt x="3448" y="1716"/>
                </a:cubicBezTo>
                <a:cubicBezTo>
                  <a:pt x="3065" y="1637"/>
                  <a:pt x="2681" y="1558"/>
                  <a:pt x="2297" y="1472"/>
                </a:cubicBezTo>
                <a:cubicBezTo>
                  <a:pt x="2261" y="1028"/>
                  <a:pt x="2224" y="589"/>
                  <a:pt x="2206" y="144"/>
                </a:cubicBezTo>
                <a:cubicBezTo>
                  <a:pt x="2202" y="64"/>
                  <a:pt x="2132" y="0"/>
                  <a:pt x="206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323510" y="219508"/>
            <a:ext cx="604473" cy="639982"/>
          </a:xfrm>
          <a:custGeom>
            <a:avLst/>
            <a:gdLst/>
            <a:ahLst/>
            <a:cxnLst/>
            <a:rect l="l" t="t" r="r" b="b"/>
            <a:pathLst>
              <a:path w="4874" h="5160" extrusionOk="0">
                <a:moveTo>
                  <a:pt x="2437" y="1"/>
                </a:moveTo>
                <a:lnTo>
                  <a:pt x="1895" y="1536"/>
                </a:lnTo>
                <a:lnTo>
                  <a:pt x="537" y="1030"/>
                </a:lnTo>
                <a:lnTo>
                  <a:pt x="1609" y="1981"/>
                </a:lnTo>
                <a:lnTo>
                  <a:pt x="1" y="2395"/>
                </a:lnTo>
                <a:lnTo>
                  <a:pt x="1542" y="2791"/>
                </a:lnTo>
                <a:lnTo>
                  <a:pt x="640" y="4185"/>
                </a:lnTo>
                <a:lnTo>
                  <a:pt x="1932" y="3327"/>
                </a:lnTo>
                <a:lnTo>
                  <a:pt x="2437" y="5160"/>
                </a:lnTo>
                <a:lnTo>
                  <a:pt x="2937" y="3327"/>
                </a:lnTo>
                <a:lnTo>
                  <a:pt x="4228" y="4185"/>
                </a:lnTo>
                <a:lnTo>
                  <a:pt x="3332" y="2791"/>
                </a:lnTo>
                <a:lnTo>
                  <a:pt x="4873" y="2395"/>
                </a:lnTo>
                <a:lnTo>
                  <a:pt x="3259" y="1981"/>
                </a:lnTo>
                <a:lnTo>
                  <a:pt x="4331" y="1030"/>
                </a:lnTo>
                <a:lnTo>
                  <a:pt x="4331" y="1030"/>
                </a:lnTo>
                <a:lnTo>
                  <a:pt x="2973" y="1536"/>
                </a:lnTo>
                <a:lnTo>
                  <a:pt x="243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402066" y="1813018"/>
            <a:ext cx="447340" cy="463243"/>
          </a:xfrm>
          <a:custGeom>
            <a:avLst/>
            <a:gdLst/>
            <a:ahLst/>
            <a:cxnLst/>
            <a:rect l="l" t="t" r="r" b="b"/>
            <a:pathLst>
              <a:path w="3607" h="3735" extrusionOk="0">
                <a:moveTo>
                  <a:pt x="1962" y="553"/>
                </a:moveTo>
                <a:cubicBezTo>
                  <a:pt x="1981" y="839"/>
                  <a:pt x="2005" y="1119"/>
                  <a:pt x="2029" y="1405"/>
                </a:cubicBezTo>
                <a:cubicBezTo>
                  <a:pt x="1859" y="1363"/>
                  <a:pt x="1682" y="1314"/>
                  <a:pt x="1512" y="1265"/>
                </a:cubicBezTo>
                <a:cubicBezTo>
                  <a:pt x="1664" y="1028"/>
                  <a:pt x="1816" y="790"/>
                  <a:pt x="1962" y="553"/>
                </a:cubicBezTo>
                <a:close/>
                <a:moveTo>
                  <a:pt x="683" y="1271"/>
                </a:moveTo>
                <a:cubicBezTo>
                  <a:pt x="823" y="1320"/>
                  <a:pt x="963" y="1375"/>
                  <a:pt x="1110" y="1417"/>
                </a:cubicBezTo>
                <a:cubicBezTo>
                  <a:pt x="1067" y="1484"/>
                  <a:pt x="1030" y="1545"/>
                  <a:pt x="988" y="1612"/>
                </a:cubicBezTo>
                <a:cubicBezTo>
                  <a:pt x="884" y="1497"/>
                  <a:pt x="787" y="1381"/>
                  <a:pt x="683" y="1271"/>
                </a:cubicBezTo>
                <a:close/>
                <a:moveTo>
                  <a:pt x="2328" y="1746"/>
                </a:moveTo>
                <a:cubicBezTo>
                  <a:pt x="2523" y="1795"/>
                  <a:pt x="2718" y="1832"/>
                  <a:pt x="2912" y="1874"/>
                </a:cubicBezTo>
                <a:cubicBezTo>
                  <a:pt x="2730" y="1935"/>
                  <a:pt x="2547" y="1990"/>
                  <a:pt x="2358" y="2051"/>
                </a:cubicBezTo>
                <a:cubicBezTo>
                  <a:pt x="2352" y="1947"/>
                  <a:pt x="2340" y="1850"/>
                  <a:pt x="2328" y="1746"/>
                </a:cubicBezTo>
                <a:close/>
                <a:moveTo>
                  <a:pt x="1371" y="1503"/>
                </a:moveTo>
                <a:cubicBezTo>
                  <a:pt x="1597" y="1570"/>
                  <a:pt x="1822" y="1625"/>
                  <a:pt x="2054" y="1685"/>
                </a:cubicBezTo>
                <a:cubicBezTo>
                  <a:pt x="2072" y="1832"/>
                  <a:pt x="2084" y="1984"/>
                  <a:pt x="2102" y="2130"/>
                </a:cubicBezTo>
                <a:cubicBezTo>
                  <a:pt x="1926" y="2191"/>
                  <a:pt x="1755" y="2246"/>
                  <a:pt x="1579" y="2301"/>
                </a:cubicBezTo>
                <a:cubicBezTo>
                  <a:pt x="1445" y="2136"/>
                  <a:pt x="1311" y="1978"/>
                  <a:pt x="1170" y="1819"/>
                </a:cubicBezTo>
                <a:cubicBezTo>
                  <a:pt x="1237" y="1716"/>
                  <a:pt x="1304" y="1606"/>
                  <a:pt x="1371" y="1503"/>
                </a:cubicBezTo>
                <a:close/>
                <a:moveTo>
                  <a:pt x="1024" y="2057"/>
                </a:moveTo>
                <a:cubicBezTo>
                  <a:pt x="1122" y="2167"/>
                  <a:pt x="1213" y="2276"/>
                  <a:pt x="1304" y="2386"/>
                </a:cubicBezTo>
                <a:cubicBezTo>
                  <a:pt x="1110" y="2447"/>
                  <a:pt x="915" y="2514"/>
                  <a:pt x="714" y="2575"/>
                </a:cubicBezTo>
                <a:cubicBezTo>
                  <a:pt x="817" y="2404"/>
                  <a:pt x="921" y="2228"/>
                  <a:pt x="1024" y="2057"/>
                </a:cubicBezTo>
                <a:close/>
                <a:moveTo>
                  <a:pt x="2139" y="2398"/>
                </a:moveTo>
                <a:cubicBezTo>
                  <a:pt x="2163" y="2636"/>
                  <a:pt x="2200" y="2873"/>
                  <a:pt x="2236" y="3105"/>
                </a:cubicBezTo>
                <a:cubicBezTo>
                  <a:pt x="2078" y="2910"/>
                  <a:pt x="1920" y="2715"/>
                  <a:pt x="1761" y="2520"/>
                </a:cubicBezTo>
                <a:cubicBezTo>
                  <a:pt x="1883" y="2477"/>
                  <a:pt x="2011" y="2441"/>
                  <a:pt x="2139" y="2398"/>
                </a:cubicBezTo>
                <a:close/>
                <a:moveTo>
                  <a:pt x="2062" y="0"/>
                </a:moveTo>
                <a:cubicBezTo>
                  <a:pt x="2026" y="0"/>
                  <a:pt x="1989" y="17"/>
                  <a:pt x="1962" y="59"/>
                </a:cubicBezTo>
                <a:cubicBezTo>
                  <a:pt x="1725" y="431"/>
                  <a:pt x="1487" y="808"/>
                  <a:pt x="1250" y="1186"/>
                </a:cubicBezTo>
                <a:cubicBezTo>
                  <a:pt x="902" y="1076"/>
                  <a:pt x="555" y="942"/>
                  <a:pt x="220" y="790"/>
                </a:cubicBezTo>
                <a:cubicBezTo>
                  <a:pt x="203" y="781"/>
                  <a:pt x="186" y="778"/>
                  <a:pt x="170" y="778"/>
                </a:cubicBezTo>
                <a:cubicBezTo>
                  <a:pt x="71" y="778"/>
                  <a:pt x="1" y="920"/>
                  <a:pt x="74" y="1003"/>
                </a:cubicBezTo>
                <a:cubicBezTo>
                  <a:pt x="336" y="1277"/>
                  <a:pt x="592" y="1564"/>
                  <a:pt x="842" y="1850"/>
                </a:cubicBezTo>
                <a:cubicBezTo>
                  <a:pt x="641" y="2179"/>
                  <a:pt x="446" y="2508"/>
                  <a:pt x="245" y="2843"/>
                </a:cubicBezTo>
                <a:cubicBezTo>
                  <a:pt x="184" y="2946"/>
                  <a:pt x="276" y="3052"/>
                  <a:pt x="367" y="3052"/>
                </a:cubicBezTo>
                <a:cubicBezTo>
                  <a:pt x="405" y="3052"/>
                  <a:pt x="443" y="3034"/>
                  <a:pt x="470" y="2989"/>
                </a:cubicBezTo>
                <a:cubicBezTo>
                  <a:pt x="482" y="2965"/>
                  <a:pt x="500" y="2940"/>
                  <a:pt x="513" y="2916"/>
                </a:cubicBezTo>
                <a:cubicBezTo>
                  <a:pt x="835" y="2812"/>
                  <a:pt x="1164" y="2709"/>
                  <a:pt x="1487" y="2605"/>
                </a:cubicBezTo>
                <a:cubicBezTo>
                  <a:pt x="1780" y="2958"/>
                  <a:pt x="2072" y="3318"/>
                  <a:pt x="2352" y="3689"/>
                </a:cubicBezTo>
                <a:cubicBezTo>
                  <a:pt x="2376" y="3721"/>
                  <a:pt x="2408" y="3734"/>
                  <a:pt x="2441" y="3734"/>
                </a:cubicBezTo>
                <a:cubicBezTo>
                  <a:pt x="2517" y="3734"/>
                  <a:pt x="2596" y="3663"/>
                  <a:pt x="2584" y="3574"/>
                </a:cubicBezTo>
                <a:cubicBezTo>
                  <a:pt x="2510" y="3159"/>
                  <a:pt x="2443" y="2739"/>
                  <a:pt x="2395" y="2319"/>
                </a:cubicBezTo>
                <a:cubicBezTo>
                  <a:pt x="2748" y="2203"/>
                  <a:pt x="3107" y="2094"/>
                  <a:pt x="3461" y="1978"/>
                </a:cubicBezTo>
                <a:cubicBezTo>
                  <a:pt x="3607" y="1929"/>
                  <a:pt x="3601" y="1746"/>
                  <a:pt x="3448" y="1716"/>
                </a:cubicBezTo>
                <a:cubicBezTo>
                  <a:pt x="3065" y="1637"/>
                  <a:pt x="2681" y="1558"/>
                  <a:pt x="2297" y="1472"/>
                </a:cubicBezTo>
                <a:cubicBezTo>
                  <a:pt x="2261" y="1028"/>
                  <a:pt x="2224" y="589"/>
                  <a:pt x="2206" y="144"/>
                </a:cubicBezTo>
                <a:cubicBezTo>
                  <a:pt x="2202" y="64"/>
                  <a:pt x="2132" y="0"/>
                  <a:pt x="206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8637621" y="1638448"/>
            <a:ext cx="277309" cy="270628"/>
          </a:xfrm>
          <a:custGeom>
            <a:avLst/>
            <a:gdLst/>
            <a:ahLst/>
            <a:cxnLst/>
            <a:rect l="l" t="t" r="r" b="b"/>
            <a:pathLst>
              <a:path w="2236" h="2182" extrusionOk="0">
                <a:moveTo>
                  <a:pt x="1050" y="1"/>
                </a:moveTo>
                <a:cubicBezTo>
                  <a:pt x="1007" y="1"/>
                  <a:pt x="966" y="28"/>
                  <a:pt x="969" y="83"/>
                </a:cubicBezTo>
                <a:cubicBezTo>
                  <a:pt x="987" y="363"/>
                  <a:pt x="1005" y="643"/>
                  <a:pt x="1024" y="924"/>
                </a:cubicBezTo>
                <a:lnTo>
                  <a:pt x="676" y="631"/>
                </a:lnTo>
                <a:cubicBezTo>
                  <a:pt x="659" y="615"/>
                  <a:pt x="640" y="609"/>
                  <a:pt x="620" y="609"/>
                </a:cubicBezTo>
                <a:cubicBezTo>
                  <a:pt x="552" y="609"/>
                  <a:pt x="488" y="695"/>
                  <a:pt x="555" y="747"/>
                </a:cubicBezTo>
                <a:cubicBezTo>
                  <a:pt x="664" y="844"/>
                  <a:pt x="774" y="936"/>
                  <a:pt x="884" y="1027"/>
                </a:cubicBezTo>
                <a:cubicBezTo>
                  <a:pt x="628" y="1039"/>
                  <a:pt x="372" y="1058"/>
                  <a:pt x="110" y="1070"/>
                </a:cubicBezTo>
                <a:cubicBezTo>
                  <a:pt x="2" y="1076"/>
                  <a:pt x="0" y="1240"/>
                  <a:pt x="104" y="1240"/>
                </a:cubicBezTo>
                <a:cubicBezTo>
                  <a:pt x="106" y="1240"/>
                  <a:pt x="108" y="1240"/>
                  <a:pt x="110" y="1240"/>
                </a:cubicBezTo>
                <a:cubicBezTo>
                  <a:pt x="402" y="1228"/>
                  <a:pt x="695" y="1210"/>
                  <a:pt x="987" y="1192"/>
                </a:cubicBezTo>
                <a:lnTo>
                  <a:pt x="987" y="1192"/>
                </a:lnTo>
                <a:cubicBezTo>
                  <a:pt x="877" y="1301"/>
                  <a:pt x="768" y="1405"/>
                  <a:pt x="658" y="1514"/>
                </a:cubicBezTo>
                <a:cubicBezTo>
                  <a:pt x="597" y="1575"/>
                  <a:pt x="656" y="1662"/>
                  <a:pt x="722" y="1662"/>
                </a:cubicBezTo>
                <a:cubicBezTo>
                  <a:pt x="742" y="1662"/>
                  <a:pt x="762" y="1654"/>
                  <a:pt x="780" y="1636"/>
                </a:cubicBezTo>
                <a:lnTo>
                  <a:pt x="1054" y="1368"/>
                </a:lnTo>
                <a:cubicBezTo>
                  <a:pt x="1072" y="1612"/>
                  <a:pt x="1085" y="1855"/>
                  <a:pt x="1097" y="2099"/>
                </a:cubicBezTo>
                <a:cubicBezTo>
                  <a:pt x="1100" y="2154"/>
                  <a:pt x="1144" y="2181"/>
                  <a:pt x="1187" y="2181"/>
                </a:cubicBezTo>
                <a:cubicBezTo>
                  <a:pt x="1229" y="2181"/>
                  <a:pt x="1270" y="2154"/>
                  <a:pt x="1267" y="2099"/>
                </a:cubicBezTo>
                <a:cubicBezTo>
                  <a:pt x="1255" y="1837"/>
                  <a:pt x="1237" y="1575"/>
                  <a:pt x="1225" y="1313"/>
                </a:cubicBezTo>
                <a:lnTo>
                  <a:pt x="1225" y="1313"/>
                </a:lnTo>
                <a:cubicBezTo>
                  <a:pt x="1334" y="1405"/>
                  <a:pt x="1444" y="1502"/>
                  <a:pt x="1560" y="1594"/>
                </a:cubicBezTo>
                <a:cubicBezTo>
                  <a:pt x="1578" y="1609"/>
                  <a:pt x="1598" y="1616"/>
                  <a:pt x="1618" y="1616"/>
                </a:cubicBezTo>
                <a:cubicBezTo>
                  <a:pt x="1688" y="1616"/>
                  <a:pt x="1748" y="1529"/>
                  <a:pt x="1681" y="1472"/>
                </a:cubicBezTo>
                <a:cubicBezTo>
                  <a:pt x="1560" y="1374"/>
                  <a:pt x="1438" y="1271"/>
                  <a:pt x="1316" y="1167"/>
                </a:cubicBezTo>
                <a:cubicBezTo>
                  <a:pt x="1590" y="1149"/>
                  <a:pt x="1858" y="1131"/>
                  <a:pt x="2126" y="1112"/>
                </a:cubicBezTo>
                <a:cubicBezTo>
                  <a:pt x="2234" y="1106"/>
                  <a:pt x="2236" y="942"/>
                  <a:pt x="2132" y="942"/>
                </a:cubicBezTo>
                <a:cubicBezTo>
                  <a:pt x="2130" y="942"/>
                  <a:pt x="2128" y="942"/>
                  <a:pt x="2126" y="942"/>
                </a:cubicBezTo>
                <a:cubicBezTo>
                  <a:pt x="1895" y="960"/>
                  <a:pt x="1663" y="972"/>
                  <a:pt x="1432" y="991"/>
                </a:cubicBezTo>
                <a:lnTo>
                  <a:pt x="1651" y="771"/>
                </a:lnTo>
                <a:cubicBezTo>
                  <a:pt x="1712" y="710"/>
                  <a:pt x="1654" y="624"/>
                  <a:pt x="1587" y="624"/>
                </a:cubicBezTo>
                <a:cubicBezTo>
                  <a:pt x="1568" y="624"/>
                  <a:pt x="1547" y="631"/>
                  <a:pt x="1529" y="649"/>
                </a:cubicBezTo>
                <a:cubicBezTo>
                  <a:pt x="1420" y="759"/>
                  <a:pt x="1310" y="869"/>
                  <a:pt x="1200" y="978"/>
                </a:cubicBezTo>
                <a:cubicBezTo>
                  <a:pt x="1182" y="680"/>
                  <a:pt x="1164" y="381"/>
                  <a:pt x="1139" y="83"/>
                </a:cubicBezTo>
                <a:cubicBezTo>
                  <a:pt x="1136" y="28"/>
                  <a:pt x="1092" y="1"/>
                  <a:pt x="10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5695602" y="4044376"/>
            <a:ext cx="532874" cy="564194"/>
          </a:xfrm>
          <a:custGeom>
            <a:avLst/>
            <a:gdLst/>
            <a:ahLst/>
            <a:cxnLst/>
            <a:rect l="l" t="t" r="r" b="b"/>
            <a:pathLst>
              <a:path w="4874" h="5160" extrusionOk="0">
                <a:moveTo>
                  <a:pt x="2437" y="1"/>
                </a:moveTo>
                <a:lnTo>
                  <a:pt x="1895" y="1536"/>
                </a:lnTo>
                <a:lnTo>
                  <a:pt x="537" y="1030"/>
                </a:lnTo>
                <a:lnTo>
                  <a:pt x="1609" y="1981"/>
                </a:lnTo>
                <a:lnTo>
                  <a:pt x="1" y="2395"/>
                </a:lnTo>
                <a:lnTo>
                  <a:pt x="1542" y="2791"/>
                </a:lnTo>
                <a:lnTo>
                  <a:pt x="640" y="4185"/>
                </a:lnTo>
                <a:lnTo>
                  <a:pt x="1932" y="3327"/>
                </a:lnTo>
                <a:lnTo>
                  <a:pt x="2437" y="5160"/>
                </a:lnTo>
                <a:lnTo>
                  <a:pt x="2937" y="3327"/>
                </a:lnTo>
                <a:lnTo>
                  <a:pt x="4228" y="4185"/>
                </a:lnTo>
                <a:lnTo>
                  <a:pt x="3332" y="2791"/>
                </a:lnTo>
                <a:lnTo>
                  <a:pt x="4873" y="2395"/>
                </a:lnTo>
                <a:lnTo>
                  <a:pt x="3259" y="1981"/>
                </a:lnTo>
                <a:lnTo>
                  <a:pt x="4331" y="1030"/>
                </a:lnTo>
                <a:lnTo>
                  <a:pt x="4331" y="1030"/>
                </a:lnTo>
                <a:lnTo>
                  <a:pt x="2973" y="1536"/>
                </a:lnTo>
                <a:lnTo>
                  <a:pt x="243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5307521" y="4473260"/>
            <a:ext cx="277309" cy="270628"/>
          </a:xfrm>
          <a:custGeom>
            <a:avLst/>
            <a:gdLst/>
            <a:ahLst/>
            <a:cxnLst/>
            <a:rect l="l" t="t" r="r" b="b"/>
            <a:pathLst>
              <a:path w="2236" h="2182" extrusionOk="0">
                <a:moveTo>
                  <a:pt x="1050" y="1"/>
                </a:moveTo>
                <a:cubicBezTo>
                  <a:pt x="1007" y="1"/>
                  <a:pt x="966" y="28"/>
                  <a:pt x="969" y="83"/>
                </a:cubicBezTo>
                <a:cubicBezTo>
                  <a:pt x="987" y="363"/>
                  <a:pt x="1005" y="643"/>
                  <a:pt x="1024" y="924"/>
                </a:cubicBezTo>
                <a:lnTo>
                  <a:pt x="676" y="631"/>
                </a:lnTo>
                <a:cubicBezTo>
                  <a:pt x="659" y="615"/>
                  <a:pt x="640" y="609"/>
                  <a:pt x="620" y="609"/>
                </a:cubicBezTo>
                <a:cubicBezTo>
                  <a:pt x="552" y="609"/>
                  <a:pt x="488" y="695"/>
                  <a:pt x="555" y="747"/>
                </a:cubicBezTo>
                <a:cubicBezTo>
                  <a:pt x="664" y="844"/>
                  <a:pt x="774" y="936"/>
                  <a:pt x="884" y="1027"/>
                </a:cubicBezTo>
                <a:cubicBezTo>
                  <a:pt x="628" y="1039"/>
                  <a:pt x="372" y="1058"/>
                  <a:pt x="110" y="1070"/>
                </a:cubicBezTo>
                <a:cubicBezTo>
                  <a:pt x="2" y="1076"/>
                  <a:pt x="0" y="1240"/>
                  <a:pt x="104" y="1240"/>
                </a:cubicBezTo>
                <a:cubicBezTo>
                  <a:pt x="106" y="1240"/>
                  <a:pt x="108" y="1240"/>
                  <a:pt x="110" y="1240"/>
                </a:cubicBezTo>
                <a:cubicBezTo>
                  <a:pt x="402" y="1228"/>
                  <a:pt x="695" y="1210"/>
                  <a:pt x="987" y="1192"/>
                </a:cubicBezTo>
                <a:lnTo>
                  <a:pt x="987" y="1192"/>
                </a:lnTo>
                <a:cubicBezTo>
                  <a:pt x="877" y="1301"/>
                  <a:pt x="768" y="1405"/>
                  <a:pt x="658" y="1514"/>
                </a:cubicBezTo>
                <a:cubicBezTo>
                  <a:pt x="597" y="1575"/>
                  <a:pt x="656" y="1662"/>
                  <a:pt x="722" y="1662"/>
                </a:cubicBezTo>
                <a:cubicBezTo>
                  <a:pt x="742" y="1662"/>
                  <a:pt x="762" y="1654"/>
                  <a:pt x="780" y="1636"/>
                </a:cubicBezTo>
                <a:lnTo>
                  <a:pt x="1054" y="1368"/>
                </a:lnTo>
                <a:cubicBezTo>
                  <a:pt x="1072" y="1612"/>
                  <a:pt x="1085" y="1855"/>
                  <a:pt x="1097" y="2099"/>
                </a:cubicBezTo>
                <a:cubicBezTo>
                  <a:pt x="1100" y="2154"/>
                  <a:pt x="1144" y="2181"/>
                  <a:pt x="1187" y="2181"/>
                </a:cubicBezTo>
                <a:cubicBezTo>
                  <a:pt x="1229" y="2181"/>
                  <a:pt x="1270" y="2154"/>
                  <a:pt x="1267" y="2099"/>
                </a:cubicBezTo>
                <a:cubicBezTo>
                  <a:pt x="1255" y="1837"/>
                  <a:pt x="1237" y="1575"/>
                  <a:pt x="1225" y="1313"/>
                </a:cubicBezTo>
                <a:lnTo>
                  <a:pt x="1225" y="1313"/>
                </a:lnTo>
                <a:cubicBezTo>
                  <a:pt x="1334" y="1405"/>
                  <a:pt x="1444" y="1502"/>
                  <a:pt x="1560" y="1594"/>
                </a:cubicBezTo>
                <a:cubicBezTo>
                  <a:pt x="1578" y="1609"/>
                  <a:pt x="1598" y="1616"/>
                  <a:pt x="1618" y="1616"/>
                </a:cubicBezTo>
                <a:cubicBezTo>
                  <a:pt x="1688" y="1616"/>
                  <a:pt x="1748" y="1529"/>
                  <a:pt x="1681" y="1472"/>
                </a:cubicBezTo>
                <a:cubicBezTo>
                  <a:pt x="1560" y="1374"/>
                  <a:pt x="1438" y="1271"/>
                  <a:pt x="1316" y="1167"/>
                </a:cubicBezTo>
                <a:cubicBezTo>
                  <a:pt x="1590" y="1149"/>
                  <a:pt x="1858" y="1131"/>
                  <a:pt x="2126" y="1112"/>
                </a:cubicBezTo>
                <a:cubicBezTo>
                  <a:pt x="2234" y="1106"/>
                  <a:pt x="2236" y="942"/>
                  <a:pt x="2132" y="942"/>
                </a:cubicBezTo>
                <a:cubicBezTo>
                  <a:pt x="2130" y="942"/>
                  <a:pt x="2128" y="942"/>
                  <a:pt x="2126" y="942"/>
                </a:cubicBezTo>
                <a:cubicBezTo>
                  <a:pt x="1895" y="960"/>
                  <a:pt x="1663" y="972"/>
                  <a:pt x="1432" y="991"/>
                </a:cubicBezTo>
                <a:lnTo>
                  <a:pt x="1651" y="771"/>
                </a:lnTo>
                <a:cubicBezTo>
                  <a:pt x="1712" y="710"/>
                  <a:pt x="1654" y="624"/>
                  <a:pt x="1587" y="624"/>
                </a:cubicBezTo>
                <a:cubicBezTo>
                  <a:pt x="1568" y="624"/>
                  <a:pt x="1547" y="631"/>
                  <a:pt x="1529" y="649"/>
                </a:cubicBezTo>
                <a:cubicBezTo>
                  <a:pt x="1420" y="759"/>
                  <a:pt x="1310" y="869"/>
                  <a:pt x="1200" y="978"/>
                </a:cubicBezTo>
                <a:cubicBezTo>
                  <a:pt x="1182" y="680"/>
                  <a:pt x="1164" y="381"/>
                  <a:pt x="1139" y="83"/>
                </a:cubicBezTo>
                <a:cubicBezTo>
                  <a:pt x="1136" y="28"/>
                  <a:pt x="1092" y="1"/>
                  <a:pt x="10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4399394" y="4572630"/>
            <a:ext cx="428347" cy="371974"/>
          </a:xfrm>
          <a:custGeom>
            <a:avLst/>
            <a:gdLst/>
            <a:ahLst/>
            <a:cxnLst/>
            <a:rect l="l" t="t" r="r" b="b"/>
            <a:pathLst>
              <a:path w="3884" h="3373" extrusionOk="0">
                <a:moveTo>
                  <a:pt x="2703" y="625"/>
                </a:moveTo>
                <a:lnTo>
                  <a:pt x="2703" y="625"/>
                </a:lnTo>
                <a:cubicBezTo>
                  <a:pt x="2630" y="807"/>
                  <a:pt x="2551" y="984"/>
                  <a:pt x="2478" y="1161"/>
                </a:cubicBezTo>
                <a:cubicBezTo>
                  <a:pt x="2393" y="1106"/>
                  <a:pt x="2307" y="1045"/>
                  <a:pt x="2228" y="990"/>
                </a:cubicBezTo>
                <a:cubicBezTo>
                  <a:pt x="2386" y="868"/>
                  <a:pt x="2545" y="753"/>
                  <a:pt x="2703" y="625"/>
                </a:cubicBezTo>
                <a:close/>
                <a:moveTo>
                  <a:pt x="1083" y="485"/>
                </a:moveTo>
                <a:cubicBezTo>
                  <a:pt x="1308" y="655"/>
                  <a:pt x="1540" y="826"/>
                  <a:pt x="1771" y="990"/>
                </a:cubicBezTo>
                <a:cubicBezTo>
                  <a:pt x="1625" y="1094"/>
                  <a:pt x="1479" y="1197"/>
                  <a:pt x="1327" y="1289"/>
                </a:cubicBezTo>
                <a:cubicBezTo>
                  <a:pt x="1247" y="1021"/>
                  <a:pt x="1162" y="753"/>
                  <a:pt x="1083" y="485"/>
                </a:cubicBezTo>
                <a:close/>
                <a:moveTo>
                  <a:pt x="1997" y="1155"/>
                </a:moveTo>
                <a:cubicBezTo>
                  <a:pt x="2125" y="1240"/>
                  <a:pt x="2246" y="1325"/>
                  <a:pt x="2368" y="1410"/>
                </a:cubicBezTo>
                <a:lnTo>
                  <a:pt x="2155" y="1916"/>
                </a:lnTo>
                <a:cubicBezTo>
                  <a:pt x="2017" y="1916"/>
                  <a:pt x="1876" y="1913"/>
                  <a:pt x="1736" y="1913"/>
                </a:cubicBezTo>
                <a:cubicBezTo>
                  <a:pt x="1666" y="1913"/>
                  <a:pt x="1597" y="1914"/>
                  <a:pt x="1528" y="1916"/>
                </a:cubicBezTo>
                <a:cubicBezTo>
                  <a:pt x="1485" y="1794"/>
                  <a:pt x="1448" y="1672"/>
                  <a:pt x="1412" y="1557"/>
                </a:cubicBezTo>
                <a:cubicBezTo>
                  <a:pt x="1613" y="1429"/>
                  <a:pt x="1808" y="1295"/>
                  <a:pt x="1997" y="1155"/>
                </a:cubicBezTo>
                <a:close/>
                <a:moveTo>
                  <a:pt x="1180" y="1703"/>
                </a:moveTo>
                <a:cubicBezTo>
                  <a:pt x="1205" y="1770"/>
                  <a:pt x="1223" y="1843"/>
                  <a:pt x="1247" y="1916"/>
                </a:cubicBezTo>
                <a:cubicBezTo>
                  <a:pt x="1095" y="1916"/>
                  <a:pt x="943" y="1922"/>
                  <a:pt x="791" y="1922"/>
                </a:cubicBezTo>
                <a:cubicBezTo>
                  <a:pt x="919" y="1855"/>
                  <a:pt x="1053" y="1776"/>
                  <a:pt x="1180" y="1703"/>
                </a:cubicBezTo>
                <a:close/>
                <a:moveTo>
                  <a:pt x="2594" y="1563"/>
                </a:moveTo>
                <a:cubicBezTo>
                  <a:pt x="2795" y="1691"/>
                  <a:pt x="2996" y="1818"/>
                  <a:pt x="3197" y="1946"/>
                </a:cubicBezTo>
                <a:cubicBezTo>
                  <a:pt x="2941" y="1934"/>
                  <a:pt x="2691" y="1928"/>
                  <a:pt x="2441" y="1922"/>
                </a:cubicBezTo>
                <a:cubicBezTo>
                  <a:pt x="2490" y="1800"/>
                  <a:pt x="2545" y="1678"/>
                  <a:pt x="2594" y="1563"/>
                </a:cubicBezTo>
                <a:close/>
                <a:moveTo>
                  <a:pt x="1613" y="2178"/>
                </a:moveTo>
                <a:cubicBezTo>
                  <a:pt x="1753" y="2178"/>
                  <a:pt x="1899" y="2178"/>
                  <a:pt x="2039" y="2184"/>
                </a:cubicBezTo>
                <a:cubicBezTo>
                  <a:pt x="1960" y="2373"/>
                  <a:pt x="1881" y="2562"/>
                  <a:pt x="1802" y="2750"/>
                </a:cubicBezTo>
                <a:cubicBezTo>
                  <a:pt x="1735" y="2562"/>
                  <a:pt x="1674" y="2367"/>
                  <a:pt x="1613" y="2178"/>
                </a:cubicBezTo>
                <a:close/>
                <a:moveTo>
                  <a:pt x="835" y="0"/>
                </a:moveTo>
                <a:cubicBezTo>
                  <a:pt x="755" y="0"/>
                  <a:pt x="681" y="63"/>
                  <a:pt x="711" y="162"/>
                </a:cubicBezTo>
                <a:cubicBezTo>
                  <a:pt x="833" y="588"/>
                  <a:pt x="967" y="1014"/>
                  <a:pt x="1095" y="1441"/>
                </a:cubicBezTo>
                <a:cubicBezTo>
                  <a:pt x="785" y="1630"/>
                  <a:pt x="462" y="1806"/>
                  <a:pt x="121" y="1959"/>
                </a:cubicBezTo>
                <a:cubicBezTo>
                  <a:pt x="1" y="2019"/>
                  <a:pt x="64" y="2208"/>
                  <a:pt x="182" y="2208"/>
                </a:cubicBezTo>
                <a:cubicBezTo>
                  <a:pt x="184" y="2208"/>
                  <a:pt x="186" y="2208"/>
                  <a:pt x="188" y="2208"/>
                </a:cubicBezTo>
                <a:cubicBezTo>
                  <a:pt x="571" y="2196"/>
                  <a:pt x="949" y="2184"/>
                  <a:pt x="1333" y="2178"/>
                </a:cubicBezTo>
                <a:cubicBezTo>
                  <a:pt x="1455" y="2549"/>
                  <a:pt x="1570" y="2915"/>
                  <a:pt x="1698" y="3280"/>
                </a:cubicBezTo>
                <a:cubicBezTo>
                  <a:pt x="1720" y="3345"/>
                  <a:pt x="1773" y="3373"/>
                  <a:pt x="1825" y="3373"/>
                </a:cubicBezTo>
                <a:cubicBezTo>
                  <a:pt x="1906" y="3373"/>
                  <a:pt x="1987" y="3307"/>
                  <a:pt x="1954" y="3207"/>
                </a:cubicBezTo>
                <a:cubicBezTo>
                  <a:pt x="1942" y="3183"/>
                  <a:pt x="1936" y="3152"/>
                  <a:pt x="1924" y="3128"/>
                </a:cubicBezTo>
                <a:cubicBezTo>
                  <a:pt x="2058" y="2811"/>
                  <a:pt x="2192" y="2501"/>
                  <a:pt x="2326" y="2184"/>
                </a:cubicBezTo>
                <a:cubicBezTo>
                  <a:pt x="2788" y="2196"/>
                  <a:pt x="3251" y="2214"/>
                  <a:pt x="3708" y="2239"/>
                </a:cubicBezTo>
                <a:cubicBezTo>
                  <a:pt x="3710" y="2239"/>
                  <a:pt x="3712" y="2239"/>
                  <a:pt x="3714" y="2239"/>
                </a:cubicBezTo>
                <a:cubicBezTo>
                  <a:pt x="3843" y="2239"/>
                  <a:pt x="3883" y="2055"/>
                  <a:pt x="3775" y="1989"/>
                </a:cubicBezTo>
                <a:cubicBezTo>
                  <a:pt x="3410" y="1776"/>
                  <a:pt x="3050" y="1544"/>
                  <a:pt x="2697" y="1313"/>
                </a:cubicBezTo>
                <a:cubicBezTo>
                  <a:pt x="2849" y="966"/>
                  <a:pt x="2996" y="625"/>
                  <a:pt x="3142" y="277"/>
                </a:cubicBezTo>
                <a:cubicBezTo>
                  <a:pt x="3187" y="174"/>
                  <a:pt x="3118" y="83"/>
                  <a:pt x="3030" y="83"/>
                </a:cubicBezTo>
                <a:cubicBezTo>
                  <a:pt x="2999" y="83"/>
                  <a:pt x="2966" y="94"/>
                  <a:pt x="2935" y="119"/>
                </a:cubicBezTo>
                <a:cubicBezTo>
                  <a:pt x="2624" y="357"/>
                  <a:pt x="2313" y="600"/>
                  <a:pt x="1997" y="832"/>
                </a:cubicBezTo>
                <a:cubicBezTo>
                  <a:pt x="1637" y="576"/>
                  <a:pt x="1278" y="308"/>
                  <a:pt x="931" y="34"/>
                </a:cubicBezTo>
                <a:cubicBezTo>
                  <a:pt x="902" y="11"/>
                  <a:pt x="868" y="0"/>
                  <a:pt x="83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2780787" y="4371888"/>
            <a:ext cx="447328" cy="473373"/>
          </a:xfrm>
          <a:custGeom>
            <a:avLst/>
            <a:gdLst/>
            <a:ahLst/>
            <a:cxnLst/>
            <a:rect l="l" t="t" r="r" b="b"/>
            <a:pathLst>
              <a:path w="2925" h="3095" extrusionOk="0">
                <a:moveTo>
                  <a:pt x="2534" y="2510"/>
                </a:moveTo>
                <a:lnTo>
                  <a:pt x="2534" y="2510"/>
                </a:lnTo>
                <a:lnTo>
                  <a:pt x="2534" y="2510"/>
                </a:lnTo>
                <a:close/>
                <a:moveTo>
                  <a:pt x="1462" y="1"/>
                </a:moveTo>
                <a:lnTo>
                  <a:pt x="1140" y="920"/>
                </a:lnTo>
                <a:lnTo>
                  <a:pt x="323" y="616"/>
                </a:lnTo>
                <a:lnTo>
                  <a:pt x="323" y="616"/>
                </a:lnTo>
                <a:lnTo>
                  <a:pt x="969" y="1182"/>
                </a:lnTo>
                <a:lnTo>
                  <a:pt x="1" y="1432"/>
                </a:lnTo>
                <a:lnTo>
                  <a:pt x="926" y="1669"/>
                </a:lnTo>
                <a:lnTo>
                  <a:pt x="384" y="2510"/>
                </a:lnTo>
                <a:lnTo>
                  <a:pt x="1158" y="1992"/>
                </a:lnTo>
                <a:lnTo>
                  <a:pt x="1462" y="3095"/>
                </a:lnTo>
                <a:lnTo>
                  <a:pt x="1761" y="1992"/>
                </a:lnTo>
                <a:lnTo>
                  <a:pt x="2534" y="2510"/>
                </a:lnTo>
                <a:lnTo>
                  <a:pt x="1998" y="1669"/>
                </a:lnTo>
                <a:lnTo>
                  <a:pt x="2924" y="1432"/>
                </a:lnTo>
                <a:lnTo>
                  <a:pt x="1956" y="1182"/>
                </a:lnTo>
                <a:lnTo>
                  <a:pt x="2601" y="616"/>
                </a:lnTo>
                <a:lnTo>
                  <a:pt x="2601" y="616"/>
                </a:lnTo>
                <a:lnTo>
                  <a:pt x="1785" y="920"/>
                </a:lnTo>
                <a:lnTo>
                  <a:pt x="146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3728549" y="4044375"/>
            <a:ext cx="342996" cy="363122"/>
          </a:xfrm>
          <a:custGeom>
            <a:avLst/>
            <a:gdLst/>
            <a:ahLst/>
            <a:cxnLst/>
            <a:rect l="l" t="t" r="r" b="b"/>
            <a:pathLst>
              <a:path w="4874" h="5160" extrusionOk="0">
                <a:moveTo>
                  <a:pt x="2437" y="0"/>
                </a:moveTo>
                <a:lnTo>
                  <a:pt x="1901" y="1535"/>
                </a:lnTo>
                <a:lnTo>
                  <a:pt x="536" y="1030"/>
                </a:lnTo>
                <a:lnTo>
                  <a:pt x="1615" y="1974"/>
                </a:lnTo>
                <a:lnTo>
                  <a:pt x="0" y="2394"/>
                </a:lnTo>
                <a:lnTo>
                  <a:pt x="1541" y="2784"/>
                </a:lnTo>
                <a:lnTo>
                  <a:pt x="646" y="4185"/>
                </a:lnTo>
                <a:lnTo>
                  <a:pt x="646" y="4185"/>
                </a:lnTo>
                <a:lnTo>
                  <a:pt x="1937" y="3326"/>
                </a:lnTo>
                <a:lnTo>
                  <a:pt x="2437" y="5159"/>
                </a:lnTo>
                <a:lnTo>
                  <a:pt x="2936" y="3326"/>
                </a:lnTo>
                <a:lnTo>
                  <a:pt x="4228" y="4185"/>
                </a:lnTo>
                <a:lnTo>
                  <a:pt x="3332" y="2784"/>
                </a:lnTo>
                <a:lnTo>
                  <a:pt x="4873" y="2394"/>
                </a:lnTo>
                <a:lnTo>
                  <a:pt x="3259" y="1974"/>
                </a:lnTo>
                <a:lnTo>
                  <a:pt x="4337" y="1030"/>
                </a:lnTo>
                <a:lnTo>
                  <a:pt x="2973" y="1535"/>
                </a:lnTo>
                <a:lnTo>
                  <a:pt x="2437"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4571984" y="4090623"/>
            <a:ext cx="277309" cy="270628"/>
          </a:xfrm>
          <a:custGeom>
            <a:avLst/>
            <a:gdLst/>
            <a:ahLst/>
            <a:cxnLst/>
            <a:rect l="l" t="t" r="r" b="b"/>
            <a:pathLst>
              <a:path w="2236" h="2182" extrusionOk="0">
                <a:moveTo>
                  <a:pt x="1050" y="1"/>
                </a:moveTo>
                <a:cubicBezTo>
                  <a:pt x="1007" y="1"/>
                  <a:pt x="966" y="28"/>
                  <a:pt x="969" y="83"/>
                </a:cubicBezTo>
                <a:cubicBezTo>
                  <a:pt x="987" y="363"/>
                  <a:pt x="1005" y="643"/>
                  <a:pt x="1024" y="924"/>
                </a:cubicBezTo>
                <a:lnTo>
                  <a:pt x="676" y="631"/>
                </a:lnTo>
                <a:cubicBezTo>
                  <a:pt x="659" y="615"/>
                  <a:pt x="640" y="609"/>
                  <a:pt x="620" y="609"/>
                </a:cubicBezTo>
                <a:cubicBezTo>
                  <a:pt x="552" y="609"/>
                  <a:pt x="488" y="695"/>
                  <a:pt x="555" y="747"/>
                </a:cubicBezTo>
                <a:cubicBezTo>
                  <a:pt x="664" y="844"/>
                  <a:pt x="774" y="936"/>
                  <a:pt x="884" y="1027"/>
                </a:cubicBezTo>
                <a:cubicBezTo>
                  <a:pt x="628" y="1039"/>
                  <a:pt x="372" y="1058"/>
                  <a:pt x="110" y="1070"/>
                </a:cubicBezTo>
                <a:cubicBezTo>
                  <a:pt x="2" y="1076"/>
                  <a:pt x="0" y="1240"/>
                  <a:pt x="104" y="1240"/>
                </a:cubicBezTo>
                <a:cubicBezTo>
                  <a:pt x="106" y="1240"/>
                  <a:pt x="108" y="1240"/>
                  <a:pt x="110" y="1240"/>
                </a:cubicBezTo>
                <a:cubicBezTo>
                  <a:pt x="402" y="1228"/>
                  <a:pt x="695" y="1210"/>
                  <a:pt x="987" y="1192"/>
                </a:cubicBezTo>
                <a:lnTo>
                  <a:pt x="987" y="1192"/>
                </a:lnTo>
                <a:cubicBezTo>
                  <a:pt x="877" y="1301"/>
                  <a:pt x="768" y="1405"/>
                  <a:pt x="658" y="1514"/>
                </a:cubicBezTo>
                <a:cubicBezTo>
                  <a:pt x="597" y="1575"/>
                  <a:pt x="656" y="1662"/>
                  <a:pt x="722" y="1662"/>
                </a:cubicBezTo>
                <a:cubicBezTo>
                  <a:pt x="742" y="1662"/>
                  <a:pt x="762" y="1654"/>
                  <a:pt x="780" y="1636"/>
                </a:cubicBezTo>
                <a:lnTo>
                  <a:pt x="1054" y="1368"/>
                </a:lnTo>
                <a:cubicBezTo>
                  <a:pt x="1072" y="1612"/>
                  <a:pt x="1085" y="1855"/>
                  <a:pt x="1097" y="2099"/>
                </a:cubicBezTo>
                <a:cubicBezTo>
                  <a:pt x="1100" y="2154"/>
                  <a:pt x="1144" y="2181"/>
                  <a:pt x="1187" y="2181"/>
                </a:cubicBezTo>
                <a:cubicBezTo>
                  <a:pt x="1229" y="2181"/>
                  <a:pt x="1270" y="2154"/>
                  <a:pt x="1267" y="2099"/>
                </a:cubicBezTo>
                <a:cubicBezTo>
                  <a:pt x="1255" y="1837"/>
                  <a:pt x="1237" y="1575"/>
                  <a:pt x="1225" y="1313"/>
                </a:cubicBezTo>
                <a:lnTo>
                  <a:pt x="1225" y="1313"/>
                </a:lnTo>
                <a:cubicBezTo>
                  <a:pt x="1334" y="1405"/>
                  <a:pt x="1444" y="1502"/>
                  <a:pt x="1560" y="1594"/>
                </a:cubicBezTo>
                <a:cubicBezTo>
                  <a:pt x="1578" y="1609"/>
                  <a:pt x="1598" y="1616"/>
                  <a:pt x="1618" y="1616"/>
                </a:cubicBezTo>
                <a:cubicBezTo>
                  <a:pt x="1688" y="1616"/>
                  <a:pt x="1748" y="1529"/>
                  <a:pt x="1681" y="1472"/>
                </a:cubicBezTo>
                <a:cubicBezTo>
                  <a:pt x="1560" y="1374"/>
                  <a:pt x="1438" y="1271"/>
                  <a:pt x="1316" y="1167"/>
                </a:cubicBezTo>
                <a:cubicBezTo>
                  <a:pt x="1590" y="1149"/>
                  <a:pt x="1858" y="1131"/>
                  <a:pt x="2126" y="1112"/>
                </a:cubicBezTo>
                <a:cubicBezTo>
                  <a:pt x="2234" y="1106"/>
                  <a:pt x="2236" y="942"/>
                  <a:pt x="2132" y="942"/>
                </a:cubicBezTo>
                <a:cubicBezTo>
                  <a:pt x="2130" y="942"/>
                  <a:pt x="2128" y="942"/>
                  <a:pt x="2126" y="942"/>
                </a:cubicBezTo>
                <a:cubicBezTo>
                  <a:pt x="1895" y="960"/>
                  <a:pt x="1663" y="972"/>
                  <a:pt x="1432" y="991"/>
                </a:cubicBezTo>
                <a:lnTo>
                  <a:pt x="1651" y="771"/>
                </a:lnTo>
                <a:cubicBezTo>
                  <a:pt x="1712" y="710"/>
                  <a:pt x="1654" y="624"/>
                  <a:pt x="1587" y="624"/>
                </a:cubicBezTo>
                <a:cubicBezTo>
                  <a:pt x="1568" y="624"/>
                  <a:pt x="1547" y="631"/>
                  <a:pt x="1529" y="649"/>
                </a:cubicBezTo>
                <a:cubicBezTo>
                  <a:pt x="1420" y="759"/>
                  <a:pt x="1310" y="869"/>
                  <a:pt x="1200" y="978"/>
                </a:cubicBezTo>
                <a:cubicBezTo>
                  <a:pt x="1182" y="680"/>
                  <a:pt x="1164" y="381"/>
                  <a:pt x="1139" y="83"/>
                </a:cubicBezTo>
                <a:cubicBezTo>
                  <a:pt x="1136" y="28"/>
                  <a:pt x="1092" y="1"/>
                  <a:pt x="10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3326640" y="4549506"/>
            <a:ext cx="428365" cy="418221"/>
          </a:xfrm>
          <a:custGeom>
            <a:avLst/>
            <a:gdLst/>
            <a:ahLst/>
            <a:cxnLst/>
            <a:rect l="l" t="t" r="r" b="b"/>
            <a:pathLst>
              <a:path w="3454" h="3372" extrusionOk="0">
                <a:moveTo>
                  <a:pt x="1616" y="1"/>
                </a:moveTo>
                <a:cubicBezTo>
                  <a:pt x="1549" y="1"/>
                  <a:pt x="1487" y="44"/>
                  <a:pt x="1493" y="131"/>
                </a:cubicBezTo>
                <a:cubicBezTo>
                  <a:pt x="1523" y="557"/>
                  <a:pt x="1554" y="990"/>
                  <a:pt x="1584" y="1422"/>
                </a:cubicBezTo>
                <a:lnTo>
                  <a:pt x="1042" y="966"/>
                </a:lnTo>
                <a:cubicBezTo>
                  <a:pt x="1015" y="942"/>
                  <a:pt x="985" y="932"/>
                  <a:pt x="956" y="932"/>
                </a:cubicBezTo>
                <a:cubicBezTo>
                  <a:pt x="848" y="932"/>
                  <a:pt x="754" y="1068"/>
                  <a:pt x="859" y="1154"/>
                </a:cubicBezTo>
                <a:lnTo>
                  <a:pt x="1359" y="1581"/>
                </a:lnTo>
                <a:cubicBezTo>
                  <a:pt x="963" y="1605"/>
                  <a:pt x="567" y="1629"/>
                  <a:pt x="171" y="1654"/>
                </a:cubicBezTo>
                <a:cubicBezTo>
                  <a:pt x="2" y="1660"/>
                  <a:pt x="0" y="1922"/>
                  <a:pt x="165" y="1922"/>
                </a:cubicBezTo>
                <a:cubicBezTo>
                  <a:pt x="167" y="1922"/>
                  <a:pt x="169" y="1922"/>
                  <a:pt x="171" y="1922"/>
                </a:cubicBezTo>
                <a:cubicBezTo>
                  <a:pt x="622" y="1891"/>
                  <a:pt x="1072" y="1867"/>
                  <a:pt x="1523" y="1837"/>
                </a:cubicBezTo>
                <a:lnTo>
                  <a:pt x="1523" y="1837"/>
                </a:lnTo>
                <a:cubicBezTo>
                  <a:pt x="1353" y="2007"/>
                  <a:pt x="1182" y="2172"/>
                  <a:pt x="1018" y="2342"/>
                </a:cubicBezTo>
                <a:cubicBezTo>
                  <a:pt x="923" y="2436"/>
                  <a:pt x="1015" y="2570"/>
                  <a:pt x="1117" y="2570"/>
                </a:cubicBezTo>
                <a:cubicBezTo>
                  <a:pt x="1147" y="2570"/>
                  <a:pt x="1179" y="2559"/>
                  <a:pt x="1206" y="2531"/>
                </a:cubicBezTo>
                <a:cubicBezTo>
                  <a:pt x="1346" y="2391"/>
                  <a:pt x="1487" y="2251"/>
                  <a:pt x="1627" y="2111"/>
                </a:cubicBezTo>
                <a:cubicBezTo>
                  <a:pt x="1651" y="2488"/>
                  <a:pt x="1675" y="2866"/>
                  <a:pt x="1694" y="3244"/>
                </a:cubicBezTo>
                <a:cubicBezTo>
                  <a:pt x="1700" y="3329"/>
                  <a:pt x="1768" y="3371"/>
                  <a:pt x="1834" y="3371"/>
                </a:cubicBezTo>
                <a:cubicBezTo>
                  <a:pt x="1901" y="3371"/>
                  <a:pt x="1965" y="3329"/>
                  <a:pt x="1962" y="3244"/>
                </a:cubicBezTo>
                <a:cubicBezTo>
                  <a:pt x="1937" y="2835"/>
                  <a:pt x="1913" y="2433"/>
                  <a:pt x="1889" y="2025"/>
                </a:cubicBezTo>
                <a:lnTo>
                  <a:pt x="1889" y="2025"/>
                </a:lnTo>
                <a:cubicBezTo>
                  <a:pt x="2059" y="2172"/>
                  <a:pt x="2236" y="2318"/>
                  <a:pt x="2406" y="2464"/>
                </a:cubicBezTo>
                <a:cubicBezTo>
                  <a:pt x="2433" y="2487"/>
                  <a:pt x="2463" y="2497"/>
                  <a:pt x="2492" y="2497"/>
                </a:cubicBezTo>
                <a:cubicBezTo>
                  <a:pt x="2600" y="2497"/>
                  <a:pt x="2696" y="2361"/>
                  <a:pt x="2595" y="2275"/>
                </a:cubicBezTo>
                <a:cubicBezTo>
                  <a:pt x="2406" y="2117"/>
                  <a:pt x="2224" y="1958"/>
                  <a:pt x="2035" y="1806"/>
                </a:cubicBezTo>
                <a:cubicBezTo>
                  <a:pt x="2449" y="1776"/>
                  <a:pt x="2869" y="1745"/>
                  <a:pt x="3283" y="1715"/>
                </a:cubicBezTo>
                <a:cubicBezTo>
                  <a:pt x="3450" y="1703"/>
                  <a:pt x="3454" y="1452"/>
                  <a:pt x="3295" y="1452"/>
                </a:cubicBezTo>
                <a:cubicBezTo>
                  <a:pt x="3291" y="1452"/>
                  <a:pt x="3287" y="1453"/>
                  <a:pt x="3283" y="1453"/>
                </a:cubicBezTo>
                <a:cubicBezTo>
                  <a:pt x="2924" y="1477"/>
                  <a:pt x="2571" y="1502"/>
                  <a:pt x="2211" y="1526"/>
                </a:cubicBezTo>
                <a:lnTo>
                  <a:pt x="2552" y="1191"/>
                </a:lnTo>
                <a:cubicBezTo>
                  <a:pt x="2642" y="1097"/>
                  <a:pt x="2553" y="963"/>
                  <a:pt x="2452" y="963"/>
                </a:cubicBezTo>
                <a:cubicBezTo>
                  <a:pt x="2422" y="963"/>
                  <a:pt x="2391" y="974"/>
                  <a:pt x="2364" y="1002"/>
                </a:cubicBezTo>
                <a:cubicBezTo>
                  <a:pt x="2193" y="1167"/>
                  <a:pt x="2023" y="1337"/>
                  <a:pt x="1852" y="1508"/>
                </a:cubicBezTo>
                <a:cubicBezTo>
                  <a:pt x="1822" y="1045"/>
                  <a:pt x="1791" y="588"/>
                  <a:pt x="1761" y="131"/>
                </a:cubicBezTo>
                <a:cubicBezTo>
                  <a:pt x="1754" y="45"/>
                  <a:pt x="1683" y="1"/>
                  <a:pt x="161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8225457" y="3852343"/>
            <a:ext cx="428347" cy="371974"/>
          </a:xfrm>
          <a:custGeom>
            <a:avLst/>
            <a:gdLst/>
            <a:ahLst/>
            <a:cxnLst/>
            <a:rect l="l" t="t" r="r" b="b"/>
            <a:pathLst>
              <a:path w="3884" h="3373" extrusionOk="0">
                <a:moveTo>
                  <a:pt x="2703" y="625"/>
                </a:moveTo>
                <a:lnTo>
                  <a:pt x="2703" y="625"/>
                </a:lnTo>
                <a:cubicBezTo>
                  <a:pt x="2630" y="807"/>
                  <a:pt x="2551" y="984"/>
                  <a:pt x="2478" y="1161"/>
                </a:cubicBezTo>
                <a:cubicBezTo>
                  <a:pt x="2393" y="1106"/>
                  <a:pt x="2307" y="1045"/>
                  <a:pt x="2228" y="990"/>
                </a:cubicBezTo>
                <a:cubicBezTo>
                  <a:pt x="2386" y="868"/>
                  <a:pt x="2545" y="753"/>
                  <a:pt x="2703" y="625"/>
                </a:cubicBezTo>
                <a:close/>
                <a:moveTo>
                  <a:pt x="1083" y="485"/>
                </a:moveTo>
                <a:cubicBezTo>
                  <a:pt x="1308" y="655"/>
                  <a:pt x="1540" y="826"/>
                  <a:pt x="1771" y="990"/>
                </a:cubicBezTo>
                <a:cubicBezTo>
                  <a:pt x="1625" y="1094"/>
                  <a:pt x="1479" y="1197"/>
                  <a:pt x="1327" y="1289"/>
                </a:cubicBezTo>
                <a:cubicBezTo>
                  <a:pt x="1247" y="1021"/>
                  <a:pt x="1162" y="753"/>
                  <a:pt x="1083" y="485"/>
                </a:cubicBezTo>
                <a:close/>
                <a:moveTo>
                  <a:pt x="1997" y="1155"/>
                </a:moveTo>
                <a:cubicBezTo>
                  <a:pt x="2125" y="1240"/>
                  <a:pt x="2246" y="1325"/>
                  <a:pt x="2368" y="1410"/>
                </a:cubicBezTo>
                <a:lnTo>
                  <a:pt x="2155" y="1916"/>
                </a:lnTo>
                <a:cubicBezTo>
                  <a:pt x="2017" y="1916"/>
                  <a:pt x="1876" y="1913"/>
                  <a:pt x="1736" y="1913"/>
                </a:cubicBezTo>
                <a:cubicBezTo>
                  <a:pt x="1666" y="1913"/>
                  <a:pt x="1597" y="1914"/>
                  <a:pt x="1528" y="1916"/>
                </a:cubicBezTo>
                <a:cubicBezTo>
                  <a:pt x="1485" y="1794"/>
                  <a:pt x="1448" y="1672"/>
                  <a:pt x="1412" y="1557"/>
                </a:cubicBezTo>
                <a:cubicBezTo>
                  <a:pt x="1613" y="1429"/>
                  <a:pt x="1808" y="1295"/>
                  <a:pt x="1997" y="1155"/>
                </a:cubicBezTo>
                <a:close/>
                <a:moveTo>
                  <a:pt x="1180" y="1703"/>
                </a:moveTo>
                <a:cubicBezTo>
                  <a:pt x="1205" y="1770"/>
                  <a:pt x="1223" y="1843"/>
                  <a:pt x="1247" y="1916"/>
                </a:cubicBezTo>
                <a:cubicBezTo>
                  <a:pt x="1095" y="1916"/>
                  <a:pt x="943" y="1922"/>
                  <a:pt x="791" y="1922"/>
                </a:cubicBezTo>
                <a:cubicBezTo>
                  <a:pt x="919" y="1855"/>
                  <a:pt x="1053" y="1776"/>
                  <a:pt x="1180" y="1703"/>
                </a:cubicBezTo>
                <a:close/>
                <a:moveTo>
                  <a:pt x="2594" y="1563"/>
                </a:moveTo>
                <a:cubicBezTo>
                  <a:pt x="2795" y="1691"/>
                  <a:pt x="2996" y="1818"/>
                  <a:pt x="3197" y="1946"/>
                </a:cubicBezTo>
                <a:cubicBezTo>
                  <a:pt x="2941" y="1934"/>
                  <a:pt x="2691" y="1928"/>
                  <a:pt x="2441" y="1922"/>
                </a:cubicBezTo>
                <a:cubicBezTo>
                  <a:pt x="2490" y="1800"/>
                  <a:pt x="2545" y="1678"/>
                  <a:pt x="2594" y="1563"/>
                </a:cubicBezTo>
                <a:close/>
                <a:moveTo>
                  <a:pt x="1613" y="2178"/>
                </a:moveTo>
                <a:cubicBezTo>
                  <a:pt x="1753" y="2178"/>
                  <a:pt x="1899" y="2178"/>
                  <a:pt x="2039" y="2184"/>
                </a:cubicBezTo>
                <a:cubicBezTo>
                  <a:pt x="1960" y="2373"/>
                  <a:pt x="1881" y="2562"/>
                  <a:pt x="1802" y="2750"/>
                </a:cubicBezTo>
                <a:cubicBezTo>
                  <a:pt x="1735" y="2562"/>
                  <a:pt x="1674" y="2367"/>
                  <a:pt x="1613" y="2178"/>
                </a:cubicBezTo>
                <a:close/>
                <a:moveTo>
                  <a:pt x="835" y="0"/>
                </a:moveTo>
                <a:cubicBezTo>
                  <a:pt x="755" y="0"/>
                  <a:pt x="681" y="63"/>
                  <a:pt x="711" y="162"/>
                </a:cubicBezTo>
                <a:cubicBezTo>
                  <a:pt x="833" y="588"/>
                  <a:pt x="967" y="1014"/>
                  <a:pt x="1095" y="1441"/>
                </a:cubicBezTo>
                <a:cubicBezTo>
                  <a:pt x="785" y="1630"/>
                  <a:pt x="462" y="1806"/>
                  <a:pt x="121" y="1959"/>
                </a:cubicBezTo>
                <a:cubicBezTo>
                  <a:pt x="1" y="2019"/>
                  <a:pt x="64" y="2208"/>
                  <a:pt x="182" y="2208"/>
                </a:cubicBezTo>
                <a:cubicBezTo>
                  <a:pt x="184" y="2208"/>
                  <a:pt x="186" y="2208"/>
                  <a:pt x="188" y="2208"/>
                </a:cubicBezTo>
                <a:cubicBezTo>
                  <a:pt x="571" y="2196"/>
                  <a:pt x="949" y="2184"/>
                  <a:pt x="1333" y="2178"/>
                </a:cubicBezTo>
                <a:cubicBezTo>
                  <a:pt x="1455" y="2549"/>
                  <a:pt x="1570" y="2915"/>
                  <a:pt x="1698" y="3280"/>
                </a:cubicBezTo>
                <a:cubicBezTo>
                  <a:pt x="1720" y="3345"/>
                  <a:pt x="1773" y="3373"/>
                  <a:pt x="1825" y="3373"/>
                </a:cubicBezTo>
                <a:cubicBezTo>
                  <a:pt x="1906" y="3373"/>
                  <a:pt x="1987" y="3307"/>
                  <a:pt x="1954" y="3207"/>
                </a:cubicBezTo>
                <a:cubicBezTo>
                  <a:pt x="1942" y="3183"/>
                  <a:pt x="1936" y="3152"/>
                  <a:pt x="1924" y="3128"/>
                </a:cubicBezTo>
                <a:cubicBezTo>
                  <a:pt x="2058" y="2811"/>
                  <a:pt x="2192" y="2501"/>
                  <a:pt x="2326" y="2184"/>
                </a:cubicBezTo>
                <a:cubicBezTo>
                  <a:pt x="2788" y="2196"/>
                  <a:pt x="3251" y="2214"/>
                  <a:pt x="3708" y="2239"/>
                </a:cubicBezTo>
                <a:cubicBezTo>
                  <a:pt x="3710" y="2239"/>
                  <a:pt x="3712" y="2239"/>
                  <a:pt x="3714" y="2239"/>
                </a:cubicBezTo>
                <a:cubicBezTo>
                  <a:pt x="3843" y="2239"/>
                  <a:pt x="3883" y="2055"/>
                  <a:pt x="3775" y="1989"/>
                </a:cubicBezTo>
                <a:cubicBezTo>
                  <a:pt x="3410" y="1776"/>
                  <a:pt x="3050" y="1544"/>
                  <a:pt x="2697" y="1313"/>
                </a:cubicBezTo>
                <a:cubicBezTo>
                  <a:pt x="2849" y="966"/>
                  <a:pt x="2996" y="625"/>
                  <a:pt x="3142" y="277"/>
                </a:cubicBezTo>
                <a:cubicBezTo>
                  <a:pt x="3187" y="174"/>
                  <a:pt x="3118" y="83"/>
                  <a:pt x="3030" y="83"/>
                </a:cubicBezTo>
                <a:cubicBezTo>
                  <a:pt x="2999" y="83"/>
                  <a:pt x="2966" y="94"/>
                  <a:pt x="2935" y="119"/>
                </a:cubicBezTo>
                <a:cubicBezTo>
                  <a:pt x="2624" y="357"/>
                  <a:pt x="2313" y="600"/>
                  <a:pt x="1997" y="832"/>
                </a:cubicBezTo>
                <a:cubicBezTo>
                  <a:pt x="1637" y="576"/>
                  <a:pt x="1278" y="308"/>
                  <a:pt x="931" y="34"/>
                </a:cubicBezTo>
                <a:cubicBezTo>
                  <a:pt x="902" y="11"/>
                  <a:pt x="868" y="0"/>
                  <a:pt x="83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444366" y="3284468"/>
            <a:ext cx="362759" cy="383865"/>
          </a:xfrm>
          <a:custGeom>
            <a:avLst/>
            <a:gdLst/>
            <a:ahLst/>
            <a:cxnLst/>
            <a:rect l="l" t="t" r="r" b="b"/>
            <a:pathLst>
              <a:path w="2925" h="3095" extrusionOk="0">
                <a:moveTo>
                  <a:pt x="2534" y="2510"/>
                </a:moveTo>
                <a:lnTo>
                  <a:pt x="2534" y="2510"/>
                </a:lnTo>
                <a:lnTo>
                  <a:pt x="2534" y="2510"/>
                </a:lnTo>
                <a:close/>
                <a:moveTo>
                  <a:pt x="1462" y="1"/>
                </a:moveTo>
                <a:lnTo>
                  <a:pt x="1140" y="920"/>
                </a:lnTo>
                <a:lnTo>
                  <a:pt x="323" y="616"/>
                </a:lnTo>
                <a:lnTo>
                  <a:pt x="323" y="616"/>
                </a:lnTo>
                <a:lnTo>
                  <a:pt x="969" y="1182"/>
                </a:lnTo>
                <a:lnTo>
                  <a:pt x="1" y="1432"/>
                </a:lnTo>
                <a:lnTo>
                  <a:pt x="926" y="1669"/>
                </a:lnTo>
                <a:lnTo>
                  <a:pt x="384" y="2510"/>
                </a:lnTo>
                <a:lnTo>
                  <a:pt x="1158" y="1992"/>
                </a:lnTo>
                <a:lnTo>
                  <a:pt x="1462" y="3095"/>
                </a:lnTo>
                <a:lnTo>
                  <a:pt x="1761" y="1992"/>
                </a:lnTo>
                <a:lnTo>
                  <a:pt x="2534" y="2510"/>
                </a:lnTo>
                <a:lnTo>
                  <a:pt x="1998" y="1669"/>
                </a:lnTo>
                <a:lnTo>
                  <a:pt x="2924" y="1432"/>
                </a:lnTo>
                <a:lnTo>
                  <a:pt x="1956" y="1182"/>
                </a:lnTo>
                <a:lnTo>
                  <a:pt x="2601" y="616"/>
                </a:lnTo>
                <a:lnTo>
                  <a:pt x="2601" y="616"/>
                </a:lnTo>
                <a:lnTo>
                  <a:pt x="1785" y="920"/>
                </a:lnTo>
                <a:lnTo>
                  <a:pt x="146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2576135" y="-466725"/>
            <a:ext cx="3991800" cy="4438500"/>
          </a:xfrm>
          <a:prstGeom prst="roundRect">
            <a:avLst>
              <a:gd name="adj" fmla="val 13015"/>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txBox="1">
            <a:spLocks noGrp="1"/>
          </p:cNvSpPr>
          <p:nvPr>
            <p:ph type="ctrTitle"/>
          </p:nvPr>
        </p:nvSpPr>
        <p:spPr>
          <a:xfrm>
            <a:off x="2576135" y="768100"/>
            <a:ext cx="3991800" cy="2257800"/>
          </a:xfrm>
          <a:prstGeom prst="rect">
            <a:avLst/>
          </a:prstGeom>
        </p:spPr>
        <p:txBody>
          <a:bodyPr spcFirstLastPara="1" wrap="square" lIns="91425" tIns="91425" rIns="91425" bIns="91425" anchor="ctr" anchorCtr="0">
            <a:noAutofit/>
          </a:bodyPr>
          <a:lstStyle>
            <a:lvl1pPr lvl="0" algn="ctr" rtl="0">
              <a:lnSpc>
                <a:spcPct val="90000"/>
              </a:lnSpc>
              <a:spcBef>
                <a:spcPts val="0"/>
              </a:spcBef>
              <a:spcAft>
                <a:spcPts val="0"/>
              </a:spcAft>
              <a:buClr>
                <a:schemeClr val="dk1"/>
              </a:buClr>
              <a:buSzPts val="5600"/>
              <a:buFont typeface="Fredoka One"/>
              <a:buNone/>
              <a:defRPr sz="5600">
                <a:solidFill>
                  <a:schemeClr val="dk1"/>
                </a:solidFill>
                <a:latin typeface="Fredoka One"/>
                <a:ea typeface="Fredoka One"/>
                <a:cs typeface="Fredoka One"/>
                <a:sym typeface="Fredoka One"/>
              </a:defRPr>
            </a:lvl1pPr>
            <a:lvl2pPr lvl="1" algn="ctr" rtl="0">
              <a:spcBef>
                <a:spcPts val="0"/>
              </a:spcBef>
              <a:spcAft>
                <a:spcPts val="0"/>
              </a:spcAft>
              <a:buSzPts val="6200"/>
              <a:buNone/>
              <a:defRPr sz="6200"/>
            </a:lvl2pPr>
            <a:lvl3pPr lvl="2" algn="ctr" rtl="0">
              <a:spcBef>
                <a:spcPts val="0"/>
              </a:spcBef>
              <a:spcAft>
                <a:spcPts val="0"/>
              </a:spcAft>
              <a:buSzPts val="6200"/>
              <a:buNone/>
              <a:defRPr sz="6200"/>
            </a:lvl3pPr>
            <a:lvl4pPr lvl="3" algn="ctr" rtl="0">
              <a:spcBef>
                <a:spcPts val="0"/>
              </a:spcBef>
              <a:spcAft>
                <a:spcPts val="0"/>
              </a:spcAft>
              <a:buSzPts val="6200"/>
              <a:buNone/>
              <a:defRPr sz="6200"/>
            </a:lvl4pPr>
            <a:lvl5pPr lvl="4" algn="ctr" rtl="0">
              <a:spcBef>
                <a:spcPts val="0"/>
              </a:spcBef>
              <a:spcAft>
                <a:spcPts val="0"/>
              </a:spcAft>
              <a:buSzPts val="6200"/>
              <a:buNone/>
              <a:defRPr sz="6200"/>
            </a:lvl5pPr>
            <a:lvl6pPr lvl="5" algn="ctr" rtl="0">
              <a:spcBef>
                <a:spcPts val="0"/>
              </a:spcBef>
              <a:spcAft>
                <a:spcPts val="0"/>
              </a:spcAft>
              <a:buSzPts val="6200"/>
              <a:buNone/>
              <a:defRPr sz="6200"/>
            </a:lvl6pPr>
            <a:lvl7pPr lvl="6" algn="ctr" rtl="0">
              <a:spcBef>
                <a:spcPts val="0"/>
              </a:spcBef>
              <a:spcAft>
                <a:spcPts val="0"/>
              </a:spcAft>
              <a:buSzPts val="6200"/>
              <a:buNone/>
              <a:defRPr sz="6200"/>
            </a:lvl7pPr>
            <a:lvl8pPr lvl="7" algn="ctr" rtl="0">
              <a:spcBef>
                <a:spcPts val="0"/>
              </a:spcBef>
              <a:spcAft>
                <a:spcPts val="0"/>
              </a:spcAft>
              <a:buSzPts val="6200"/>
              <a:buNone/>
              <a:defRPr sz="6200"/>
            </a:lvl8pPr>
            <a:lvl9pPr lvl="8" algn="ctr" rtl="0">
              <a:spcBef>
                <a:spcPts val="0"/>
              </a:spcBef>
              <a:spcAft>
                <a:spcPts val="0"/>
              </a:spcAft>
              <a:buSzPts val="6200"/>
              <a:buNone/>
              <a:defRPr sz="6200"/>
            </a:lvl9pPr>
          </a:lstStyle>
          <a:p>
            <a:endParaRPr/>
          </a:p>
        </p:txBody>
      </p:sp>
      <p:sp>
        <p:nvSpPr>
          <p:cNvPr id="33" name="Google Shape;33;p2"/>
          <p:cNvSpPr txBox="1">
            <a:spLocks noGrp="1"/>
          </p:cNvSpPr>
          <p:nvPr>
            <p:ph type="subTitle" idx="1"/>
          </p:nvPr>
        </p:nvSpPr>
        <p:spPr>
          <a:xfrm>
            <a:off x="3240785" y="2875725"/>
            <a:ext cx="2662500" cy="792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1"/>
              </a:buClr>
              <a:buSzPts val="1600"/>
              <a:buFont typeface="Raleway"/>
              <a:buNone/>
              <a:defRPr sz="1600">
                <a:solidFill>
                  <a:schemeClr val="dk1"/>
                </a:solidFill>
                <a:latin typeface="Raleway"/>
                <a:ea typeface="Raleway"/>
                <a:cs typeface="Raleway"/>
                <a:sym typeface="Raleway"/>
              </a:defRPr>
            </a:lvl1pPr>
            <a:lvl2pPr lvl="1" algn="ctr" rtl="0">
              <a:lnSpc>
                <a:spcPct val="100000"/>
              </a:lnSpc>
              <a:spcBef>
                <a:spcPts val="0"/>
              </a:spcBef>
              <a:spcAft>
                <a:spcPts val="0"/>
              </a:spcAft>
              <a:buClr>
                <a:schemeClr val="dk1"/>
              </a:buClr>
              <a:buSzPts val="1600"/>
              <a:buFont typeface="Raleway"/>
              <a:buNone/>
              <a:defRPr sz="1600">
                <a:solidFill>
                  <a:schemeClr val="dk1"/>
                </a:solidFill>
                <a:latin typeface="Raleway"/>
                <a:ea typeface="Raleway"/>
                <a:cs typeface="Raleway"/>
                <a:sym typeface="Raleway"/>
              </a:defRPr>
            </a:lvl2pPr>
            <a:lvl3pPr lvl="2" algn="ctr" rtl="0">
              <a:lnSpc>
                <a:spcPct val="100000"/>
              </a:lnSpc>
              <a:spcBef>
                <a:spcPts val="0"/>
              </a:spcBef>
              <a:spcAft>
                <a:spcPts val="0"/>
              </a:spcAft>
              <a:buClr>
                <a:schemeClr val="dk1"/>
              </a:buClr>
              <a:buSzPts val="1600"/>
              <a:buFont typeface="Raleway"/>
              <a:buNone/>
              <a:defRPr sz="1600">
                <a:solidFill>
                  <a:schemeClr val="dk1"/>
                </a:solidFill>
                <a:latin typeface="Raleway"/>
                <a:ea typeface="Raleway"/>
                <a:cs typeface="Raleway"/>
                <a:sym typeface="Raleway"/>
              </a:defRPr>
            </a:lvl3pPr>
            <a:lvl4pPr lvl="3" algn="ctr" rtl="0">
              <a:lnSpc>
                <a:spcPct val="100000"/>
              </a:lnSpc>
              <a:spcBef>
                <a:spcPts val="0"/>
              </a:spcBef>
              <a:spcAft>
                <a:spcPts val="0"/>
              </a:spcAft>
              <a:buClr>
                <a:schemeClr val="dk1"/>
              </a:buClr>
              <a:buSzPts val="1600"/>
              <a:buFont typeface="Raleway"/>
              <a:buNone/>
              <a:defRPr sz="1600">
                <a:solidFill>
                  <a:schemeClr val="dk1"/>
                </a:solidFill>
                <a:latin typeface="Raleway"/>
                <a:ea typeface="Raleway"/>
                <a:cs typeface="Raleway"/>
                <a:sym typeface="Raleway"/>
              </a:defRPr>
            </a:lvl4pPr>
            <a:lvl5pPr lvl="4" algn="ctr" rtl="0">
              <a:lnSpc>
                <a:spcPct val="100000"/>
              </a:lnSpc>
              <a:spcBef>
                <a:spcPts val="0"/>
              </a:spcBef>
              <a:spcAft>
                <a:spcPts val="0"/>
              </a:spcAft>
              <a:buClr>
                <a:schemeClr val="dk1"/>
              </a:buClr>
              <a:buSzPts val="1600"/>
              <a:buFont typeface="Raleway"/>
              <a:buNone/>
              <a:defRPr sz="1600">
                <a:solidFill>
                  <a:schemeClr val="dk1"/>
                </a:solidFill>
                <a:latin typeface="Raleway"/>
                <a:ea typeface="Raleway"/>
                <a:cs typeface="Raleway"/>
                <a:sym typeface="Raleway"/>
              </a:defRPr>
            </a:lvl5pPr>
            <a:lvl6pPr lvl="5" algn="ctr" rtl="0">
              <a:lnSpc>
                <a:spcPct val="100000"/>
              </a:lnSpc>
              <a:spcBef>
                <a:spcPts val="0"/>
              </a:spcBef>
              <a:spcAft>
                <a:spcPts val="0"/>
              </a:spcAft>
              <a:buClr>
                <a:schemeClr val="dk1"/>
              </a:buClr>
              <a:buSzPts val="1600"/>
              <a:buFont typeface="Raleway"/>
              <a:buNone/>
              <a:defRPr sz="1600">
                <a:solidFill>
                  <a:schemeClr val="dk1"/>
                </a:solidFill>
                <a:latin typeface="Raleway"/>
                <a:ea typeface="Raleway"/>
                <a:cs typeface="Raleway"/>
                <a:sym typeface="Raleway"/>
              </a:defRPr>
            </a:lvl6pPr>
            <a:lvl7pPr lvl="6" algn="ctr" rtl="0">
              <a:lnSpc>
                <a:spcPct val="100000"/>
              </a:lnSpc>
              <a:spcBef>
                <a:spcPts val="0"/>
              </a:spcBef>
              <a:spcAft>
                <a:spcPts val="0"/>
              </a:spcAft>
              <a:buClr>
                <a:schemeClr val="dk1"/>
              </a:buClr>
              <a:buSzPts val="1600"/>
              <a:buFont typeface="Raleway"/>
              <a:buNone/>
              <a:defRPr sz="1600">
                <a:solidFill>
                  <a:schemeClr val="dk1"/>
                </a:solidFill>
                <a:latin typeface="Raleway"/>
                <a:ea typeface="Raleway"/>
                <a:cs typeface="Raleway"/>
                <a:sym typeface="Raleway"/>
              </a:defRPr>
            </a:lvl7pPr>
            <a:lvl8pPr lvl="7" algn="ctr" rtl="0">
              <a:lnSpc>
                <a:spcPct val="100000"/>
              </a:lnSpc>
              <a:spcBef>
                <a:spcPts val="0"/>
              </a:spcBef>
              <a:spcAft>
                <a:spcPts val="0"/>
              </a:spcAft>
              <a:buClr>
                <a:schemeClr val="dk1"/>
              </a:buClr>
              <a:buSzPts val="1600"/>
              <a:buFont typeface="Raleway"/>
              <a:buNone/>
              <a:defRPr sz="1600">
                <a:solidFill>
                  <a:schemeClr val="dk1"/>
                </a:solidFill>
                <a:latin typeface="Raleway"/>
                <a:ea typeface="Raleway"/>
                <a:cs typeface="Raleway"/>
                <a:sym typeface="Raleway"/>
              </a:defRPr>
            </a:lvl8pPr>
            <a:lvl9pPr lvl="8" algn="ctr" rtl="0">
              <a:lnSpc>
                <a:spcPct val="100000"/>
              </a:lnSpc>
              <a:spcBef>
                <a:spcPts val="0"/>
              </a:spcBef>
              <a:spcAft>
                <a:spcPts val="0"/>
              </a:spcAft>
              <a:buClr>
                <a:schemeClr val="dk1"/>
              </a:buClr>
              <a:buSzPts val="1600"/>
              <a:buFont typeface="Raleway"/>
              <a:buNone/>
              <a:defRPr sz="1600">
                <a:solidFill>
                  <a:schemeClr val="dk1"/>
                </a:solidFill>
                <a:latin typeface="Raleway"/>
                <a:ea typeface="Raleway"/>
                <a:cs typeface="Raleway"/>
                <a:sym typeface="Raleway"/>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Section header 1">
  <p:cSld name="CUSTOM_11">
    <p:bg>
      <p:bgPr>
        <a:solidFill>
          <a:schemeClr val="lt2"/>
        </a:solidFill>
        <a:effectLst/>
      </p:bgPr>
    </p:bg>
    <p:spTree>
      <p:nvGrpSpPr>
        <p:cNvPr id="1" name="Shape 511"/>
        <p:cNvGrpSpPr/>
        <p:nvPr/>
      </p:nvGrpSpPr>
      <p:grpSpPr>
        <a:xfrm>
          <a:off x="0" y="0"/>
          <a:ext cx="0" cy="0"/>
          <a:chOff x="0" y="0"/>
          <a:chExt cx="0" cy="0"/>
        </a:xfrm>
      </p:grpSpPr>
      <p:sp>
        <p:nvSpPr>
          <p:cNvPr id="512" name="Google Shape;512;p27"/>
          <p:cNvSpPr/>
          <p:nvPr/>
        </p:nvSpPr>
        <p:spPr>
          <a:xfrm rot="5400000" flipH="1">
            <a:off x="5047948" y="33450"/>
            <a:ext cx="3991800" cy="5076600"/>
          </a:xfrm>
          <a:prstGeom prst="roundRect">
            <a:avLst>
              <a:gd name="adj" fmla="val 13015"/>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 name="Google Shape;513;p27"/>
          <p:cNvSpPr txBox="1">
            <a:spLocks noGrp="1"/>
          </p:cNvSpPr>
          <p:nvPr>
            <p:ph type="title"/>
          </p:nvPr>
        </p:nvSpPr>
        <p:spPr>
          <a:xfrm flipH="1">
            <a:off x="5534123" y="2164750"/>
            <a:ext cx="2899500" cy="1518300"/>
          </a:xfrm>
          <a:prstGeom prst="rect">
            <a:avLst/>
          </a:prstGeom>
        </p:spPr>
        <p:txBody>
          <a:bodyPr spcFirstLastPara="1" wrap="square" lIns="91425" tIns="91425" rIns="91425" bIns="91425" anchor="ctr" anchorCtr="0">
            <a:noAutofit/>
          </a:bodyPr>
          <a:lstStyle>
            <a:lvl1pPr lvl="0" algn="r" rtl="0">
              <a:lnSpc>
                <a:spcPct val="90000"/>
              </a:lnSpc>
              <a:spcBef>
                <a:spcPts val="0"/>
              </a:spcBef>
              <a:spcAft>
                <a:spcPts val="0"/>
              </a:spcAft>
              <a:buClr>
                <a:schemeClr val="lt1"/>
              </a:buClr>
              <a:buSzPts val="3900"/>
              <a:buNone/>
              <a:defRPr sz="3900">
                <a:solidFill>
                  <a:schemeClr val="lt1"/>
                </a:solidFill>
              </a:defRPr>
            </a:lvl1pPr>
            <a:lvl2pPr lvl="1" algn="r" rtl="0">
              <a:spcBef>
                <a:spcPts val="0"/>
              </a:spcBef>
              <a:spcAft>
                <a:spcPts val="0"/>
              </a:spcAft>
              <a:buClr>
                <a:schemeClr val="lt1"/>
              </a:buClr>
              <a:buSzPts val="3600"/>
              <a:buNone/>
              <a:defRPr sz="3600">
                <a:solidFill>
                  <a:schemeClr val="lt1"/>
                </a:solidFill>
              </a:defRPr>
            </a:lvl2pPr>
            <a:lvl3pPr lvl="2" algn="r" rtl="0">
              <a:spcBef>
                <a:spcPts val="0"/>
              </a:spcBef>
              <a:spcAft>
                <a:spcPts val="0"/>
              </a:spcAft>
              <a:buClr>
                <a:schemeClr val="lt1"/>
              </a:buClr>
              <a:buSzPts val="3600"/>
              <a:buNone/>
              <a:defRPr sz="3600">
                <a:solidFill>
                  <a:schemeClr val="lt1"/>
                </a:solidFill>
              </a:defRPr>
            </a:lvl3pPr>
            <a:lvl4pPr lvl="3" algn="r" rtl="0">
              <a:spcBef>
                <a:spcPts val="0"/>
              </a:spcBef>
              <a:spcAft>
                <a:spcPts val="0"/>
              </a:spcAft>
              <a:buClr>
                <a:schemeClr val="lt1"/>
              </a:buClr>
              <a:buSzPts val="3600"/>
              <a:buNone/>
              <a:defRPr sz="3600">
                <a:solidFill>
                  <a:schemeClr val="lt1"/>
                </a:solidFill>
              </a:defRPr>
            </a:lvl4pPr>
            <a:lvl5pPr lvl="4" algn="r" rtl="0">
              <a:spcBef>
                <a:spcPts val="0"/>
              </a:spcBef>
              <a:spcAft>
                <a:spcPts val="0"/>
              </a:spcAft>
              <a:buClr>
                <a:schemeClr val="lt1"/>
              </a:buClr>
              <a:buSzPts val="3600"/>
              <a:buNone/>
              <a:defRPr sz="3600">
                <a:solidFill>
                  <a:schemeClr val="lt1"/>
                </a:solidFill>
              </a:defRPr>
            </a:lvl5pPr>
            <a:lvl6pPr lvl="5" algn="r" rtl="0">
              <a:spcBef>
                <a:spcPts val="0"/>
              </a:spcBef>
              <a:spcAft>
                <a:spcPts val="0"/>
              </a:spcAft>
              <a:buClr>
                <a:schemeClr val="lt1"/>
              </a:buClr>
              <a:buSzPts val="3600"/>
              <a:buNone/>
              <a:defRPr sz="3600">
                <a:solidFill>
                  <a:schemeClr val="lt1"/>
                </a:solidFill>
              </a:defRPr>
            </a:lvl6pPr>
            <a:lvl7pPr lvl="6" algn="r" rtl="0">
              <a:spcBef>
                <a:spcPts val="0"/>
              </a:spcBef>
              <a:spcAft>
                <a:spcPts val="0"/>
              </a:spcAft>
              <a:buClr>
                <a:schemeClr val="lt1"/>
              </a:buClr>
              <a:buSzPts val="3600"/>
              <a:buNone/>
              <a:defRPr sz="3600">
                <a:solidFill>
                  <a:schemeClr val="lt1"/>
                </a:solidFill>
              </a:defRPr>
            </a:lvl7pPr>
            <a:lvl8pPr lvl="7" algn="r" rtl="0">
              <a:spcBef>
                <a:spcPts val="0"/>
              </a:spcBef>
              <a:spcAft>
                <a:spcPts val="0"/>
              </a:spcAft>
              <a:buClr>
                <a:schemeClr val="lt1"/>
              </a:buClr>
              <a:buSzPts val="3600"/>
              <a:buNone/>
              <a:defRPr sz="3600">
                <a:solidFill>
                  <a:schemeClr val="lt1"/>
                </a:solidFill>
              </a:defRPr>
            </a:lvl8pPr>
            <a:lvl9pPr lvl="8" algn="r" rtl="0">
              <a:spcBef>
                <a:spcPts val="0"/>
              </a:spcBef>
              <a:spcAft>
                <a:spcPts val="0"/>
              </a:spcAft>
              <a:buClr>
                <a:schemeClr val="lt1"/>
              </a:buClr>
              <a:buSzPts val="3600"/>
              <a:buNone/>
              <a:defRPr sz="3600">
                <a:solidFill>
                  <a:schemeClr val="lt1"/>
                </a:solidFill>
              </a:defRPr>
            </a:lvl9pPr>
          </a:lstStyle>
          <a:p>
            <a:endParaRPr/>
          </a:p>
        </p:txBody>
      </p:sp>
      <p:sp>
        <p:nvSpPr>
          <p:cNvPr id="514" name="Google Shape;514;p27"/>
          <p:cNvSpPr txBox="1">
            <a:spLocks noGrp="1"/>
          </p:cNvSpPr>
          <p:nvPr>
            <p:ph type="title" idx="2" hasCustomPrompt="1"/>
          </p:nvPr>
        </p:nvSpPr>
        <p:spPr>
          <a:xfrm flipH="1">
            <a:off x="4981523" y="1137350"/>
            <a:ext cx="3452100" cy="1051500"/>
          </a:xfrm>
          <a:prstGeom prst="rect">
            <a:avLst/>
          </a:prstGeom>
        </p:spPr>
        <p:txBody>
          <a:bodyPr spcFirstLastPara="1" wrap="square" lIns="91425" tIns="91425" rIns="91425" bIns="91425" anchor="ctr" anchorCtr="0">
            <a:noAutofit/>
          </a:bodyPr>
          <a:lstStyle>
            <a:lvl1pPr lvl="0" algn="r" rtl="0">
              <a:spcBef>
                <a:spcPts val="0"/>
              </a:spcBef>
              <a:spcAft>
                <a:spcPts val="0"/>
              </a:spcAft>
              <a:buClr>
                <a:schemeClr val="dk1"/>
              </a:buClr>
              <a:buSzPts val="12000"/>
              <a:buNone/>
              <a:defRPr sz="12000">
                <a:solidFill>
                  <a:schemeClr val="dk1"/>
                </a:solidFill>
              </a:defRPr>
            </a:lvl1pPr>
            <a:lvl2pPr lvl="1" algn="r" rtl="0">
              <a:spcBef>
                <a:spcPts val="0"/>
              </a:spcBef>
              <a:spcAft>
                <a:spcPts val="0"/>
              </a:spcAft>
              <a:buClr>
                <a:schemeClr val="lt1"/>
              </a:buClr>
              <a:buSzPts val="12000"/>
              <a:buNone/>
              <a:defRPr sz="12000">
                <a:solidFill>
                  <a:schemeClr val="lt1"/>
                </a:solidFill>
              </a:defRPr>
            </a:lvl2pPr>
            <a:lvl3pPr lvl="2" algn="r" rtl="0">
              <a:spcBef>
                <a:spcPts val="0"/>
              </a:spcBef>
              <a:spcAft>
                <a:spcPts val="0"/>
              </a:spcAft>
              <a:buClr>
                <a:schemeClr val="lt1"/>
              </a:buClr>
              <a:buSzPts val="12000"/>
              <a:buNone/>
              <a:defRPr sz="12000">
                <a:solidFill>
                  <a:schemeClr val="lt1"/>
                </a:solidFill>
              </a:defRPr>
            </a:lvl3pPr>
            <a:lvl4pPr lvl="3" algn="r" rtl="0">
              <a:spcBef>
                <a:spcPts val="0"/>
              </a:spcBef>
              <a:spcAft>
                <a:spcPts val="0"/>
              </a:spcAft>
              <a:buClr>
                <a:schemeClr val="lt1"/>
              </a:buClr>
              <a:buSzPts val="12000"/>
              <a:buNone/>
              <a:defRPr sz="12000">
                <a:solidFill>
                  <a:schemeClr val="lt1"/>
                </a:solidFill>
              </a:defRPr>
            </a:lvl4pPr>
            <a:lvl5pPr lvl="4" algn="r" rtl="0">
              <a:spcBef>
                <a:spcPts val="0"/>
              </a:spcBef>
              <a:spcAft>
                <a:spcPts val="0"/>
              </a:spcAft>
              <a:buClr>
                <a:schemeClr val="lt1"/>
              </a:buClr>
              <a:buSzPts val="12000"/>
              <a:buNone/>
              <a:defRPr sz="12000">
                <a:solidFill>
                  <a:schemeClr val="lt1"/>
                </a:solidFill>
              </a:defRPr>
            </a:lvl5pPr>
            <a:lvl6pPr lvl="5" algn="r" rtl="0">
              <a:spcBef>
                <a:spcPts val="0"/>
              </a:spcBef>
              <a:spcAft>
                <a:spcPts val="0"/>
              </a:spcAft>
              <a:buClr>
                <a:schemeClr val="lt1"/>
              </a:buClr>
              <a:buSzPts val="12000"/>
              <a:buNone/>
              <a:defRPr sz="12000">
                <a:solidFill>
                  <a:schemeClr val="lt1"/>
                </a:solidFill>
              </a:defRPr>
            </a:lvl6pPr>
            <a:lvl7pPr lvl="6" algn="r" rtl="0">
              <a:spcBef>
                <a:spcPts val="0"/>
              </a:spcBef>
              <a:spcAft>
                <a:spcPts val="0"/>
              </a:spcAft>
              <a:buClr>
                <a:schemeClr val="lt1"/>
              </a:buClr>
              <a:buSzPts val="12000"/>
              <a:buNone/>
              <a:defRPr sz="12000">
                <a:solidFill>
                  <a:schemeClr val="lt1"/>
                </a:solidFill>
              </a:defRPr>
            </a:lvl7pPr>
            <a:lvl8pPr lvl="7" algn="r" rtl="0">
              <a:spcBef>
                <a:spcPts val="0"/>
              </a:spcBef>
              <a:spcAft>
                <a:spcPts val="0"/>
              </a:spcAft>
              <a:buClr>
                <a:schemeClr val="lt1"/>
              </a:buClr>
              <a:buSzPts val="12000"/>
              <a:buNone/>
              <a:defRPr sz="12000">
                <a:solidFill>
                  <a:schemeClr val="lt1"/>
                </a:solidFill>
              </a:defRPr>
            </a:lvl8pPr>
            <a:lvl9pPr lvl="8" algn="r" rtl="0">
              <a:spcBef>
                <a:spcPts val="0"/>
              </a:spcBef>
              <a:spcAft>
                <a:spcPts val="0"/>
              </a:spcAft>
              <a:buClr>
                <a:schemeClr val="lt1"/>
              </a:buClr>
              <a:buSzPts val="12000"/>
              <a:buNone/>
              <a:defRPr sz="12000">
                <a:solidFill>
                  <a:schemeClr val="lt1"/>
                </a:solidFill>
              </a:defRPr>
            </a:lvl9pPr>
          </a:lstStyle>
          <a:p>
            <a:r>
              <a:t>xx%</a:t>
            </a:r>
          </a:p>
        </p:txBody>
      </p:sp>
      <p:sp>
        <p:nvSpPr>
          <p:cNvPr id="515" name="Google Shape;515;p27"/>
          <p:cNvSpPr txBox="1">
            <a:spLocks noGrp="1"/>
          </p:cNvSpPr>
          <p:nvPr>
            <p:ph type="subTitle" idx="1"/>
          </p:nvPr>
        </p:nvSpPr>
        <p:spPr>
          <a:xfrm flipH="1">
            <a:off x="5534123" y="3445825"/>
            <a:ext cx="2899500" cy="619200"/>
          </a:xfrm>
          <a:prstGeom prst="rect">
            <a:avLst/>
          </a:prstGeom>
        </p:spPr>
        <p:txBody>
          <a:bodyPr spcFirstLastPara="1" wrap="square" lIns="91425" tIns="91425" rIns="91425" bIns="91425" anchor="ctr" anchorCtr="0">
            <a:noAutofit/>
          </a:bodyPr>
          <a:lstStyle>
            <a:lvl1pPr lvl="0" algn="r" rtl="0">
              <a:spcBef>
                <a:spcPts val="0"/>
              </a:spcBef>
              <a:spcAft>
                <a:spcPts val="0"/>
              </a:spcAft>
              <a:buClr>
                <a:schemeClr val="lt1"/>
              </a:buClr>
              <a:buSzPts val="1600"/>
              <a:buNone/>
              <a:defRPr sz="1600">
                <a:solidFill>
                  <a:schemeClr val="lt1"/>
                </a:solidFill>
              </a:defRPr>
            </a:lvl1pPr>
            <a:lvl2pPr lvl="1" algn="r" rtl="0">
              <a:spcBef>
                <a:spcPts val="1600"/>
              </a:spcBef>
              <a:spcAft>
                <a:spcPts val="0"/>
              </a:spcAft>
              <a:buClr>
                <a:schemeClr val="lt1"/>
              </a:buClr>
              <a:buSzPts val="1400"/>
              <a:buNone/>
              <a:defRPr>
                <a:solidFill>
                  <a:schemeClr val="lt1"/>
                </a:solidFill>
              </a:defRPr>
            </a:lvl2pPr>
            <a:lvl3pPr lvl="2" algn="r" rtl="0">
              <a:spcBef>
                <a:spcPts val="1600"/>
              </a:spcBef>
              <a:spcAft>
                <a:spcPts val="0"/>
              </a:spcAft>
              <a:buClr>
                <a:schemeClr val="lt1"/>
              </a:buClr>
              <a:buSzPts val="1400"/>
              <a:buNone/>
              <a:defRPr>
                <a:solidFill>
                  <a:schemeClr val="lt1"/>
                </a:solidFill>
              </a:defRPr>
            </a:lvl3pPr>
            <a:lvl4pPr lvl="3" algn="r" rtl="0">
              <a:spcBef>
                <a:spcPts val="1600"/>
              </a:spcBef>
              <a:spcAft>
                <a:spcPts val="0"/>
              </a:spcAft>
              <a:buClr>
                <a:schemeClr val="lt1"/>
              </a:buClr>
              <a:buSzPts val="1400"/>
              <a:buNone/>
              <a:defRPr>
                <a:solidFill>
                  <a:schemeClr val="lt1"/>
                </a:solidFill>
              </a:defRPr>
            </a:lvl4pPr>
            <a:lvl5pPr lvl="4" algn="r" rtl="0">
              <a:spcBef>
                <a:spcPts val="1600"/>
              </a:spcBef>
              <a:spcAft>
                <a:spcPts val="0"/>
              </a:spcAft>
              <a:buClr>
                <a:schemeClr val="lt1"/>
              </a:buClr>
              <a:buSzPts val="1400"/>
              <a:buNone/>
              <a:defRPr>
                <a:solidFill>
                  <a:schemeClr val="lt1"/>
                </a:solidFill>
              </a:defRPr>
            </a:lvl5pPr>
            <a:lvl6pPr lvl="5" algn="r" rtl="0">
              <a:spcBef>
                <a:spcPts val="1600"/>
              </a:spcBef>
              <a:spcAft>
                <a:spcPts val="0"/>
              </a:spcAft>
              <a:buClr>
                <a:schemeClr val="lt1"/>
              </a:buClr>
              <a:buSzPts val="1400"/>
              <a:buNone/>
              <a:defRPr>
                <a:solidFill>
                  <a:schemeClr val="lt1"/>
                </a:solidFill>
              </a:defRPr>
            </a:lvl6pPr>
            <a:lvl7pPr lvl="6" algn="r" rtl="0">
              <a:spcBef>
                <a:spcPts val="1600"/>
              </a:spcBef>
              <a:spcAft>
                <a:spcPts val="0"/>
              </a:spcAft>
              <a:buClr>
                <a:schemeClr val="lt1"/>
              </a:buClr>
              <a:buSzPts val="1400"/>
              <a:buNone/>
              <a:defRPr>
                <a:solidFill>
                  <a:schemeClr val="lt1"/>
                </a:solidFill>
              </a:defRPr>
            </a:lvl7pPr>
            <a:lvl8pPr lvl="7" algn="r" rtl="0">
              <a:spcBef>
                <a:spcPts val="1600"/>
              </a:spcBef>
              <a:spcAft>
                <a:spcPts val="0"/>
              </a:spcAft>
              <a:buClr>
                <a:schemeClr val="lt1"/>
              </a:buClr>
              <a:buSzPts val="1400"/>
              <a:buNone/>
              <a:defRPr>
                <a:solidFill>
                  <a:schemeClr val="lt1"/>
                </a:solidFill>
              </a:defRPr>
            </a:lvl8pPr>
            <a:lvl9pPr lvl="8" algn="r" rtl="0">
              <a:spcBef>
                <a:spcPts val="1600"/>
              </a:spcBef>
              <a:spcAft>
                <a:spcPts val="1600"/>
              </a:spcAft>
              <a:buClr>
                <a:schemeClr val="lt1"/>
              </a:buClr>
              <a:buSzPts val="1400"/>
              <a:buNone/>
              <a:defRPr>
                <a:solidFill>
                  <a:schemeClr val="lt1"/>
                </a:solidFill>
              </a:defRPr>
            </a:lvl9pPr>
          </a:lstStyle>
          <a:p>
            <a:endParaRPr/>
          </a:p>
        </p:txBody>
      </p:sp>
      <p:sp>
        <p:nvSpPr>
          <p:cNvPr id="516" name="Google Shape;516;p27"/>
          <p:cNvSpPr/>
          <p:nvPr/>
        </p:nvSpPr>
        <p:spPr>
          <a:xfrm flipH="1">
            <a:off x="305527" y="2262150"/>
            <a:ext cx="2475221" cy="619194"/>
          </a:xfrm>
          <a:custGeom>
            <a:avLst/>
            <a:gdLst/>
            <a:ahLst/>
            <a:cxnLst/>
            <a:rect l="l" t="t" r="r" b="b"/>
            <a:pathLst>
              <a:path w="21526" h="5385" extrusionOk="0">
                <a:moveTo>
                  <a:pt x="11768" y="0"/>
                </a:moveTo>
                <a:cubicBezTo>
                  <a:pt x="10091" y="0"/>
                  <a:pt x="7878" y="1147"/>
                  <a:pt x="7060" y="4026"/>
                </a:cubicBezTo>
                <a:cubicBezTo>
                  <a:pt x="7060" y="4026"/>
                  <a:pt x="6999" y="2485"/>
                  <a:pt x="5415" y="2461"/>
                </a:cubicBezTo>
                <a:cubicBezTo>
                  <a:pt x="5405" y="2461"/>
                  <a:pt x="5395" y="2461"/>
                  <a:pt x="5385" y="2461"/>
                </a:cubicBezTo>
                <a:cubicBezTo>
                  <a:pt x="3824" y="2461"/>
                  <a:pt x="3235" y="3868"/>
                  <a:pt x="3375" y="4806"/>
                </a:cubicBezTo>
                <a:lnTo>
                  <a:pt x="0" y="5384"/>
                </a:lnTo>
                <a:lnTo>
                  <a:pt x="21526" y="5384"/>
                </a:lnTo>
                <a:lnTo>
                  <a:pt x="18724" y="5116"/>
                </a:lnTo>
                <a:cubicBezTo>
                  <a:pt x="18724" y="5116"/>
                  <a:pt x="19509" y="3575"/>
                  <a:pt x="18048" y="2832"/>
                </a:cubicBezTo>
                <a:cubicBezTo>
                  <a:pt x="17834" y="2725"/>
                  <a:pt x="17597" y="2679"/>
                  <a:pt x="17348" y="2679"/>
                </a:cubicBezTo>
                <a:cubicBezTo>
                  <a:pt x="15890" y="2679"/>
                  <a:pt x="14015" y="4252"/>
                  <a:pt x="14015" y="4252"/>
                </a:cubicBezTo>
                <a:cubicBezTo>
                  <a:pt x="14015" y="4252"/>
                  <a:pt x="14716" y="1699"/>
                  <a:pt x="13419" y="530"/>
                </a:cubicBezTo>
                <a:cubicBezTo>
                  <a:pt x="13043" y="190"/>
                  <a:pt x="12450" y="0"/>
                  <a:pt x="1176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 name="Google Shape;517;p27"/>
          <p:cNvSpPr/>
          <p:nvPr/>
        </p:nvSpPr>
        <p:spPr>
          <a:xfrm flipH="1">
            <a:off x="398894" y="226949"/>
            <a:ext cx="293458" cy="286382"/>
          </a:xfrm>
          <a:custGeom>
            <a:avLst/>
            <a:gdLst/>
            <a:ahLst/>
            <a:cxnLst/>
            <a:rect l="l" t="t" r="r" b="b"/>
            <a:pathLst>
              <a:path w="2236" h="2182" extrusionOk="0">
                <a:moveTo>
                  <a:pt x="1050" y="1"/>
                </a:moveTo>
                <a:cubicBezTo>
                  <a:pt x="1007" y="1"/>
                  <a:pt x="966" y="28"/>
                  <a:pt x="969" y="83"/>
                </a:cubicBezTo>
                <a:cubicBezTo>
                  <a:pt x="987" y="363"/>
                  <a:pt x="1005" y="643"/>
                  <a:pt x="1024" y="924"/>
                </a:cubicBezTo>
                <a:lnTo>
                  <a:pt x="676" y="631"/>
                </a:lnTo>
                <a:cubicBezTo>
                  <a:pt x="659" y="615"/>
                  <a:pt x="640" y="609"/>
                  <a:pt x="620" y="609"/>
                </a:cubicBezTo>
                <a:cubicBezTo>
                  <a:pt x="552" y="609"/>
                  <a:pt x="488" y="695"/>
                  <a:pt x="555" y="747"/>
                </a:cubicBezTo>
                <a:cubicBezTo>
                  <a:pt x="664" y="844"/>
                  <a:pt x="774" y="936"/>
                  <a:pt x="884" y="1027"/>
                </a:cubicBezTo>
                <a:cubicBezTo>
                  <a:pt x="628" y="1039"/>
                  <a:pt x="372" y="1058"/>
                  <a:pt x="110" y="1070"/>
                </a:cubicBezTo>
                <a:cubicBezTo>
                  <a:pt x="2" y="1076"/>
                  <a:pt x="0" y="1240"/>
                  <a:pt x="104" y="1240"/>
                </a:cubicBezTo>
                <a:cubicBezTo>
                  <a:pt x="106" y="1240"/>
                  <a:pt x="108" y="1240"/>
                  <a:pt x="110" y="1240"/>
                </a:cubicBezTo>
                <a:cubicBezTo>
                  <a:pt x="402" y="1228"/>
                  <a:pt x="695" y="1210"/>
                  <a:pt x="987" y="1192"/>
                </a:cubicBezTo>
                <a:lnTo>
                  <a:pt x="987" y="1192"/>
                </a:lnTo>
                <a:cubicBezTo>
                  <a:pt x="877" y="1301"/>
                  <a:pt x="768" y="1405"/>
                  <a:pt x="658" y="1514"/>
                </a:cubicBezTo>
                <a:cubicBezTo>
                  <a:pt x="597" y="1575"/>
                  <a:pt x="656" y="1662"/>
                  <a:pt x="722" y="1662"/>
                </a:cubicBezTo>
                <a:cubicBezTo>
                  <a:pt x="742" y="1662"/>
                  <a:pt x="762" y="1654"/>
                  <a:pt x="780" y="1636"/>
                </a:cubicBezTo>
                <a:lnTo>
                  <a:pt x="1054" y="1368"/>
                </a:lnTo>
                <a:cubicBezTo>
                  <a:pt x="1072" y="1612"/>
                  <a:pt x="1085" y="1855"/>
                  <a:pt x="1097" y="2099"/>
                </a:cubicBezTo>
                <a:cubicBezTo>
                  <a:pt x="1100" y="2154"/>
                  <a:pt x="1144" y="2181"/>
                  <a:pt x="1187" y="2181"/>
                </a:cubicBezTo>
                <a:cubicBezTo>
                  <a:pt x="1229" y="2181"/>
                  <a:pt x="1270" y="2154"/>
                  <a:pt x="1267" y="2099"/>
                </a:cubicBezTo>
                <a:cubicBezTo>
                  <a:pt x="1255" y="1837"/>
                  <a:pt x="1237" y="1575"/>
                  <a:pt x="1225" y="1313"/>
                </a:cubicBezTo>
                <a:lnTo>
                  <a:pt x="1225" y="1313"/>
                </a:lnTo>
                <a:cubicBezTo>
                  <a:pt x="1334" y="1405"/>
                  <a:pt x="1444" y="1502"/>
                  <a:pt x="1560" y="1594"/>
                </a:cubicBezTo>
                <a:cubicBezTo>
                  <a:pt x="1578" y="1609"/>
                  <a:pt x="1598" y="1616"/>
                  <a:pt x="1618" y="1616"/>
                </a:cubicBezTo>
                <a:cubicBezTo>
                  <a:pt x="1688" y="1616"/>
                  <a:pt x="1748" y="1529"/>
                  <a:pt x="1681" y="1472"/>
                </a:cubicBezTo>
                <a:cubicBezTo>
                  <a:pt x="1560" y="1374"/>
                  <a:pt x="1438" y="1271"/>
                  <a:pt x="1316" y="1167"/>
                </a:cubicBezTo>
                <a:cubicBezTo>
                  <a:pt x="1590" y="1149"/>
                  <a:pt x="1858" y="1131"/>
                  <a:pt x="2126" y="1112"/>
                </a:cubicBezTo>
                <a:cubicBezTo>
                  <a:pt x="2234" y="1106"/>
                  <a:pt x="2236" y="942"/>
                  <a:pt x="2132" y="942"/>
                </a:cubicBezTo>
                <a:cubicBezTo>
                  <a:pt x="2130" y="942"/>
                  <a:pt x="2128" y="942"/>
                  <a:pt x="2126" y="942"/>
                </a:cubicBezTo>
                <a:cubicBezTo>
                  <a:pt x="1895" y="960"/>
                  <a:pt x="1663" y="972"/>
                  <a:pt x="1432" y="991"/>
                </a:cubicBezTo>
                <a:lnTo>
                  <a:pt x="1651" y="771"/>
                </a:lnTo>
                <a:cubicBezTo>
                  <a:pt x="1712" y="710"/>
                  <a:pt x="1654" y="624"/>
                  <a:pt x="1587" y="624"/>
                </a:cubicBezTo>
                <a:cubicBezTo>
                  <a:pt x="1568" y="624"/>
                  <a:pt x="1547" y="631"/>
                  <a:pt x="1529" y="649"/>
                </a:cubicBezTo>
                <a:cubicBezTo>
                  <a:pt x="1420" y="759"/>
                  <a:pt x="1310" y="869"/>
                  <a:pt x="1200" y="978"/>
                </a:cubicBezTo>
                <a:cubicBezTo>
                  <a:pt x="1182" y="680"/>
                  <a:pt x="1164" y="381"/>
                  <a:pt x="1139" y="83"/>
                </a:cubicBezTo>
                <a:cubicBezTo>
                  <a:pt x="1136" y="28"/>
                  <a:pt x="1092" y="1"/>
                  <a:pt x="10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27"/>
          <p:cNvSpPr/>
          <p:nvPr/>
        </p:nvSpPr>
        <p:spPr>
          <a:xfrm flipH="1">
            <a:off x="934255" y="701953"/>
            <a:ext cx="453292" cy="393629"/>
          </a:xfrm>
          <a:custGeom>
            <a:avLst/>
            <a:gdLst/>
            <a:ahLst/>
            <a:cxnLst/>
            <a:rect l="l" t="t" r="r" b="b"/>
            <a:pathLst>
              <a:path w="3884" h="3373" extrusionOk="0">
                <a:moveTo>
                  <a:pt x="2703" y="625"/>
                </a:moveTo>
                <a:lnTo>
                  <a:pt x="2703" y="625"/>
                </a:lnTo>
                <a:cubicBezTo>
                  <a:pt x="2630" y="807"/>
                  <a:pt x="2551" y="984"/>
                  <a:pt x="2478" y="1161"/>
                </a:cubicBezTo>
                <a:cubicBezTo>
                  <a:pt x="2393" y="1106"/>
                  <a:pt x="2307" y="1045"/>
                  <a:pt x="2228" y="990"/>
                </a:cubicBezTo>
                <a:cubicBezTo>
                  <a:pt x="2386" y="868"/>
                  <a:pt x="2545" y="753"/>
                  <a:pt x="2703" y="625"/>
                </a:cubicBezTo>
                <a:close/>
                <a:moveTo>
                  <a:pt x="1083" y="485"/>
                </a:moveTo>
                <a:cubicBezTo>
                  <a:pt x="1308" y="655"/>
                  <a:pt x="1540" y="826"/>
                  <a:pt x="1771" y="990"/>
                </a:cubicBezTo>
                <a:cubicBezTo>
                  <a:pt x="1625" y="1094"/>
                  <a:pt x="1479" y="1197"/>
                  <a:pt x="1327" y="1289"/>
                </a:cubicBezTo>
                <a:cubicBezTo>
                  <a:pt x="1247" y="1021"/>
                  <a:pt x="1162" y="753"/>
                  <a:pt x="1083" y="485"/>
                </a:cubicBezTo>
                <a:close/>
                <a:moveTo>
                  <a:pt x="1997" y="1155"/>
                </a:moveTo>
                <a:cubicBezTo>
                  <a:pt x="2125" y="1240"/>
                  <a:pt x="2246" y="1325"/>
                  <a:pt x="2368" y="1410"/>
                </a:cubicBezTo>
                <a:lnTo>
                  <a:pt x="2155" y="1916"/>
                </a:lnTo>
                <a:cubicBezTo>
                  <a:pt x="2017" y="1916"/>
                  <a:pt x="1876" y="1913"/>
                  <a:pt x="1736" y="1913"/>
                </a:cubicBezTo>
                <a:cubicBezTo>
                  <a:pt x="1666" y="1913"/>
                  <a:pt x="1597" y="1914"/>
                  <a:pt x="1528" y="1916"/>
                </a:cubicBezTo>
                <a:cubicBezTo>
                  <a:pt x="1485" y="1794"/>
                  <a:pt x="1448" y="1672"/>
                  <a:pt x="1412" y="1557"/>
                </a:cubicBezTo>
                <a:cubicBezTo>
                  <a:pt x="1613" y="1429"/>
                  <a:pt x="1808" y="1295"/>
                  <a:pt x="1997" y="1155"/>
                </a:cubicBezTo>
                <a:close/>
                <a:moveTo>
                  <a:pt x="1180" y="1703"/>
                </a:moveTo>
                <a:cubicBezTo>
                  <a:pt x="1205" y="1770"/>
                  <a:pt x="1223" y="1843"/>
                  <a:pt x="1247" y="1916"/>
                </a:cubicBezTo>
                <a:cubicBezTo>
                  <a:pt x="1095" y="1916"/>
                  <a:pt x="943" y="1922"/>
                  <a:pt x="791" y="1922"/>
                </a:cubicBezTo>
                <a:cubicBezTo>
                  <a:pt x="919" y="1855"/>
                  <a:pt x="1053" y="1776"/>
                  <a:pt x="1180" y="1703"/>
                </a:cubicBezTo>
                <a:close/>
                <a:moveTo>
                  <a:pt x="2594" y="1563"/>
                </a:moveTo>
                <a:cubicBezTo>
                  <a:pt x="2795" y="1691"/>
                  <a:pt x="2996" y="1818"/>
                  <a:pt x="3197" y="1946"/>
                </a:cubicBezTo>
                <a:cubicBezTo>
                  <a:pt x="2941" y="1934"/>
                  <a:pt x="2691" y="1928"/>
                  <a:pt x="2441" y="1922"/>
                </a:cubicBezTo>
                <a:cubicBezTo>
                  <a:pt x="2490" y="1800"/>
                  <a:pt x="2545" y="1678"/>
                  <a:pt x="2594" y="1563"/>
                </a:cubicBezTo>
                <a:close/>
                <a:moveTo>
                  <a:pt x="1613" y="2178"/>
                </a:moveTo>
                <a:cubicBezTo>
                  <a:pt x="1753" y="2178"/>
                  <a:pt x="1899" y="2178"/>
                  <a:pt x="2039" y="2184"/>
                </a:cubicBezTo>
                <a:cubicBezTo>
                  <a:pt x="1960" y="2373"/>
                  <a:pt x="1881" y="2562"/>
                  <a:pt x="1802" y="2750"/>
                </a:cubicBezTo>
                <a:cubicBezTo>
                  <a:pt x="1735" y="2562"/>
                  <a:pt x="1674" y="2367"/>
                  <a:pt x="1613" y="2178"/>
                </a:cubicBezTo>
                <a:close/>
                <a:moveTo>
                  <a:pt x="835" y="0"/>
                </a:moveTo>
                <a:cubicBezTo>
                  <a:pt x="755" y="0"/>
                  <a:pt x="681" y="63"/>
                  <a:pt x="711" y="162"/>
                </a:cubicBezTo>
                <a:cubicBezTo>
                  <a:pt x="833" y="588"/>
                  <a:pt x="967" y="1014"/>
                  <a:pt x="1095" y="1441"/>
                </a:cubicBezTo>
                <a:cubicBezTo>
                  <a:pt x="785" y="1630"/>
                  <a:pt x="462" y="1806"/>
                  <a:pt x="121" y="1959"/>
                </a:cubicBezTo>
                <a:cubicBezTo>
                  <a:pt x="1" y="2019"/>
                  <a:pt x="64" y="2208"/>
                  <a:pt x="182" y="2208"/>
                </a:cubicBezTo>
                <a:cubicBezTo>
                  <a:pt x="184" y="2208"/>
                  <a:pt x="186" y="2208"/>
                  <a:pt x="188" y="2208"/>
                </a:cubicBezTo>
                <a:cubicBezTo>
                  <a:pt x="571" y="2196"/>
                  <a:pt x="949" y="2184"/>
                  <a:pt x="1333" y="2178"/>
                </a:cubicBezTo>
                <a:cubicBezTo>
                  <a:pt x="1455" y="2549"/>
                  <a:pt x="1570" y="2915"/>
                  <a:pt x="1698" y="3280"/>
                </a:cubicBezTo>
                <a:cubicBezTo>
                  <a:pt x="1720" y="3345"/>
                  <a:pt x="1773" y="3373"/>
                  <a:pt x="1825" y="3373"/>
                </a:cubicBezTo>
                <a:cubicBezTo>
                  <a:pt x="1906" y="3373"/>
                  <a:pt x="1987" y="3307"/>
                  <a:pt x="1954" y="3207"/>
                </a:cubicBezTo>
                <a:cubicBezTo>
                  <a:pt x="1942" y="3183"/>
                  <a:pt x="1936" y="3152"/>
                  <a:pt x="1924" y="3128"/>
                </a:cubicBezTo>
                <a:cubicBezTo>
                  <a:pt x="2058" y="2811"/>
                  <a:pt x="2192" y="2501"/>
                  <a:pt x="2326" y="2184"/>
                </a:cubicBezTo>
                <a:cubicBezTo>
                  <a:pt x="2788" y="2196"/>
                  <a:pt x="3251" y="2214"/>
                  <a:pt x="3708" y="2239"/>
                </a:cubicBezTo>
                <a:cubicBezTo>
                  <a:pt x="3710" y="2239"/>
                  <a:pt x="3712" y="2239"/>
                  <a:pt x="3714" y="2239"/>
                </a:cubicBezTo>
                <a:cubicBezTo>
                  <a:pt x="3843" y="2239"/>
                  <a:pt x="3883" y="2055"/>
                  <a:pt x="3775" y="1989"/>
                </a:cubicBezTo>
                <a:cubicBezTo>
                  <a:pt x="3410" y="1776"/>
                  <a:pt x="3050" y="1544"/>
                  <a:pt x="2697" y="1313"/>
                </a:cubicBezTo>
                <a:cubicBezTo>
                  <a:pt x="2849" y="966"/>
                  <a:pt x="2996" y="625"/>
                  <a:pt x="3142" y="277"/>
                </a:cubicBezTo>
                <a:cubicBezTo>
                  <a:pt x="3187" y="174"/>
                  <a:pt x="3118" y="83"/>
                  <a:pt x="3030" y="83"/>
                </a:cubicBezTo>
                <a:cubicBezTo>
                  <a:pt x="2999" y="83"/>
                  <a:pt x="2966" y="94"/>
                  <a:pt x="2935" y="119"/>
                </a:cubicBezTo>
                <a:cubicBezTo>
                  <a:pt x="2624" y="357"/>
                  <a:pt x="2313" y="600"/>
                  <a:pt x="1997" y="832"/>
                </a:cubicBezTo>
                <a:cubicBezTo>
                  <a:pt x="1637" y="576"/>
                  <a:pt x="1278" y="308"/>
                  <a:pt x="931" y="34"/>
                </a:cubicBezTo>
                <a:cubicBezTo>
                  <a:pt x="902" y="11"/>
                  <a:pt x="868" y="0"/>
                  <a:pt x="83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27"/>
          <p:cNvSpPr/>
          <p:nvPr/>
        </p:nvSpPr>
        <p:spPr>
          <a:xfrm flipH="1">
            <a:off x="1584047" y="226960"/>
            <a:ext cx="639676" cy="677237"/>
          </a:xfrm>
          <a:custGeom>
            <a:avLst/>
            <a:gdLst/>
            <a:ahLst/>
            <a:cxnLst/>
            <a:rect l="l" t="t" r="r" b="b"/>
            <a:pathLst>
              <a:path w="4874" h="5160" extrusionOk="0">
                <a:moveTo>
                  <a:pt x="2437" y="1"/>
                </a:moveTo>
                <a:lnTo>
                  <a:pt x="1895" y="1536"/>
                </a:lnTo>
                <a:lnTo>
                  <a:pt x="537" y="1030"/>
                </a:lnTo>
                <a:lnTo>
                  <a:pt x="1609" y="1981"/>
                </a:lnTo>
                <a:lnTo>
                  <a:pt x="1" y="2395"/>
                </a:lnTo>
                <a:lnTo>
                  <a:pt x="1542" y="2791"/>
                </a:lnTo>
                <a:lnTo>
                  <a:pt x="640" y="4185"/>
                </a:lnTo>
                <a:lnTo>
                  <a:pt x="1932" y="3327"/>
                </a:lnTo>
                <a:lnTo>
                  <a:pt x="2437" y="5160"/>
                </a:lnTo>
                <a:lnTo>
                  <a:pt x="2937" y="3327"/>
                </a:lnTo>
                <a:lnTo>
                  <a:pt x="4228" y="4185"/>
                </a:lnTo>
                <a:lnTo>
                  <a:pt x="3332" y="2791"/>
                </a:lnTo>
                <a:lnTo>
                  <a:pt x="4873" y="2395"/>
                </a:lnTo>
                <a:lnTo>
                  <a:pt x="3259" y="1981"/>
                </a:lnTo>
                <a:lnTo>
                  <a:pt x="4331" y="1030"/>
                </a:lnTo>
                <a:lnTo>
                  <a:pt x="4331" y="1030"/>
                </a:lnTo>
                <a:lnTo>
                  <a:pt x="2973" y="1536"/>
                </a:lnTo>
                <a:lnTo>
                  <a:pt x="243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 name="Google Shape;520;p27"/>
          <p:cNvSpPr/>
          <p:nvPr/>
        </p:nvSpPr>
        <p:spPr>
          <a:xfrm flipH="1">
            <a:off x="181075" y="904204"/>
            <a:ext cx="217825" cy="230931"/>
          </a:xfrm>
          <a:custGeom>
            <a:avLst/>
            <a:gdLst/>
            <a:ahLst/>
            <a:cxnLst/>
            <a:rect l="l" t="t" r="r" b="b"/>
            <a:pathLst>
              <a:path w="2925" h="3101" extrusionOk="0">
                <a:moveTo>
                  <a:pt x="1462" y="1"/>
                </a:moveTo>
                <a:lnTo>
                  <a:pt x="1140" y="920"/>
                </a:lnTo>
                <a:lnTo>
                  <a:pt x="323" y="622"/>
                </a:lnTo>
                <a:lnTo>
                  <a:pt x="323" y="622"/>
                </a:lnTo>
                <a:lnTo>
                  <a:pt x="963" y="1188"/>
                </a:lnTo>
                <a:lnTo>
                  <a:pt x="1" y="1438"/>
                </a:lnTo>
                <a:lnTo>
                  <a:pt x="920" y="1676"/>
                </a:lnTo>
                <a:lnTo>
                  <a:pt x="384" y="2510"/>
                </a:lnTo>
                <a:lnTo>
                  <a:pt x="384" y="2510"/>
                </a:lnTo>
                <a:lnTo>
                  <a:pt x="1158" y="1998"/>
                </a:lnTo>
                <a:lnTo>
                  <a:pt x="1462" y="3101"/>
                </a:lnTo>
                <a:lnTo>
                  <a:pt x="1761" y="1998"/>
                </a:lnTo>
                <a:lnTo>
                  <a:pt x="2534" y="2510"/>
                </a:lnTo>
                <a:lnTo>
                  <a:pt x="2534" y="2510"/>
                </a:lnTo>
                <a:lnTo>
                  <a:pt x="1998" y="1676"/>
                </a:lnTo>
                <a:lnTo>
                  <a:pt x="2924" y="1438"/>
                </a:lnTo>
                <a:lnTo>
                  <a:pt x="1956" y="1188"/>
                </a:lnTo>
                <a:lnTo>
                  <a:pt x="2601" y="622"/>
                </a:lnTo>
                <a:lnTo>
                  <a:pt x="2601" y="622"/>
                </a:lnTo>
                <a:lnTo>
                  <a:pt x="1785" y="920"/>
                </a:lnTo>
                <a:lnTo>
                  <a:pt x="146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 name="Google Shape;521;p27"/>
          <p:cNvSpPr/>
          <p:nvPr/>
        </p:nvSpPr>
        <p:spPr>
          <a:xfrm flipH="1">
            <a:off x="239048" y="1689036"/>
            <a:ext cx="453312" cy="442567"/>
          </a:xfrm>
          <a:custGeom>
            <a:avLst/>
            <a:gdLst/>
            <a:ahLst/>
            <a:cxnLst/>
            <a:rect l="l" t="t" r="r" b="b"/>
            <a:pathLst>
              <a:path w="3454" h="3372" extrusionOk="0">
                <a:moveTo>
                  <a:pt x="1616" y="1"/>
                </a:moveTo>
                <a:cubicBezTo>
                  <a:pt x="1549" y="1"/>
                  <a:pt x="1487" y="44"/>
                  <a:pt x="1493" y="131"/>
                </a:cubicBezTo>
                <a:cubicBezTo>
                  <a:pt x="1523" y="557"/>
                  <a:pt x="1554" y="990"/>
                  <a:pt x="1584" y="1422"/>
                </a:cubicBezTo>
                <a:lnTo>
                  <a:pt x="1042" y="966"/>
                </a:lnTo>
                <a:cubicBezTo>
                  <a:pt x="1015" y="942"/>
                  <a:pt x="985" y="932"/>
                  <a:pt x="956" y="932"/>
                </a:cubicBezTo>
                <a:cubicBezTo>
                  <a:pt x="848" y="932"/>
                  <a:pt x="754" y="1068"/>
                  <a:pt x="859" y="1154"/>
                </a:cubicBezTo>
                <a:lnTo>
                  <a:pt x="1359" y="1581"/>
                </a:lnTo>
                <a:cubicBezTo>
                  <a:pt x="963" y="1605"/>
                  <a:pt x="567" y="1629"/>
                  <a:pt x="171" y="1654"/>
                </a:cubicBezTo>
                <a:cubicBezTo>
                  <a:pt x="2" y="1660"/>
                  <a:pt x="0" y="1922"/>
                  <a:pt x="165" y="1922"/>
                </a:cubicBezTo>
                <a:cubicBezTo>
                  <a:pt x="167" y="1922"/>
                  <a:pt x="169" y="1922"/>
                  <a:pt x="171" y="1922"/>
                </a:cubicBezTo>
                <a:cubicBezTo>
                  <a:pt x="622" y="1891"/>
                  <a:pt x="1072" y="1867"/>
                  <a:pt x="1523" y="1837"/>
                </a:cubicBezTo>
                <a:lnTo>
                  <a:pt x="1523" y="1837"/>
                </a:lnTo>
                <a:cubicBezTo>
                  <a:pt x="1353" y="2007"/>
                  <a:pt x="1182" y="2172"/>
                  <a:pt x="1018" y="2342"/>
                </a:cubicBezTo>
                <a:cubicBezTo>
                  <a:pt x="923" y="2436"/>
                  <a:pt x="1015" y="2570"/>
                  <a:pt x="1117" y="2570"/>
                </a:cubicBezTo>
                <a:cubicBezTo>
                  <a:pt x="1147" y="2570"/>
                  <a:pt x="1179" y="2559"/>
                  <a:pt x="1206" y="2531"/>
                </a:cubicBezTo>
                <a:cubicBezTo>
                  <a:pt x="1346" y="2391"/>
                  <a:pt x="1487" y="2251"/>
                  <a:pt x="1627" y="2111"/>
                </a:cubicBezTo>
                <a:cubicBezTo>
                  <a:pt x="1651" y="2488"/>
                  <a:pt x="1675" y="2866"/>
                  <a:pt x="1694" y="3244"/>
                </a:cubicBezTo>
                <a:cubicBezTo>
                  <a:pt x="1700" y="3329"/>
                  <a:pt x="1768" y="3371"/>
                  <a:pt x="1834" y="3371"/>
                </a:cubicBezTo>
                <a:cubicBezTo>
                  <a:pt x="1901" y="3371"/>
                  <a:pt x="1965" y="3329"/>
                  <a:pt x="1962" y="3244"/>
                </a:cubicBezTo>
                <a:cubicBezTo>
                  <a:pt x="1937" y="2835"/>
                  <a:pt x="1913" y="2433"/>
                  <a:pt x="1889" y="2025"/>
                </a:cubicBezTo>
                <a:lnTo>
                  <a:pt x="1889" y="2025"/>
                </a:lnTo>
                <a:cubicBezTo>
                  <a:pt x="2059" y="2172"/>
                  <a:pt x="2236" y="2318"/>
                  <a:pt x="2406" y="2464"/>
                </a:cubicBezTo>
                <a:cubicBezTo>
                  <a:pt x="2433" y="2487"/>
                  <a:pt x="2463" y="2497"/>
                  <a:pt x="2492" y="2497"/>
                </a:cubicBezTo>
                <a:cubicBezTo>
                  <a:pt x="2600" y="2497"/>
                  <a:pt x="2696" y="2361"/>
                  <a:pt x="2595" y="2275"/>
                </a:cubicBezTo>
                <a:cubicBezTo>
                  <a:pt x="2406" y="2117"/>
                  <a:pt x="2224" y="1958"/>
                  <a:pt x="2035" y="1806"/>
                </a:cubicBezTo>
                <a:cubicBezTo>
                  <a:pt x="2449" y="1776"/>
                  <a:pt x="2869" y="1745"/>
                  <a:pt x="3283" y="1715"/>
                </a:cubicBezTo>
                <a:cubicBezTo>
                  <a:pt x="3450" y="1703"/>
                  <a:pt x="3454" y="1452"/>
                  <a:pt x="3295" y="1452"/>
                </a:cubicBezTo>
                <a:cubicBezTo>
                  <a:pt x="3291" y="1452"/>
                  <a:pt x="3287" y="1453"/>
                  <a:pt x="3283" y="1453"/>
                </a:cubicBezTo>
                <a:cubicBezTo>
                  <a:pt x="2924" y="1477"/>
                  <a:pt x="2571" y="1502"/>
                  <a:pt x="2211" y="1526"/>
                </a:cubicBezTo>
                <a:lnTo>
                  <a:pt x="2552" y="1191"/>
                </a:lnTo>
                <a:cubicBezTo>
                  <a:pt x="2642" y="1097"/>
                  <a:pt x="2553" y="963"/>
                  <a:pt x="2452" y="963"/>
                </a:cubicBezTo>
                <a:cubicBezTo>
                  <a:pt x="2422" y="963"/>
                  <a:pt x="2391" y="974"/>
                  <a:pt x="2364" y="1002"/>
                </a:cubicBezTo>
                <a:cubicBezTo>
                  <a:pt x="2193" y="1167"/>
                  <a:pt x="2023" y="1337"/>
                  <a:pt x="1852" y="1508"/>
                </a:cubicBezTo>
                <a:cubicBezTo>
                  <a:pt x="1822" y="1045"/>
                  <a:pt x="1791" y="588"/>
                  <a:pt x="1761" y="131"/>
                </a:cubicBezTo>
                <a:cubicBezTo>
                  <a:pt x="1754" y="45"/>
                  <a:pt x="1683" y="1"/>
                  <a:pt x="161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2" name="Google Shape;522;p27"/>
          <p:cNvSpPr/>
          <p:nvPr/>
        </p:nvSpPr>
        <p:spPr>
          <a:xfrm flipH="1">
            <a:off x="308929" y="3095386"/>
            <a:ext cx="473392" cy="490209"/>
          </a:xfrm>
          <a:custGeom>
            <a:avLst/>
            <a:gdLst/>
            <a:ahLst/>
            <a:cxnLst/>
            <a:rect l="l" t="t" r="r" b="b"/>
            <a:pathLst>
              <a:path w="3607" h="3735" extrusionOk="0">
                <a:moveTo>
                  <a:pt x="1962" y="553"/>
                </a:moveTo>
                <a:cubicBezTo>
                  <a:pt x="1981" y="839"/>
                  <a:pt x="2005" y="1119"/>
                  <a:pt x="2029" y="1405"/>
                </a:cubicBezTo>
                <a:cubicBezTo>
                  <a:pt x="1859" y="1363"/>
                  <a:pt x="1682" y="1314"/>
                  <a:pt x="1512" y="1265"/>
                </a:cubicBezTo>
                <a:cubicBezTo>
                  <a:pt x="1664" y="1028"/>
                  <a:pt x="1816" y="790"/>
                  <a:pt x="1962" y="553"/>
                </a:cubicBezTo>
                <a:close/>
                <a:moveTo>
                  <a:pt x="683" y="1271"/>
                </a:moveTo>
                <a:cubicBezTo>
                  <a:pt x="823" y="1320"/>
                  <a:pt x="963" y="1375"/>
                  <a:pt x="1110" y="1417"/>
                </a:cubicBezTo>
                <a:cubicBezTo>
                  <a:pt x="1067" y="1484"/>
                  <a:pt x="1030" y="1545"/>
                  <a:pt x="988" y="1612"/>
                </a:cubicBezTo>
                <a:cubicBezTo>
                  <a:pt x="884" y="1497"/>
                  <a:pt x="787" y="1381"/>
                  <a:pt x="683" y="1271"/>
                </a:cubicBezTo>
                <a:close/>
                <a:moveTo>
                  <a:pt x="2328" y="1746"/>
                </a:moveTo>
                <a:cubicBezTo>
                  <a:pt x="2523" y="1795"/>
                  <a:pt x="2718" y="1832"/>
                  <a:pt x="2912" y="1874"/>
                </a:cubicBezTo>
                <a:cubicBezTo>
                  <a:pt x="2730" y="1935"/>
                  <a:pt x="2547" y="1990"/>
                  <a:pt x="2358" y="2051"/>
                </a:cubicBezTo>
                <a:cubicBezTo>
                  <a:pt x="2352" y="1947"/>
                  <a:pt x="2340" y="1850"/>
                  <a:pt x="2328" y="1746"/>
                </a:cubicBezTo>
                <a:close/>
                <a:moveTo>
                  <a:pt x="1371" y="1503"/>
                </a:moveTo>
                <a:cubicBezTo>
                  <a:pt x="1597" y="1570"/>
                  <a:pt x="1822" y="1625"/>
                  <a:pt x="2054" y="1685"/>
                </a:cubicBezTo>
                <a:cubicBezTo>
                  <a:pt x="2072" y="1832"/>
                  <a:pt x="2084" y="1984"/>
                  <a:pt x="2102" y="2130"/>
                </a:cubicBezTo>
                <a:cubicBezTo>
                  <a:pt x="1926" y="2191"/>
                  <a:pt x="1755" y="2246"/>
                  <a:pt x="1579" y="2301"/>
                </a:cubicBezTo>
                <a:cubicBezTo>
                  <a:pt x="1445" y="2136"/>
                  <a:pt x="1311" y="1978"/>
                  <a:pt x="1170" y="1819"/>
                </a:cubicBezTo>
                <a:cubicBezTo>
                  <a:pt x="1237" y="1716"/>
                  <a:pt x="1304" y="1606"/>
                  <a:pt x="1371" y="1503"/>
                </a:cubicBezTo>
                <a:close/>
                <a:moveTo>
                  <a:pt x="1024" y="2057"/>
                </a:moveTo>
                <a:cubicBezTo>
                  <a:pt x="1122" y="2167"/>
                  <a:pt x="1213" y="2276"/>
                  <a:pt x="1304" y="2386"/>
                </a:cubicBezTo>
                <a:cubicBezTo>
                  <a:pt x="1110" y="2447"/>
                  <a:pt x="915" y="2514"/>
                  <a:pt x="714" y="2575"/>
                </a:cubicBezTo>
                <a:cubicBezTo>
                  <a:pt x="817" y="2404"/>
                  <a:pt x="921" y="2228"/>
                  <a:pt x="1024" y="2057"/>
                </a:cubicBezTo>
                <a:close/>
                <a:moveTo>
                  <a:pt x="2139" y="2398"/>
                </a:moveTo>
                <a:cubicBezTo>
                  <a:pt x="2163" y="2636"/>
                  <a:pt x="2200" y="2873"/>
                  <a:pt x="2236" y="3105"/>
                </a:cubicBezTo>
                <a:cubicBezTo>
                  <a:pt x="2078" y="2910"/>
                  <a:pt x="1920" y="2715"/>
                  <a:pt x="1761" y="2520"/>
                </a:cubicBezTo>
                <a:cubicBezTo>
                  <a:pt x="1883" y="2477"/>
                  <a:pt x="2011" y="2441"/>
                  <a:pt x="2139" y="2398"/>
                </a:cubicBezTo>
                <a:close/>
                <a:moveTo>
                  <a:pt x="2062" y="0"/>
                </a:moveTo>
                <a:cubicBezTo>
                  <a:pt x="2026" y="0"/>
                  <a:pt x="1989" y="17"/>
                  <a:pt x="1962" y="59"/>
                </a:cubicBezTo>
                <a:cubicBezTo>
                  <a:pt x="1725" y="431"/>
                  <a:pt x="1487" y="808"/>
                  <a:pt x="1250" y="1186"/>
                </a:cubicBezTo>
                <a:cubicBezTo>
                  <a:pt x="902" y="1076"/>
                  <a:pt x="555" y="942"/>
                  <a:pt x="220" y="790"/>
                </a:cubicBezTo>
                <a:cubicBezTo>
                  <a:pt x="203" y="781"/>
                  <a:pt x="186" y="778"/>
                  <a:pt x="170" y="778"/>
                </a:cubicBezTo>
                <a:cubicBezTo>
                  <a:pt x="71" y="778"/>
                  <a:pt x="1" y="920"/>
                  <a:pt x="74" y="1003"/>
                </a:cubicBezTo>
                <a:cubicBezTo>
                  <a:pt x="336" y="1277"/>
                  <a:pt x="592" y="1564"/>
                  <a:pt x="842" y="1850"/>
                </a:cubicBezTo>
                <a:cubicBezTo>
                  <a:pt x="641" y="2179"/>
                  <a:pt x="446" y="2508"/>
                  <a:pt x="245" y="2843"/>
                </a:cubicBezTo>
                <a:cubicBezTo>
                  <a:pt x="184" y="2946"/>
                  <a:pt x="276" y="3052"/>
                  <a:pt x="367" y="3052"/>
                </a:cubicBezTo>
                <a:cubicBezTo>
                  <a:pt x="405" y="3052"/>
                  <a:pt x="443" y="3034"/>
                  <a:pt x="470" y="2989"/>
                </a:cubicBezTo>
                <a:cubicBezTo>
                  <a:pt x="482" y="2965"/>
                  <a:pt x="500" y="2940"/>
                  <a:pt x="513" y="2916"/>
                </a:cubicBezTo>
                <a:cubicBezTo>
                  <a:pt x="835" y="2812"/>
                  <a:pt x="1164" y="2709"/>
                  <a:pt x="1487" y="2605"/>
                </a:cubicBezTo>
                <a:cubicBezTo>
                  <a:pt x="1780" y="2958"/>
                  <a:pt x="2072" y="3318"/>
                  <a:pt x="2352" y="3689"/>
                </a:cubicBezTo>
                <a:cubicBezTo>
                  <a:pt x="2376" y="3721"/>
                  <a:pt x="2408" y="3734"/>
                  <a:pt x="2441" y="3734"/>
                </a:cubicBezTo>
                <a:cubicBezTo>
                  <a:pt x="2517" y="3734"/>
                  <a:pt x="2596" y="3663"/>
                  <a:pt x="2584" y="3574"/>
                </a:cubicBezTo>
                <a:cubicBezTo>
                  <a:pt x="2510" y="3159"/>
                  <a:pt x="2443" y="2739"/>
                  <a:pt x="2395" y="2319"/>
                </a:cubicBezTo>
                <a:cubicBezTo>
                  <a:pt x="2748" y="2203"/>
                  <a:pt x="3107" y="2094"/>
                  <a:pt x="3461" y="1978"/>
                </a:cubicBezTo>
                <a:cubicBezTo>
                  <a:pt x="3607" y="1929"/>
                  <a:pt x="3601" y="1746"/>
                  <a:pt x="3448" y="1716"/>
                </a:cubicBezTo>
                <a:cubicBezTo>
                  <a:pt x="3065" y="1637"/>
                  <a:pt x="2681" y="1558"/>
                  <a:pt x="2297" y="1472"/>
                </a:cubicBezTo>
                <a:cubicBezTo>
                  <a:pt x="2261" y="1028"/>
                  <a:pt x="2224" y="589"/>
                  <a:pt x="2206" y="144"/>
                </a:cubicBezTo>
                <a:cubicBezTo>
                  <a:pt x="2202" y="64"/>
                  <a:pt x="2132" y="0"/>
                  <a:pt x="206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3" name="Google Shape;523;p27"/>
          <p:cNvSpPr/>
          <p:nvPr/>
        </p:nvSpPr>
        <p:spPr>
          <a:xfrm flipH="1">
            <a:off x="181075" y="2538350"/>
            <a:ext cx="217825" cy="230931"/>
          </a:xfrm>
          <a:custGeom>
            <a:avLst/>
            <a:gdLst/>
            <a:ahLst/>
            <a:cxnLst/>
            <a:rect l="l" t="t" r="r" b="b"/>
            <a:pathLst>
              <a:path w="2925" h="3101" extrusionOk="0">
                <a:moveTo>
                  <a:pt x="1462" y="1"/>
                </a:moveTo>
                <a:lnTo>
                  <a:pt x="1140" y="920"/>
                </a:lnTo>
                <a:lnTo>
                  <a:pt x="323" y="622"/>
                </a:lnTo>
                <a:lnTo>
                  <a:pt x="323" y="622"/>
                </a:lnTo>
                <a:lnTo>
                  <a:pt x="963" y="1188"/>
                </a:lnTo>
                <a:lnTo>
                  <a:pt x="1" y="1438"/>
                </a:lnTo>
                <a:lnTo>
                  <a:pt x="920" y="1676"/>
                </a:lnTo>
                <a:lnTo>
                  <a:pt x="384" y="2510"/>
                </a:lnTo>
                <a:lnTo>
                  <a:pt x="384" y="2510"/>
                </a:lnTo>
                <a:lnTo>
                  <a:pt x="1158" y="1998"/>
                </a:lnTo>
                <a:lnTo>
                  <a:pt x="1462" y="3101"/>
                </a:lnTo>
                <a:lnTo>
                  <a:pt x="1761" y="1998"/>
                </a:lnTo>
                <a:lnTo>
                  <a:pt x="2534" y="2510"/>
                </a:lnTo>
                <a:lnTo>
                  <a:pt x="2534" y="2510"/>
                </a:lnTo>
                <a:lnTo>
                  <a:pt x="1998" y="1676"/>
                </a:lnTo>
                <a:lnTo>
                  <a:pt x="2924" y="1438"/>
                </a:lnTo>
                <a:lnTo>
                  <a:pt x="1956" y="1188"/>
                </a:lnTo>
                <a:lnTo>
                  <a:pt x="2601" y="622"/>
                </a:lnTo>
                <a:lnTo>
                  <a:pt x="2601" y="622"/>
                </a:lnTo>
                <a:lnTo>
                  <a:pt x="1785" y="920"/>
                </a:lnTo>
                <a:lnTo>
                  <a:pt x="146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 name="Google Shape;524;p27"/>
          <p:cNvSpPr/>
          <p:nvPr/>
        </p:nvSpPr>
        <p:spPr>
          <a:xfrm flipH="1">
            <a:off x="1014177" y="1547544"/>
            <a:ext cx="293458" cy="286382"/>
          </a:xfrm>
          <a:custGeom>
            <a:avLst/>
            <a:gdLst/>
            <a:ahLst/>
            <a:cxnLst/>
            <a:rect l="l" t="t" r="r" b="b"/>
            <a:pathLst>
              <a:path w="2236" h="2182" extrusionOk="0">
                <a:moveTo>
                  <a:pt x="1050" y="1"/>
                </a:moveTo>
                <a:cubicBezTo>
                  <a:pt x="1007" y="1"/>
                  <a:pt x="966" y="28"/>
                  <a:pt x="969" y="83"/>
                </a:cubicBezTo>
                <a:cubicBezTo>
                  <a:pt x="987" y="363"/>
                  <a:pt x="1005" y="643"/>
                  <a:pt x="1024" y="924"/>
                </a:cubicBezTo>
                <a:lnTo>
                  <a:pt x="676" y="631"/>
                </a:lnTo>
                <a:cubicBezTo>
                  <a:pt x="659" y="615"/>
                  <a:pt x="640" y="609"/>
                  <a:pt x="620" y="609"/>
                </a:cubicBezTo>
                <a:cubicBezTo>
                  <a:pt x="552" y="609"/>
                  <a:pt x="488" y="695"/>
                  <a:pt x="555" y="747"/>
                </a:cubicBezTo>
                <a:cubicBezTo>
                  <a:pt x="664" y="844"/>
                  <a:pt x="774" y="936"/>
                  <a:pt x="884" y="1027"/>
                </a:cubicBezTo>
                <a:cubicBezTo>
                  <a:pt x="628" y="1039"/>
                  <a:pt x="372" y="1058"/>
                  <a:pt x="110" y="1070"/>
                </a:cubicBezTo>
                <a:cubicBezTo>
                  <a:pt x="2" y="1076"/>
                  <a:pt x="0" y="1240"/>
                  <a:pt x="104" y="1240"/>
                </a:cubicBezTo>
                <a:cubicBezTo>
                  <a:pt x="106" y="1240"/>
                  <a:pt x="108" y="1240"/>
                  <a:pt x="110" y="1240"/>
                </a:cubicBezTo>
                <a:cubicBezTo>
                  <a:pt x="402" y="1228"/>
                  <a:pt x="695" y="1210"/>
                  <a:pt x="987" y="1192"/>
                </a:cubicBezTo>
                <a:lnTo>
                  <a:pt x="987" y="1192"/>
                </a:lnTo>
                <a:cubicBezTo>
                  <a:pt x="877" y="1301"/>
                  <a:pt x="768" y="1405"/>
                  <a:pt x="658" y="1514"/>
                </a:cubicBezTo>
                <a:cubicBezTo>
                  <a:pt x="597" y="1575"/>
                  <a:pt x="656" y="1662"/>
                  <a:pt x="722" y="1662"/>
                </a:cubicBezTo>
                <a:cubicBezTo>
                  <a:pt x="742" y="1662"/>
                  <a:pt x="762" y="1654"/>
                  <a:pt x="780" y="1636"/>
                </a:cubicBezTo>
                <a:lnTo>
                  <a:pt x="1054" y="1368"/>
                </a:lnTo>
                <a:cubicBezTo>
                  <a:pt x="1072" y="1612"/>
                  <a:pt x="1085" y="1855"/>
                  <a:pt x="1097" y="2099"/>
                </a:cubicBezTo>
                <a:cubicBezTo>
                  <a:pt x="1100" y="2154"/>
                  <a:pt x="1144" y="2181"/>
                  <a:pt x="1187" y="2181"/>
                </a:cubicBezTo>
                <a:cubicBezTo>
                  <a:pt x="1229" y="2181"/>
                  <a:pt x="1270" y="2154"/>
                  <a:pt x="1267" y="2099"/>
                </a:cubicBezTo>
                <a:cubicBezTo>
                  <a:pt x="1255" y="1837"/>
                  <a:pt x="1237" y="1575"/>
                  <a:pt x="1225" y="1313"/>
                </a:cubicBezTo>
                <a:lnTo>
                  <a:pt x="1225" y="1313"/>
                </a:lnTo>
                <a:cubicBezTo>
                  <a:pt x="1334" y="1405"/>
                  <a:pt x="1444" y="1502"/>
                  <a:pt x="1560" y="1594"/>
                </a:cubicBezTo>
                <a:cubicBezTo>
                  <a:pt x="1578" y="1609"/>
                  <a:pt x="1598" y="1616"/>
                  <a:pt x="1618" y="1616"/>
                </a:cubicBezTo>
                <a:cubicBezTo>
                  <a:pt x="1688" y="1616"/>
                  <a:pt x="1748" y="1529"/>
                  <a:pt x="1681" y="1472"/>
                </a:cubicBezTo>
                <a:cubicBezTo>
                  <a:pt x="1560" y="1374"/>
                  <a:pt x="1438" y="1271"/>
                  <a:pt x="1316" y="1167"/>
                </a:cubicBezTo>
                <a:cubicBezTo>
                  <a:pt x="1590" y="1149"/>
                  <a:pt x="1858" y="1131"/>
                  <a:pt x="2126" y="1112"/>
                </a:cubicBezTo>
                <a:cubicBezTo>
                  <a:pt x="2234" y="1106"/>
                  <a:pt x="2236" y="942"/>
                  <a:pt x="2132" y="942"/>
                </a:cubicBezTo>
                <a:cubicBezTo>
                  <a:pt x="2130" y="942"/>
                  <a:pt x="2128" y="942"/>
                  <a:pt x="2126" y="942"/>
                </a:cubicBezTo>
                <a:cubicBezTo>
                  <a:pt x="1895" y="960"/>
                  <a:pt x="1663" y="972"/>
                  <a:pt x="1432" y="991"/>
                </a:cubicBezTo>
                <a:lnTo>
                  <a:pt x="1651" y="771"/>
                </a:lnTo>
                <a:cubicBezTo>
                  <a:pt x="1712" y="710"/>
                  <a:pt x="1654" y="624"/>
                  <a:pt x="1587" y="624"/>
                </a:cubicBezTo>
                <a:cubicBezTo>
                  <a:pt x="1568" y="624"/>
                  <a:pt x="1547" y="631"/>
                  <a:pt x="1529" y="649"/>
                </a:cubicBezTo>
                <a:cubicBezTo>
                  <a:pt x="1420" y="759"/>
                  <a:pt x="1310" y="869"/>
                  <a:pt x="1200" y="978"/>
                </a:cubicBezTo>
                <a:cubicBezTo>
                  <a:pt x="1182" y="680"/>
                  <a:pt x="1164" y="381"/>
                  <a:pt x="1139" y="83"/>
                </a:cubicBezTo>
                <a:cubicBezTo>
                  <a:pt x="1136" y="28"/>
                  <a:pt x="1092" y="1"/>
                  <a:pt x="10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ackground">
  <p:cSld name="CUSTOM_5">
    <p:bg>
      <p:bgPr>
        <a:solidFill>
          <a:schemeClr val="lt2"/>
        </a:solidFill>
        <a:effectLst/>
      </p:bgPr>
    </p:bg>
    <p:spTree>
      <p:nvGrpSpPr>
        <p:cNvPr id="1" name="Shape 630"/>
        <p:cNvGrpSpPr/>
        <p:nvPr/>
      </p:nvGrpSpPr>
      <p:grpSpPr>
        <a:xfrm>
          <a:off x="0" y="0"/>
          <a:ext cx="0" cy="0"/>
          <a:chOff x="0" y="0"/>
          <a:chExt cx="0" cy="0"/>
        </a:xfrm>
      </p:grpSpPr>
      <p:sp>
        <p:nvSpPr>
          <p:cNvPr id="631" name="Google Shape;631;p31"/>
          <p:cNvSpPr/>
          <p:nvPr/>
        </p:nvSpPr>
        <p:spPr>
          <a:xfrm>
            <a:off x="8543432" y="179325"/>
            <a:ext cx="251768" cy="245699"/>
          </a:xfrm>
          <a:custGeom>
            <a:avLst/>
            <a:gdLst/>
            <a:ahLst/>
            <a:cxnLst/>
            <a:rect l="l" t="t" r="r" b="b"/>
            <a:pathLst>
              <a:path w="2236" h="2182" extrusionOk="0">
                <a:moveTo>
                  <a:pt x="1050" y="1"/>
                </a:moveTo>
                <a:cubicBezTo>
                  <a:pt x="1007" y="1"/>
                  <a:pt x="966" y="28"/>
                  <a:pt x="969" y="83"/>
                </a:cubicBezTo>
                <a:cubicBezTo>
                  <a:pt x="987" y="363"/>
                  <a:pt x="1005" y="643"/>
                  <a:pt x="1024" y="924"/>
                </a:cubicBezTo>
                <a:lnTo>
                  <a:pt x="676" y="631"/>
                </a:lnTo>
                <a:cubicBezTo>
                  <a:pt x="659" y="615"/>
                  <a:pt x="640" y="609"/>
                  <a:pt x="620" y="609"/>
                </a:cubicBezTo>
                <a:cubicBezTo>
                  <a:pt x="552" y="609"/>
                  <a:pt x="488" y="695"/>
                  <a:pt x="555" y="747"/>
                </a:cubicBezTo>
                <a:cubicBezTo>
                  <a:pt x="664" y="844"/>
                  <a:pt x="774" y="936"/>
                  <a:pt x="884" y="1027"/>
                </a:cubicBezTo>
                <a:cubicBezTo>
                  <a:pt x="628" y="1039"/>
                  <a:pt x="372" y="1058"/>
                  <a:pt x="110" y="1070"/>
                </a:cubicBezTo>
                <a:cubicBezTo>
                  <a:pt x="2" y="1076"/>
                  <a:pt x="0" y="1240"/>
                  <a:pt x="104" y="1240"/>
                </a:cubicBezTo>
                <a:cubicBezTo>
                  <a:pt x="106" y="1240"/>
                  <a:pt x="108" y="1240"/>
                  <a:pt x="110" y="1240"/>
                </a:cubicBezTo>
                <a:cubicBezTo>
                  <a:pt x="402" y="1228"/>
                  <a:pt x="695" y="1210"/>
                  <a:pt x="987" y="1192"/>
                </a:cubicBezTo>
                <a:lnTo>
                  <a:pt x="987" y="1192"/>
                </a:lnTo>
                <a:cubicBezTo>
                  <a:pt x="877" y="1301"/>
                  <a:pt x="768" y="1405"/>
                  <a:pt x="658" y="1514"/>
                </a:cubicBezTo>
                <a:cubicBezTo>
                  <a:pt x="597" y="1575"/>
                  <a:pt x="656" y="1662"/>
                  <a:pt x="722" y="1662"/>
                </a:cubicBezTo>
                <a:cubicBezTo>
                  <a:pt x="742" y="1662"/>
                  <a:pt x="762" y="1654"/>
                  <a:pt x="780" y="1636"/>
                </a:cubicBezTo>
                <a:lnTo>
                  <a:pt x="1054" y="1368"/>
                </a:lnTo>
                <a:cubicBezTo>
                  <a:pt x="1072" y="1612"/>
                  <a:pt x="1085" y="1855"/>
                  <a:pt x="1097" y="2099"/>
                </a:cubicBezTo>
                <a:cubicBezTo>
                  <a:pt x="1100" y="2154"/>
                  <a:pt x="1144" y="2181"/>
                  <a:pt x="1187" y="2181"/>
                </a:cubicBezTo>
                <a:cubicBezTo>
                  <a:pt x="1229" y="2181"/>
                  <a:pt x="1270" y="2154"/>
                  <a:pt x="1267" y="2099"/>
                </a:cubicBezTo>
                <a:cubicBezTo>
                  <a:pt x="1255" y="1837"/>
                  <a:pt x="1237" y="1575"/>
                  <a:pt x="1225" y="1313"/>
                </a:cubicBezTo>
                <a:lnTo>
                  <a:pt x="1225" y="1313"/>
                </a:lnTo>
                <a:cubicBezTo>
                  <a:pt x="1334" y="1405"/>
                  <a:pt x="1444" y="1502"/>
                  <a:pt x="1560" y="1594"/>
                </a:cubicBezTo>
                <a:cubicBezTo>
                  <a:pt x="1578" y="1609"/>
                  <a:pt x="1598" y="1616"/>
                  <a:pt x="1618" y="1616"/>
                </a:cubicBezTo>
                <a:cubicBezTo>
                  <a:pt x="1688" y="1616"/>
                  <a:pt x="1748" y="1529"/>
                  <a:pt x="1681" y="1472"/>
                </a:cubicBezTo>
                <a:cubicBezTo>
                  <a:pt x="1560" y="1374"/>
                  <a:pt x="1438" y="1271"/>
                  <a:pt x="1316" y="1167"/>
                </a:cubicBezTo>
                <a:cubicBezTo>
                  <a:pt x="1590" y="1149"/>
                  <a:pt x="1858" y="1131"/>
                  <a:pt x="2126" y="1112"/>
                </a:cubicBezTo>
                <a:cubicBezTo>
                  <a:pt x="2234" y="1106"/>
                  <a:pt x="2236" y="942"/>
                  <a:pt x="2132" y="942"/>
                </a:cubicBezTo>
                <a:cubicBezTo>
                  <a:pt x="2130" y="942"/>
                  <a:pt x="2128" y="942"/>
                  <a:pt x="2126" y="942"/>
                </a:cubicBezTo>
                <a:cubicBezTo>
                  <a:pt x="1895" y="960"/>
                  <a:pt x="1663" y="972"/>
                  <a:pt x="1432" y="991"/>
                </a:cubicBezTo>
                <a:lnTo>
                  <a:pt x="1651" y="771"/>
                </a:lnTo>
                <a:cubicBezTo>
                  <a:pt x="1712" y="710"/>
                  <a:pt x="1654" y="624"/>
                  <a:pt x="1587" y="624"/>
                </a:cubicBezTo>
                <a:cubicBezTo>
                  <a:pt x="1568" y="624"/>
                  <a:pt x="1547" y="631"/>
                  <a:pt x="1529" y="649"/>
                </a:cubicBezTo>
                <a:cubicBezTo>
                  <a:pt x="1420" y="759"/>
                  <a:pt x="1310" y="869"/>
                  <a:pt x="1200" y="978"/>
                </a:cubicBezTo>
                <a:cubicBezTo>
                  <a:pt x="1182" y="680"/>
                  <a:pt x="1164" y="381"/>
                  <a:pt x="1139" y="83"/>
                </a:cubicBezTo>
                <a:cubicBezTo>
                  <a:pt x="1136" y="28"/>
                  <a:pt x="1092" y="1"/>
                  <a:pt x="10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 name="Google Shape;632;p31"/>
          <p:cNvSpPr/>
          <p:nvPr/>
        </p:nvSpPr>
        <p:spPr>
          <a:xfrm>
            <a:off x="8085951" y="690585"/>
            <a:ext cx="388895" cy="337705"/>
          </a:xfrm>
          <a:custGeom>
            <a:avLst/>
            <a:gdLst/>
            <a:ahLst/>
            <a:cxnLst/>
            <a:rect l="l" t="t" r="r" b="b"/>
            <a:pathLst>
              <a:path w="3884" h="3373" extrusionOk="0">
                <a:moveTo>
                  <a:pt x="2703" y="625"/>
                </a:moveTo>
                <a:lnTo>
                  <a:pt x="2703" y="625"/>
                </a:lnTo>
                <a:cubicBezTo>
                  <a:pt x="2630" y="807"/>
                  <a:pt x="2551" y="984"/>
                  <a:pt x="2478" y="1161"/>
                </a:cubicBezTo>
                <a:cubicBezTo>
                  <a:pt x="2393" y="1106"/>
                  <a:pt x="2307" y="1045"/>
                  <a:pt x="2228" y="990"/>
                </a:cubicBezTo>
                <a:cubicBezTo>
                  <a:pt x="2386" y="868"/>
                  <a:pt x="2545" y="753"/>
                  <a:pt x="2703" y="625"/>
                </a:cubicBezTo>
                <a:close/>
                <a:moveTo>
                  <a:pt x="1083" y="485"/>
                </a:moveTo>
                <a:cubicBezTo>
                  <a:pt x="1308" y="655"/>
                  <a:pt x="1540" y="826"/>
                  <a:pt x="1771" y="990"/>
                </a:cubicBezTo>
                <a:cubicBezTo>
                  <a:pt x="1625" y="1094"/>
                  <a:pt x="1479" y="1197"/>
                  <a:pt x="1327" y="1289"/>
                </a:cubicBezTo>
                <a:cubicBezTo>
                  <a:pt x="1247" y="1021"/>
                  <a:pt x="1162" y="753"/>
                  <a:pt x="1083" y="485"/>
                </a:cubicBezTo>
                <a:close/>
                <a:moveTo>
                  <a:pt x="1997" y="1155"/>
                </a:moveTo>
                <a:cubicBezTo>
                  <a:pt x="2125" y="1240"/>
                  <a:pt x="2246" y="1325"/>
                  <a:pt x="2368" y="1410"/>
                </a:cubicBezTo>
                <a:lnTo>
                  <a:pt x="2155" y="1916"/>
                </a:lnTo>
                <a:cubicBezTo>
                  <a:pt x="2017" y="1916"/>
                  <a:pt x="1876" y="1913"/>
                  <a:pt x="1736" y="1913"/>
                </a:cubicBezTo>
                <a:cubicBezTo>
                  <a:pt x="1666" y="1913"/>
                  <a:pt x="1597" y="1914"/>
                  <a:pt x="1528" y="1916"/>
                </a:cubicBezTo>
                <a:cubicBezTo>
                  <a:pt x="1485" y="1794"/>
                  <a:pt x="1448" y="1672"/>
                  <a:pt x="1412" y="1557"/>
                </a:cubicBezTo>
                <a:cubicBezTo>
                  <a:pt x="1613" y="1429"/>
                  <a:pt x="1808" y="1295"/>
                  <a:pt x="1997" y="1155"/>
                </a:cubicBezTo>
                <a:close/>
                <a:moveTo>
                  <a:pt x="1180" y="1703"/>
                </a:moveTo>
                <a:cubicBezTo>
                  <a:pt x="1205" y="1770"/>
                  <a:pt x="1223" y="1843"/>
                  <a:pt x="1247" y="1916"/>
                </a:cubicBezTo>
                <a:cubicBezTo>
                  <a:pt x="1095" y="1916"/>
                  <a:pt x="943" y="1922"/>
                  <a:pt x="791" y="1922"/>
                </a:cubicBezTo>
                <a:cubicBezTo>
                  <a:pt x="919" y="1855"/>
                  <a:pt x="1053" y="1776"/>
                  <a:pt x="1180" y="1703"/>
                </a:cubicBezTo>
                <a:close/>
                <a:moveTo>
                  <a:pt x="2594" y="1563"/>
                </a:moveTo>
                <a:cubicBezTo>
                  <a:pt x="2795" y="1691"/>
                  <a:pt x="2996" y="1818"/>
                  <a:pt x="3197" y="1946"/>
                </a:cubicBezTo>
                <a:cubicBezTo>
                  <a:pt x="2941" y="1934"/>
                  <a:pt x="2691" y="1928"/>
                  <a:pt x="2441" y="1922"/>
                </a:cubicBezTo>
                <a:cubicBezTo>
                  <a:pt x="2490" y="1800"/>
                  <a:pt x="2545" y="1678"/>
                  <a:pt x="2594" y="1563"/>
                </a:cubicBezTo>
                <a:close/>
                <a:moveTo>
                  <a:pt x="1613" y="2178"/>
                </a:moveTo>
                <a:cubicBezTo>
                  <a:pt x="1753" y="2178"/>
                  <a:pt x="1899" y="2178"/>
                  <a:pt x="2039" y="2184"/>
                </a:cubicBezTo>
                <a:cubicBezTo>
                  <a:pt x="1960" y="2373"/>
                  <a:pt x="1881" y="2562"/>
                  <a:pt x="1802" y="2750"/>
                </a:cubicBezTo>
                <a:cubicBezTo>
                  <a:pt x="1735" y="2562"/>
                  <a:pt x="1674" y="2367"/>
                  <a:pt x="1613" y="2178"/>
                </a:cubicBezTo>
                <a:close/>
                <a:moveTo>
                  <a:pt x="835" y="0"/>
                </a:moveTo>
                <a:cubicBezTo>
                  <a:pt x="755" y="0"/>
                  <a:pt x="681" y="63"/>
                  <a:pt x="711" y="162"/>
                </a:cubicBezTo>
                <a:cubicBezTo>
                  <a:pt x="833" y="588"/>
                  <a:pt x="967" y="1014"/>
                  <a:pt x="1095" y="1441"/>
                </a:cubicBezTo>
                <a:cubicBezTo>
                  <a:pt x="785" y="1630"/>
                  <a:pt x="462" y="1806"/>
                  <a:pt x="121" y="1959"/>
                </a:cubicBezTo>
                <a:cubicBezTo>
                  <a:pt x="1" y="2019"/>
                  <a:pt x="64" y="2208"/>
                  <a:pt x="182" y="2208"/>
                </a:cubicBezTo>
                <a:cubicBezTo>
                  <a:pt x="184" y="2208"/>
                  <a:pt x="186" y="2208"/>
                  <a:pt x="188" y="2208"/>
                </a:cubicBezTo>
                <a:cubicBezTo>
                  <a:pt x="571" y="2196"/>
                  <a:pt x="949" y="2184"/>
                  <a:pt x="1333" y="2178"/>
                </a:cubicBezTo>
                <a:cubicBezTo>
                  <a:pt x="1455" y="2549"/>
                  <a:pt x="1570" y="2915"/>
                  <a:pt x="1698" y="3280"/>
                </a:cubicBezTo>
                <a:cubicBezTo>
                  <a:pt x="1720" y="3345"/>
                  <a:pt x="1773" y="3373"/>
                  <a:pt x="1825" y="3373"/>
                </a:cubicBezTo>
                <a:cubicBezTo>
                  <a:pt x="1906" y="3373"/>
                  <a:pt x="1987" y="3307"/>
                  <a:pt x="1954" y="3207"/>
                </a:cubicBezTo>
                <a:cubicBezTo>
                  <a:pt x="1942" y="3183"/>
                  <a:pt x="1936" y="3152"/>
                  <a:pt x="1924" y="3128"/>
                </a:cubicBezTo>
                <a:cubicBezTo>
                  <a:pt x="2058" y="2811"/>
                  <a:pt x="2192" y="2501"/>
                  <a:pt x="2326" y="2184"/>
                </a:cubicBezTo>
                <a:cubicBezTo>
                  <a:pt x="2788" y="2196"/>
                  <a:pt x="3251" y="2214"/>
                  <a:pt x="3708" y="2239"/>
                </a:cubicBezTo>
                <a:cubicBezTo>
                  <a:pt x="3710" y="2239"/>
                  <a:pt x="3712" y="2239"/>
                  <a:pt x="3714" y="2239"/>
                </a:cubicBezTo>
                <a:cubicBezTo>
                  <a:pt x="3843" y="2239"/>
                  <a:pt x="3883" y="2055"/>
                  <a:pt x="3775" y="1989"/>
                </a:cubicBezTo>
                <a:cubicBezTo>
                  <a:pt x="3410" y="1776"/>
                  <a:pt x="3050" y="1544"/>
                  <a:pt x="2697" y="1313"/>
                </a:cubicBezTo>
                <a:cubicBezTo>
                  <a:pt x="2849" y="966"/>
                  <a:pt x="2996" y="625"/>
                  <a:pt x="3142" y="277"/>
                </a:cubicBezTo>
                <a:cubicBezTo>
                  <a:pt x="3187" y="174"/>
                  <a:pt x="3118" y="83"/>
                  <a:pt x="3030" y="83"/>
                </a:cubicBezTo>
                <a:cubicBezTo>
                  <a:pt x="2999" y="83"/>
                  <a:pt x="2966" y="94"/>
                  <a:pt x="2935" y="119"/>
                </a:cubicBezTo>
                <a:cubicBezTo>
                  <a:pt x="2624" y="357"/>
                  <a:pt x="2313" y="600"/>
                  <a:pt x="1997" y="832"/>
                </a:cubicBezTo>
                <a:cubicBezTo>
                  <a:pt x="1637" y="576"/>
                  <a:pt x="1278" y="308"/>
                  <a:pt x="931" y="34"/>
                </a:cubicBezTo>
                <a:cubicBezTo>
                  <a:pt x="902" y="11"/>
                  <a:pt x="868" y="0"/>
                  <a:pt x="83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 name="Google Shape;633;p31"/>
          <p:cNvSpPr/>
          <p:nvPr/>
        </p:nvSpPr>
        <p:spPr>
          <a:xfrm>
            <a:off x="7521123" y="136602"/>
            <a:ext cx="457327" cy="484201"/>
          </a:xfrm>
          <a:custGeom>
            <a:avLst/>
            <a:gdLst/>
            <a:ahLst/>
            <a:cxnLst/>
            <a:rect l="l" t="t" r="r" b="b"/>
            <a:pathLst>
              <a:path w="4874" h="5160" extrusionOk="0">
                <a:moveTo>
                  <a:pt x="2437" y="1"/>
                </a:moveTo>
                <a:lnTo>
                  <a:pt x="1895" y="1536"/>
                </a:lnTo>
                <a:lnTo>
                  <a:pt x="537" y="1030"/>
                </a:lnTo>
                <a:lnTo>
                  <a:pt x="1609" y="1981"/>
                </a:lnTo>
                <a:lnTo>
                  <a:pt x="1" y="2395"/>
                </a:lnTo>
                <a:lnTo>
                  <a:pt x="1542" y="2791"/>
                </a:lnTo>
                <a:lnTo>
                  <a:pt x="640" y="4185"/>
                </a:lnTo>
                <a:lnTo>
                  <a:pt x="1932" y="3327"/>
                </a:lnTo>
                <a:lnTo>
                  <a:pt x="2437" y="5160"/>
                </a:lnTo>
                <a:lnTo>
                  <a:pt x="2937" y="3327"/>
                </a:lnTo>
                <a:lnTo>
                  <a:pt x="4228" y="4185"/>
                </a:lnTo>
                <a:lnTo>
                  <a:pt x="3332" y="2791"/>
                </a:lnTo>
                <a:lnTo>
                  <a:pt x="4873" y="2395"/>
                </a:lnTo>
                <a:lnTo>
                  <a:pt x="3259" y="1981"/>
                </a:lnTo>
                <a:lnTo>
                  <a:pt x="4331" y="1030"/>
                </a:lnTo>
                <a:lnTo>
                  <a:pt x="4331" y="1030"/>
                </a:lnTo>
                <a:lnTo>
                  <a:pt x="2973" y="1536"/>
                </a:lnTo>
                <a:lnTo>
                  <a:pt x="243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 name="Google Shape;634;p31"/>
          <p:cNvSpPr/>
          <p:nvPr/>
        </p:nvSpPr>
        <p:spPr>
          <a:xfrm>
            <a:off x="8795195" y="760366"/>
            <a:ext cx="186878" cy="198123"/>
          </a:xfrm>
          <a:custGeom>
            <a:avLst/>
            <a:gdLst/>
            <a:ahLst/>
            <a:cxnLst/>
            <a:rect l="l" t="t" r="r" b="b"/>
            <a:pathLst>
              <a:path w="2925" h="3101" extrusionOk="0">
                <a:moveTo>
                  <a:pt x="1462" y="1"/>
                </a:moveTo>
                <a:lnTo>
                  <a:pt x="1140" y="920"/>
                </a:lnTo>
                <a:lnTo>
                  <a:pt x="323" y="622"/>
                </a:lnTo>
                <a:lnTo>
                  <a:pt x="323" y="622"/>
                </a:lnTo>
                <a:lnTo>
                  <a:pt x="963" y="1188"/>
                </a:lnTo>
                <a:lnTo>
                  <a:pt x="1" y="1438"/>
                </a:lnTo>
                <a:lnTo>
                  <a:pt x="920" y="1676"/>
                </a:lnTo>
                <a:lnTo>
                  <a:pt x="384" y="2510"/>
                </a:lnTo>
                <a:lnTo>
                  <a:pt x="384" y="2510"/>
                </a:lnTo>
                <a:lnTo>
                  <a:pt x="1158" y="1998"/>
                </a:lnTo>
                <a:lnTo>
                  <a:pt x="1462" y="3101"/>
                </a:lnTo>
                <a:lnTo>
                  <a:pt x="1761" y="1998"/>
                </a:lnTo>
                <a:lnTo>
                  <a:pt x="2534" y="2510"/>
                </a:lnTo>
                <a:lnTo>
                  <a:pt x="2534" y="2510"/>
                </a:lnTo>
                <a:lnTo>
                  <a:pt x="1998" y="1676"/>
                </a:lnTo>
                <a:lnTo>
                  <a:pt x="2924" y="1438"/>
                </a:lnTo>
                <a:lnTo>
                  <a:pt x="1956" y="1188"/>
                </a:lnTo>
                <a:lnTo>
                  <a:pt x="2601" y="622"/>
                </a:lnTo>
                <a:lnTo>
                  <a:pt x="2601" y="622"/>
                </a:lnTo>
                <a:lnTo>
                  <a:pt x="1785" y="920"/>
                </a:lnTo>
                <a:lnTo>
                  <a:pt x="146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 name="Google Shape;635;p31"/>
          <p:cNvSpPr/>
          <p:nvPr/>
        </p:nvSpPr>
        <p:spPr>
          <a:xfrm>
            <a:off x="8538801" y="1153325"/>
            <a:ext cx="388912" cy="379696"/>
          </a:xfrm>
          <a:custGeom>
            <a:avLst/>
            <a:gdLst/>
            <a:ahLst/>
            <a:cxnLst/>
            <a:rect l="l" t="t" r="r" b="b"/>
            <a:pathLst>
              <a:path w="3454" h="3372" extrusionOk="0">
                <a:moveTo>
                  <a:pt x="1616" y="1"/>
                </a:moveTo>
                <a:cubicBezTo>
                  <a:pt x="1549" y="1"/>
                  <a:pt x="1487" y="44"/>
                  <a:pt x="1493" y="131"/>
                </a:cubicBezTo>
                <a:cubicBezTo>
                  <a:pt x="1523" y="557"/>
                  <a:pt x="1554" y="990"/>
                  <a:pt x="1584" y="1422"/>
                </a:cubicBezTo>
                <a:lnTo>
                  <a:pt x="1042" y="966"/>
                </a:lnTo>
                <a:cubicBezTo>
                  <a:pt x="1015" y="942"/>
                  <a:pt x="985" y="932"/>
                  <a:pt x="956" y="932"/>
                </a:cubicBezTo>
                <a:cubicBezTo>
                  <a:pt x="848" y="932"/>
                  <a:pt x="754" y="1068"/>
                  <a:pt x="859" y="1154"/>
                </a:cubicBezTo>
                <a:lnTo>
                  <a:pt x="1359" y="1581"/>
                </a:lnTo>
                <a:cubicBezTo>
                  <a:pt x="963" y="1605"/>
                  <a:pt x="567" y="1629"/>
                  <a:pt x="171" y="1654"/>
                </a:cubicBezTo>
                <a:cubicBezTo>
                  <a:pt x="2" y="1660"/>
                  <a:pt x="0" y="1922"/>
                  <a:pt x="165" y="1922"/>
                </a:cubicBezTo>
                <a:cubicBezTo>
                  <a:pt x="167" y="1922"/>
                  <a:pt x="169" y="1922"/>
                  <a:pt x="171" y="1922"/>
                </a:cubicBezTo>
                <a:cubicBezTo>
                  <a:pt x="622" y="1891"/>
                  <a:pt x="1072" y="1867"/>
                  <a:pt x="1523" y="1837"/>
                </a:cubicBezTo>
                <a:lnTo>
                  <a:pt x="1523" y="1837"/>
                </a:lnTo>
                <a:cubicBezTo>
                  <a:pt x="1353" y="2007"/>
                  <a:pt x="1182" y="2172"/>
                  <a:pt x="1018" y="2342"/>
                </a:cubicBezTo>
                <a:cubicBezTo>
                  <a:pt x="923" y="2436"/>
                  <a:pt x="1015" y="2570"/>
                  <a:pt x="1117" y="2570"/>
                </a:cubicBezTo>
                <a:cubicBezTo>
                  <a:pt x="1147" y="2570"/>
                  <a:pt x="1179" y="2559"/>
                  <a:pt x="1206" y="2531"/>
                </a:cubicBezTo>
                <a:cubicBezTo>
                  <a:pt x="1346" y="2391"/>
                  <a:pt x="1487" y="2251"/>
                  <a:pt x="1627" y="2111"/>
                </a:cubicBezTo>
                <a:cubicBezTo>
                  <a:pt x="1651" y="2488"/>
                  <a:pt x="1675" y="2866"/>
                  <a:pt x="1694" y="3244"/>
                </a:cubicBezTo>
                <a:cubicBezTo>
                  <a:pt x="1700" y="3329"/>
                  <a:pt x="1768" y="3371"/>
                  <a:pt x="1834" y="3371"/>
                </a:cubicBezTo>
                <a:cubicBezTo>
                  <a:pt x="1901" y="3371"/>
                  <a:pt x="1965" y="3329"/>
                  <a:pt x="1962" y="3244"/>
                </a:cubicBezTo>
                <a:cubicBezTo>
                  <a:pt x="1937" y="2835"/>
                  <a:pt x="1913" y="2433"/>
                  <a:pt x="1889" y="2025"/>
                </a:cubicBezTo>
                <a:lnTo>
                  <a:pt x="1889" y="2025"/>
                </a:lnTo>
                <a:cubicBezTo>
                  <a:pt x="2059" y="2172"/>
                  <a:pt x="2236" y="2318"/>
                  <a:pt x="2406" y="2464"/>
                </a:cubicBezTo>
                <a:cubicBezTo>
                  <a:pt x="2433" y="2487"/>
                  <a:pt x="2463" y="2497"/>
                  <a:pt x="2492" y="2497"/>
                </a:cubicBezTo>
                <a:cubicBezTo>
                  <a:pt x="2600" y="2497"/>
                  <a:pt x="2696" y="2361"/>
                  <a:pt x="2595" y="2275"/>
                </a:cubicBezTo>
                <a:cubicBezTo>
                  <a:pt x="2406" y="2117"/>
                  <a:pt x="2224" y="1958"/>
                  <a:pt x="2035" y="1806"/>
                </a:cubicBezTo>
                <a:cubicBezTo>
                  <a:pt x="2449" y="1776"/>
                  <a:pt x="2869" y="1745"/>
                  <a:pt x="3283" y="1715"/>
                </a:cubicBezTo>
                <a:cubicBezTo>
                  <a:pt x="3450" y="1703"/>
                  <a:pt x="3454" y="1452"/>
                  <a:pt x="3295" y="1452"/>
                </a:cubicBezTo>
                <a:cubicBezTo>
                  <a:pt x="3291" y="1452"/>
                  <a:pt x="3287" y="1453"/>
                  <a:pt x="3283" y="1453"/>
                </a:cubicBezTo>
                <a:cubicBezTo>
                  <a:pt x="2924" y="1477"/>
                  <a:pt x="2571" y="1502"/>
                  <a:pt x="2211" y="1526"/>
                </a:cubicBezTo>
                <a:lnTo>
                  <a:pt x="2552" y="1191"/>
                </a:lnTo>
                <a:cubicBezTo>
                  <a:pt x="2642" y="1097"/>
                  <a:pt x="2553" y="963"/>
                  <a:pt x="2452" y="963"/>
                </a:cubicBezTo>
                <a:cubicBezTo>
                  <a:pt x="2422" y="963"/>
                  <a:pt x="2391" y="974"/>
                  <a:pt x="2364" y="1002"/>
                </a:cubicBezTo>
                <a:cubicBezTo>
                  <a:pt x="2193" y="1167"/>
                  <a:pt x="2023" y="1337"/>
                  <a:pt x="1852" y="1508"/>
                </a:cubicBezTo>
                <a:cubicBezTo>
                  <a:pt x="1822" y="1045"/>
                  <a:pt x="1791" y="588"/>
                  <a:pt x="1761" y="131"/>
                </a:cubicBezTo>
                <a:cubicBezTo>
                  <a:pt x="1754" y="45"/>
                  <a:pt x="1683" y="1"/>
                  <a:pt x="161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 name="Google Shape;636;p31"/>
          <p:cNvSpPr/>
          <p:nvPr/>
        </p:nvSpPr>
        <p:spPr>
          <a:xfrm>
            <a:off x="131870" y="259570"/>
            <a:ext cx="406139" cy="420570"/>
          </a:xfrm>
          <a:custGeom>
            <a:avLst/>
            <a:gdLst/>
            <a:ahLst/>
            <a:cxnLst/>
            <a:rect l="l" t="t" r="r" b="b"/>
            <a:pathLst>
              <a:path w="3607" h="3735" extrusionOk="0">
                <a:moveTo>
                  <a:pt x="1962" y="553"/>
                </a:moveTo>
                <a:cubicBezTo>
                  <a:pt x="1981" y="839"/>
                  <a:pt x="2005" y="1119"/>
                  <a:pt x="2029" y="1405"/>
                </a:cubicBezTo>
                <a:cubicBezTo>
                  <a:pt x="1859" y="1363"/>
                  <a:pt x="1682" y="1314"/>
                  <a:pt x="1512" y="1265"/>
                </a:cubicBezTo>
                <a:cubicBezTo>
                  <a:pt x="1664" y="1028"/>
                  <a:pt x="1816" y="790"/>
                  <a:pt x="1962" y="553"/>
                </a:cubicBezTo>
                <a:close/>
                <a:moveTo>
                  <a:pt x="683" y="1271"/>
                </a:moveTo>
                <a:cubicBezTo>
                  <a:pt x="823" y="1320"/>
                  <a:pt x="963" y="1375"/>
                  <a:pt x="1110" y="1417"/>
                </a:cubicBezTo>
                <a:cubicBezTo>
                  <a:pt x="1067" y="1484"/>
                  <a:pt x="1030" y="1545"/>
                  <a:pt x="988" y="1612"/>
                </a:cubicBezTo>
                <a:cubicBezTo>
                  <a:pt x="884" y="1497"/>
                  <a:pt x="787" y="1381"/>
                  <a:pt x="683" y="1271"/>
                </a:cubicBezTo>
                <a:close/>
                <a:moveTo>
                  <a:pt x="2328" y="1746"/>
                </a:moveTo>
                <a:cubicBezTo>
                  <a:pt x="2523" y="1795"/>
                  <a:pt x="2718" y="1832"/>
                  <a:pt x="2912" y="1874"/>
                </a:cubicBezTo>
                <a:cubicBezTo>
                  <a:pt x="2730" y="1935"/>
                  <a:pt x="2547" y="1990"/>
                  <a:pt x="2358" y="2051"/>
                </a:cubicBezTo>
                <a:cubicBezTo>
                  <a:pt x="2352" y="1947"/>
                  <a:pt x="2340" y="1850"/>
                  <a:pt x="2328" y="1746"/>
                </a:cubicBezTo>
                <a:close/>
                <a:moveTo>
                  <a:pt x="1371" y="1503"/>
                </a:moveTo>
                <a:cubicBezTo>
                  <a:pt x="1597" y="1570"/>
                  <a:pt x="1822" y="1625"/>
                  <a:pt x="2054" y="1685"/>
                </a:cubicBezTo>
                <a:cubicBezTo>
                  <a:pt x="2072" y="1832"/>
                  <a:pt x="2084" y="1984"/>
                  <a:pt x="2102" y="2130"/>
                </a:cubicBezTo>
                <a:cubicBezTo>
                  <a:pt x="1926" y="2191"/>
                  <a:pt x="1755" y="2246"/>
                  <a:pt x="1579" y="2301"/>
                </a:cubicBezTo>
                <a:cubicBezTo>
                  <a:pt x="1445" y="2136"/>
                  <a:pt x="1311" y="1978"/>
                  <a:pt x="1170" y="1819"/>
                </a:cubicBezTo>
                <a:cubicBezTo>
                  <a:pt x="1237" y="1716"/>
                  <a:pt x="1304" y="1606"/>
                  <a:pt x="1371" y="1503"/>
                </a:cubicBezTo>
                <a:close/>
                <a:moveTo>
                  <a:pt x="1024" y="2057"/>
                </a:moveTo>
                <a:cubicBezTo>
                  <a:pt x="1122" y="2167"/>
                  <a:pt x="1213" y="2276"/>
                  <a:pt x="1304" y="2386"/>
                </a:cubicBezTo>
                <a:cubicBezTo>
                  <a:pt x="1110" y="2447"/>
                  <a:pt x="915" y="2514"/>
                  <a:pt x="714" y="2575"/>
                </a:cubicBezTo>
                <a:cubicBezTo>
                  <a:pt x="817" y="2404"/>
                  <a:pt x="921" y="2228"/>
                  <a:pt x="1024" y="2057"/>
                </a:cubicBezTo>
                <a:close/>
                <a:moveTo>
                  <a:pt x="2139" y="2398"/>
                </a:moveTo>
                <a:cubicBezTo>
                  <a:pt x="2163" y="2636"/>
                  <a:pt x="2200" y="2873"/>
                  <a:pt x="2236" y="3105"/>
                </a:cubicBezTo>
                <a:cubicBezTo>
                  <a:pt x="2078" y="2910"/>
                  <a:pt x="1920" y="2715"/>
                  <a:pt x="1761" y="2520"/>
                </a:cubicBezTo>
                <a:cubicBezTo>
                  <a:pt x="1883" y="2477"/>
                  <a:pt x="2011" y="2441"/>
                  <a:pt x="2139" y="2398"/>
                </a:cubicBezTo>
                <a:close/>
                <a:moveTo>
                  <a:pt x="2062" y="0"/>
                </a:moveTo>
                <a:cubicBezTo>
                  <a:pt x="2026" y="0"/>
                  <a:pt x="1989" y="17"/>
                  <a:pt x="1962" y="59"/>
                </a:cubicBezTo>
                <a:cubicBezTo>
                  <a:pt x="1725" y="431"/>
                  <a:pt x="1487" y="808"/>
                  <a:pt x="1250" y="1186"/>
                </a:cubicBezTo>
                <a:cubicBezTo>
                  <a:pt x="902" y="1076"/>
                  <a:pt x="555" y="942"/>
                  <a:pt x="220" y="790"/>
                </a:cubicBezTo>
                <a:cubicBezTo>
                  <a:pt x="203" y="781"/>
                  <a:pt x="186" y="778"/>
                  <a:pt x="170" y="778"/>
                </a:cubicBezTo>
                <a:cubicBezTo>
                  <a:pt x="71" y="778"/>
                  <a:pt x="1" y="920"/>
                  <a:pt x="74" y="1003"/>
                </a:cubicBezTo>
                <a:cubicBezTo>
                  <a:pt x="336" y="1277"/>
                  <a:pt x="592" y="1564"/>
                  <a:pt x="842" y="1850"/>
                </a:cubicBezTo>
                <a:cubicBezTo>
                  <a:pt x="641" y="2179"/>
                  <a:pt x="446" y="2508"/>
                  <a:pt x="245" y="2843"/>
                </a:cubicBezTo>
                <a:cubicBezTo>
                  <a:pt x="184" y="2946"/>
                  <a:pt x="276" y="3052"/>
                  <a:pt x="367" y="3052"/>
                </a:cubicBezTo>
                <a:cubicBezTo>
                  <a:pt x="405" y="3052"/>
                  <a:pt x="443" y="3034"/>
                  <a:pt x="470" y="2989"/>
                </a:cubicBezTo>
                <a:cubicBezTo>
                  <a:pt x="482" y="2965"/>
                  <a:pt x="500" y="2940"/>
                  <a:pt x="513" y="2916"/>
                </a:cubicBezTo>
                <a:cubicBezTo>
                  <a:pt x="835" y="2812"/>
                  <a:pt x="1164" y="2709"/>
                  <a:pt x="1487" y="2605"/>
                </a:cubicBezTo>
                <a:cubicBezTo>
                  <a:pt x="1780" y="2958"/>
                  <a:pt x="2072" y="3318"/>
                  <a:pt x="2352" y="3689"/>
                </a:cubicBezTo>
                <a:cubicBezTo>
                  <a:pt x="2376" y="3721"/>
                  <a:pt x="2408" y="3734"/>
                  <a:pt x="2441" y="3734"/>
                </a:cubicBezTo>
                <a:cubicBezTo>
                  <a:pt x="2517" y="3734"/>
                  <a:pt x="2596" y="3663"/>
                  <a:pt x="2584" y="3574"/>
                </a:cubicBezTo>
                <a:cubicBezTo>
                  <a:pt x="2510" y="3159"/>
                  <a:pt x="2443" y="2739"/>
                  <a:pt x="2395" y="2319"/>
                </a:cubicBezTo>
                <a:cubicBezTo>
                  <a:pt x="2748" y="2203"/>
                  <a:pt x="3107" y="2094"/>
                  <a:pt x="3461" y="1978"/>
                </a:cubicBezTo>
                <a:cubicBezTo>
                  <a:pt x="3607" y="1929"/>
                  <a:pt x="3601" y="1746"/>
                  <a:pt x="3448" y="1716"/>
                </a:cubicBezTo>
                <a:cubicBezTo>
                  <a:pt x="3065" y="1637"/>
                  <a:pt x="2681" y="1558"/>
                  <a:pt x="2297" y="1472"/>
                </a:cubicBezTo>
                <a:cubicBezTo>
                  <a:pt x="2261" y="1028"/>
                  <a:pt x="2224" y="589"/>
                  <a:pt x="2206" y="144"/>
                </a:cubicBezTo>
                <a:cubicBezTo>
                  <a:pt x="2202" y="64"/>
                  <a:pt x="2132" y="0"/>
                  <a:pt x="206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 name="Google Shape;637;p31"/>
          <p:cNvSpPr/>
          <p:nvPr/>
        </p:nvSpPr>
        <p:spPr>
          <a:xfrm>
            <a:off x="846183" y="203106"/>
            <a:ext cx="186878" cy="198123"/>
          </a:xfrm>
          <a:custGeom>
            <a:avLst/>
            <a:gdLst/>
            <a:ahLst/>
            <a:cxnLst/>
            <a:rect l="l" t="t" r="r" b="b"/>
            <a:pathLst>
              <a:path w="2925" h="3101" extrusionOk="0">
                <a:moveTo>
                  <a:pt x="1462" y="1"/>
                </a:moveTo>
                <a:lnTo>
                  <a:pt x="1140" y="920"/>
                </a:lnTo>
                <a:lnTo>
                  <a:pt x="323" y="622"/>
                </a:lnTo>
                <a:lnTo>
                  <a:pt x="323" y="622"/>
                </a:lnTo>
                <a:lnTo>
                  <a:pt x="963" y="1188"/>
                </a:lnTo>
                <a:lnTo>
                  <a:pt x="1" y="1438"/>
                </a:lnTo>
                <a:lnTo>
                  <a:pt x="920" y="1676"/>
                </a:lnTo>
                <a:lnTo>
                  <a:pt x="384" y="2510"/>
                </a:lnTo>
                <a:lnTo>
                  <a:pt x="384" y="2510"/>
                </a:lnTo>
                <a:lnTo>
                  <a:pt x="1158" y="1998"/>
                </a:lnTo>
                <a:lnTo>
                  <a:pt x="1462" y="3101"/>
                </a:lnTo>
                <a:lnTo>
                  <a:pt x="1761" y="1998"/>
                </a:lnTo>
                <a:lnTo>
                  <a:pt x="2534" y="2510"/>
                </a:lnTo>
                <a:lnTo>
                  <a:pt x="2534" y="2510"/>
                </a:lnTo>
                <a:lnTo>
                  <a:pt x="1998" y="1676"/>
                </a:lnTo>
                <a:lnTo>
                  <a:pt x="2924" y="1438"/>
                </a:lnTo>
                <a:lnTo>
                  <a:pt x="1956" y="1188"/>
                </a:lnTo>
                <a:lnTo>
                  <a:pt x="2601" y="622"/>
                </a:lnTo>
                <a:lnTo>
                  <a:pt x="2601" y="622"/>
                </a:lnTo>
                <a:lnTo>
                  <a:pt x="1785" y="920"/>
                </a:lnTo>
                <a:lnTo>
                  <a:pt x="146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 name="Google Shape;638;p31"/>
          <p:cNvSpPr/>
          <p:nvPr/>
        </p:nvSpPr>
        <p:spPr>
          <a:xfrm>
            <a:off x="529385" y="825159"/>
            <a:ext cx="251768" cy="245699"/>
          </a:xfrm>
          <a:custGeom>
            <a:avLst/>
            <a:gdLst/>
            <a:ahLst/>
            <a:cxnLst/>
            <a:rect l="l" t="t" r="r" b="b"/>
            <a:pathLst>
              <a:path w="2236" h="2182" extrusionOk="0">
                <a:moveTo>
                  <a:pt x="1050" y="1"/>
                </a:moveTo>
                <a:cubicBezTo>
                  <a:pt x="1007" y="1"/>
                  <a:pt x="966" y="28"/>
                  <a:pt x="969" y="83"/>
                </a:cubicBezTo>
                <a:cubicBezTo>
                  <a:pt x="987" y="363"/>
                  <a:pt x="1005" y="643"/>
                  <a:pt x="1024" y="924"/>
                </a:cubicBezTo>
                <a:lnTo>
                  <a:pt x="676" y="631"/>
                </a:lnTo>
                <a:cubicBezTo>
                  <a:pt x="659" y="615"/>
                  <a:pt x="640" y="609"/>
                  <a:pt x="620" y="609"/>
                </a:cubicBezTo>
                <a:cubicBezTo>
                  <a:pt x="552" y="609"/>
                  <a:pt x="488" y="695"/>
                  <a:pt x="555" y="747"/>
                </a:cubicBezTo>
                <a:cubicBezTo>
                  <a:pt x="664" y="844"/>
                  <a:pt x="774" y="936"/>
                  <a:pt x="884" y="1027"/>
                </a:cubicBezTo>
                <a:cubicBezTo>
                  <a:pt x="628" y="1039"/>
                  <a:pt x="372" y="1058"/>
                  <a:pt x="110" y="1070"/>
                </a:cubicBezTo>
                <a:cubicBezTo>
                  <a:pt x="2" y="1076"/>
                  <a:pt x="0" y="1240"/>
                  <a:pt x="104" y="1240"/>
                </a:cubicBezTo>
                <a:cubicBezTo>
                  <a:pt x="106" y="1240"/>
                  <a:pt x="108" y="1240"/>
                  <a:pt x="110" y="1240"/>
                </a:cubicBezTo>
                <a:cubicBezTo>
                  <a:pt x="402" y="1228"/>
                  <a:pt x="695" y="1210"/>
                  <a:pt x="987" y="1192"/>
                </a:cubicBezTo>
                <a:lnTo>
                  <a:pt x="987" y="1192"/>
                </a:lnTo>
                <a:cubicBezTo>
                  <a:pt x="877" y="1301"/>
                  <a:pt x="768" y="1405"/>
                  <a:pt x="658" y="1514"/>
                </a:cubicBezTo>
                <a:cubicBezTo>
                  <a:pt x="597" y="1575"/>
                  <a:pt x="656" y="1662"/>
                  <a:pt x="722" y="1662"/>
                </a:cubicBezTo>
                <a:cubicBezTo>
                  <a:pt x="742" y="1662"/>
                  <a:pt x="762" y="1654"/>
                  <a:pt x="780" y="1636"/>
                </a:cubicBezTo>
                <a:lnTo>
                  <a:pt x="1054" y="1368"/>
                </a:lnTo>
                <a:cubicBezTo>
                  <a:pt x="1072" y="1612"/>
                  <a:pt x="1085" y="1855"/>
                  <a:pt x="1097" y="2099"/>
                </a:cubicBezTo>
                <a:cubicBezTo>
                  <a:pt x="1100" y="2154"/>
                  <a:pt x="1144" y="2181"/>
                  <a:pt x="1187" y="2181"/>
                </a:cubicBezTo>
                <a:cubicBezTo>
                  <a:pt x="1229" y="2181"/>
                  <a:pt x="1270" y="2154"/>
                  <a:pt x="1267" y="2099"/>
                </a:cubicBezTo>
                <a:cubicBezTo>
                  <a:pt x="1255" y="1837"/>
                  <a:pt x="1237" y="1575"/>
                  <a:pt x="1225" y="1313"/>
                </a:cubicBezTo>
                <a:lnTo>
                  <a:pt x="1225" y="1313"/>
                </a:lnTo>
                <a:cubicBezTo>
                  <a:pt x="1334" y="1405"/>
                  <a:pt x="1444" y="1502"/>
                  <a:pt x="1560" y="1594"/>
                </a:cubicBezTo>
                <a:cubicBezTo>
                  <a:pt x="1578" y="1609"/>
                  <a:pt x="1598" y="1616"/>
                  <a:pt x="1618" y="1616"/>
                </a:cubicBezTo>
                <a:cubicBezTo>
                  <a:pt x="1688" y="1616"/>
                  <a:pt x="1748" y="1529"/>
                  <a:pt x="1681" y="1472"/>
                </a:cubicBezTo>
                <a:cubicBezTo>
                  <a:pt x="1560" y="1374"/>
                  <a:pt x="1438" y="1271"/>
                  <a:pt x="1316" y="1167"/>
                </a:cubicBezTo>
                <a:cubicBezTo>
                  <a:pt x="1590" y="1149"/>
                  <a:pt x="1858" y="1131"/>
                  <a:pt x="2126" y="1112"/>
                </a:cubicBezTo>
                <a:cubicBezTo>
                  <a:pt x="2234" y="1106"/>
                  <a:pt x="2236" y="942"/>
                  <a:pt x="2132" y="942"/>
                </a:cubicBezTo>
                <a:cubicBezTo>
                  <a:pt x="2130" y="942"/>
                  <a:pt x="2128" y="942"/>
                  <a:pt x="2126" y="942"/>
                </a:cubicBezTo>
                <a:cubicBezTo>
                  <a:pt x="1895" y="960"/>
                  <a:pt x="1663" y="972"/>
                  <a:pt x="1432" y="991"/>
                </a:cubicBezTo>
                <a:lnTo>
                  <a:pt x="1651" y="771"/>
                </a:lnTo>
                <a:cubicBezTo>
                  <a:pt x="1712" y="710"/>
                  <a:pt x="1654" y="624"/>
                  <a:pt x="1587" y="624"/>
                </a:cubicBezTo>
                <a:cubicBezTo>
                  <a:pt x="1568" y="624"/>
                  <a:pt x="1547" y="631"/>
                  <a:pt x="1529" y="649"/>
                </a:cubicBezTo>
                <a:cubicBezTo>
                  <a:pt x="1420" y="759"/>
                  <a:pt x="1310" y="869"/>
                  <a:pt x="1200" y="978"/>
                </a:cubicBezTo>
                <a:cubicBezTo>
                  <a:pt x="1182" y="680"/>
                  <a:pt x="1164" y="381"/>
                  <a:pt x="1139" y="83"/>
                </a:cubicBezTo>
                <a:cubicBezTo>
                  <a:pt x="1136" y="28"/>
                  <a:pt x="1092" y="1"/>
                  <a:pt x="10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 name="Google Shape;639;p31"/>
          <p:cNvSpPr/>
          <p:nvPr/>
        </p:nvSpPr>
        <p:spPr>
          <a:xfrm>
            <a:off x="140488" y="1153322"/>
            <a:ext cx="388895" cy="337705"/>
          </a:xfrm>
          <a:custGeom>
            <a:avLst/>
            <a:gdLst/>
            <a:ahLst/>
            <a:cxnLst/>
            <a:rect l="l" t="t" r="r" b="b"/>
            <a:pathLst>
              <a:path w="3884" h="3373" extrusionOk="0">
                <a:moveTo>
                  <a:pt x="2703" y="625"/>
                </a:moveTo>
                <a:lnTo>
                  <a:pt x="2703" y="625"/>
                </a:lnTo>
                <a:cubicBezTo>
                  <a:pt x="2630" y="807"/>
                  <a:pt x="2551" y="984"/>
                  <a:pt x="2478" y="1161"/>
                </a:cubicBezTo>
                <a:cubicBezTo>
                  <a:pt x="2393" y="1106"/>
                  <a:pt x="2307" y="1045"/>
                  <a:pt x="2228" y="990"/>
                </a:cubicBezTo>
                <a:cubicBezTo>
                  <a:pt x="2386" y="868"/>
                  <a:pt x="2545" y="753"/>
                  <a:pt x="2703" y="625"/>
                </a:cubicBezTo>
                <a:close/>
                <a:moveTo>
                  <a:pt x="1083" y="485"/>
                </a:moveTo>
                <a:cubicBezTo>
                  <a:pt x="1308" y="655"/>
                  <a:pt x="1540" y="826"/>
                  <a:pt x="1771" y="990"/>
                </a:cubicBezTo>
                <a:cubicBezTo>
                  <a:pt x="1625" y="1094"/>
                  <a:pt x="1479" y="1197"/>
                  <a:pt x="1327" y="1289"/>
                </a:cubicBezTo>
                <a:cubicBezTo>
                  <a:pt x="1247" y="1021"/>
                  <a:pt x="1162" y="753"/>
                  <a:pt x="1083" y="485"/>
                </a:cubicBezTo>
                <a:close/>
                <a:moveTo>
                  <a:pt x="1997" y="1155"/>
                </a:moveTo>
                <a:cubicBezTo>
                  <a:pt x="2125" y="1240"/>
                  <a:pt x="2246" y="1325"/>
                  <a:pt x="2368" y="1410"/>
                </a:cubicBezTo>
                <a:lnTo>
                  <a:pt x="2155" y="1916"/>
                </a:lnTo>
                <a:cubicBezTo>
                  <a:pt x="2017" y="1916"/>
                  <a:pt x="1876" y="1913"/>
                  <a:pt x="1736" y="1913"/>
                </a:cubicBezTo>
                <a:cubicBezTo>
                  <a:pt x="1666" y="1913"/>
                  <a:pt x="1597" y="1914"/>
                  <a:pt x="1528" y="1916"/>
                </a:cubicBezTo>
                <a:cubicBezTo>
                  <a:pt x="1485" y="1794"/>
                  <a:pt x="1448" y="1672"/>
                  <a:pt x="1412" y="1557"/>
                </a:cubicBezTo>
                <a:cubicBezTo>
                  <a:pt x="1613" y="1429"/>
                  <a:pt x="1808" y="1295"/>
                  <a:pt x="1997" y="1155"/>
                </a:cubicBezTo>
                <a:close/>
                <a:moveTo>
                  <a:pt x="1180" y="1703"/>
                </a:moveTo>
                <a:cubicBezTo>
                  <a:pt x="1205" y="1770"/>
                  <a:pt x="1223" y="1843"/>
                  <a:pt x="1247" y="1916"/>
                </a:cubicBezTo>
                <a:cubicBezTo>
                  <a:pt x="1095" y="1916"/>
                  <a:pt x="943" y="1922"/>
                  <a:pt x="791" y="1922"/>
                </a:cubicBezTo>
                <a:cubicBezTo>
                  <a:pt x="919" y="1855"/>
                  <a:pt x="1053" y="1776"/>
                  <a:pt x="1180" y="1703"/>
                </a:cubicBezTo>
                <a:close/>
                <a:moveTo>
                  <a:pt x="2594" y="1563"/>
                </a:moveTo>
                <a:cubicBezTo>
                  <a:pt x="2795" y="1691"/>
                  <a:pt x="2996" y="1818"/>
                  <a:pt x="3197" y="1946"/>
                </a:cubicBezTo>
                <a:cubicBezTo>
                  <a:pt x="2941" y="1934"/>
                  <a:pt x="2691" y="1928"/>
                  <a:pt x="2441" y="1922"/>
                </a:cubicBezTo>
                <a:cubicBezTo>
                  <a:pt x="2490" y="1800"/>
                  <a:pt x="2545" y="1678"/>
                  <a:pt x="2594" y="1563"/>
                </a:cubicBezTo>
                <a:close/>
                <a:moveTo>
                  <a:pt x="1613" y="2178"/>
                </a:moveTo>
                <a:cubicBezTo>
                  <a:pt x="1753" y="2178"/>
                  <a:pt x="1899" y="2178"/>
                  <a:pt x="2039" y="2184"/>
                </a:cubicBezTo>
                <a:cubicBezTo>
                  <a:pt x="1960" y="2373"/>
                  <a:pt x="1881" y="2562"/>
                  <a:pt x="1802" y="2750"/>
                </a:cubicBezTo>
                <a:cubicBezTo>
                  <a:pt x="1735" y="2562"/>
                  <a:pt x="1674" y="2367"/>
                  <a:pt x="1613" y="2178"/>
                </a:cubicBezTo>
                <a:close/>
                <a:moveTo>
                  <a:pt x="835" y="0"/>
                </a:moveTo>
                <a:cubicBezTo>
                  <a:pt x="755" y="0"/>
                  <a:pt x="681" y="63"/>
                  <a:pt x="711" y="162"/>
                </a:cubicBezTo>
                <a:cubicBezTo>
                  <a:pt x="833" y="588"/>
                  <a:pt x="967" y="1014"/>
                  <a:pt x="1095" y="1441"/>
                </a:cubicBezTo>
                <a:cubicBezTo>
                  <a:pt x="785" y="1630"/>
                  <a:pt x="462" y="1806"/>
                  <a:pt x="121" y="1959"/>
                </a:cubicBezTo>
                <a:cubicBezTo>
                  <a:pt x="1" y="2019"/>
                  <a:pt x="64" y="2208"/>
                  <a:pt x="182" y="2208"/>
                </a:cubicBezTo>
                <a:cubicBezTo>
                  <a:pt x="184" y="2208"/>
                  <a:pt x="186" y="2208"/>
                  <a:pt x="188" y="2208"/>
                </a:cubicBezTo>
                <a:cubicBezTo>
                  <a:pt x="571" y="2196"/>
                  <a:pt x="949" y="2184"/>
                  <a:pt x="1333" y="2178"/>
                </a:cubicBezTo>
                <a:cubicBezTo>
                  <a:pt x="1455" y="2549"/>
                  <a:pt x="1570" y="2915"/>
                  <a:pt x="1698" y="3280"/>
                </a:cubicBezTo>
                <a:cubicBezTo>
                  <a:pt x="1720" y="3345"/>
                  <a:pt x="1773" y="3373"/>
                  <a:pt x="1825" y="3373"/>
                </a:cubicBezTo>
                <a:cubicBezTo>
                  <a:pt x="1906" y="3373"/>
                  <a:pt x="1987" y="3307"/>
                  <a:pt x="1954" y="3207"/>
                </a:cubicBezTo>
                <a:cubicBezTo>
                  <a:pt x="1942" y="3183"/>
                  <a:pt x="1936" y="3152"/>
                  <a:pt x="1924" y="3128"/>
                </a:cubicBezTo>
                <a:cubicBezTo>
                  <a:pt x="2058" y="2811"/>
                  <a:pt x="2192" y="2501"/>
                  <a:pt x="2326" y="2184"/>
                </a:cubicBezTo>
                <a:cubicBezTo>
                  <a:pt x="2788" y="2196"/>
                  <a:pt x="3251" y="2214"/>
                  <a:pt x="3708" y="2239"/>
                </a:cubicBezTo>
                <a:cubicBezTo>
                  <a:pt x="3710" y="2239"/>
                  <a:pt x="3712" y="2239"/>
                  <a:pt x="3714" y="2239"/>
                </a:cubicBezTo>
                <a:cubicBezTo>
                  <a:pt x="3843" y="2239"/>
                  <a:pt x="3883" y="2055"/>
                  <a:pt x="3775" y="1989"/>
                </a:cubicBezTo>
                <a:cubicBezTo>
                  <a:pt x="3410" y="1776"/>
                  <a:pt x="3050" y="1544"/>
                  <a:pt x="2697" y="1313"/>
                </a:cubicBezTo>
                <a:cubicBezTo>
                  <a:pt x="2849" y="966"/>
                  <a:pt x="2996" y="625"/>
                  <a:pt x="3142" y="277"/>
                </a:cubicBezTo>
                <a:cubicBezTo>
                  <a:pt x="3187" y="174"/>
                  <a:pt x="3118" y="83"/>
                  <a:pt x="3030" y="83"/>
                </a:cubicBezTo>
                <a:cubicBezTo>
                  <a:pt x="2999" y="83"/>
                  <a:pt x="2966" y="94"/>
                  <a:pt x="2935" y="119"/>
                </a:cubicBezTo>
                <a:cubicBezTo>
                  <a:pt x="2624" y="357"/>
                  <a:pt x="2313" y="600"/>
                  <a:pt x="1997" y="832"/>
                </a:cubicBezTo>
                <a:cubicBezTo>
                  <a:pt x="1637" y="576"/>
                  <a:pt x="1278" y="308"/>
                  <a:pt x="931" y="34"/>
                </a:cubicBezTo>
                <a:cubicBezTo>
                  <a:pt x="902" y="11"/>
                  <a:pt x="868" y="0"/>
                  <a:pt x="83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 name="Google Shape;640;p31"/>
          <p:cNvSpPr/>
          <p:nvPr/>
        </p:nvSpPr>
        <p:spPr>
          <a:xfrm>
            <a:off x="1033048" y="452252"/>
            <a:ext cx="406126" cy="429996"/>
          </a:xfrm>
          <a:custGeom>
            <a:avLst/>
            <a:gdLst/>
            <a:ahLst/>
            <a:cxnLst/>
            <a:rect l="l" t="t" r="r" b="b"/>
            <a:pathLst>
              <a:path w="4874" h="5160" extrusionOk="0">
                <a:moveTo>
                  <a:pt x="2437" y="1"/>
                </a:moveTo>
                <a:lnTo>
                  <a:pt x="1895" y="1536"/>
                </a:lnTo>
                <a:lnTo>
                  <a:pt x="537" y="1030"/>
                </a:lnTo>
                <a:lnTo>
                  <a:pt x="1609" y="1981"/>
                </a:lnTo>
                <a:lnTo>
                  <a:pt x="1" y="2395"/>
                </a:lnTo>
                <a:lnTo>
                  <a:pt x="1542" y="2791"/>
                </a:lnTo>
                <a:lnTo>
                  <a:pt x="640" y="4185"/>
                </a:lnTo>
                <a:lnTo>
                  <a:pt x="1932" y="3327"/>
                </a:lnTo>
                <a:lnTo>
                  <a:pt x="2437" y="5160"/>
                </a:lnTo>
                <a:lnTo>
                  <a:pt x="2937" y="3327"/>
                </a:lnTo>
                <a:lnTo>
                  <a:pt x="4228" y="4185"/>
                </a:lnTo>
                <a:lnTo>
                  <a:pt x="3332" y="2791"/>
                </a:lnTo>
                <a:lnTo>
                  <a:pt x="4873" y="2395"/>
                </a:lnTo>
                <a:lnTo>
                  <a:pt x="3259" y="1981"/>
                </a:lnTo>
                <a:lnTo>
                  <a:pt x="4331" y="1030"/>
                </a:lnTo>
                <a:lnTo>
                  <a:pt x="4331" y="1030"/>
                </a:lnTo>
                <a:lnTo>
                  <a:pt x="2973" y="1536"/>
                </a:lnTo>
                <a:lnTo>
                  <a:pt x="243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 name="Google Shape;641;p31"/>
          <p:cNvSpPr/>
          <p:nvPr/>
        </p:nvSpPr>
        <p:spPr>
          <a:xfrm rot="10800000">
            <a:off x="337368" y="4702174"/>
            <a:ext cx="251768" cy="245699"/>
          </a:xfrm>
          <a:custGeom>
            <a:avLst/>
            <a:gdLst/>
            <a:ahLst/>
            <a:cxnLst/>
            <a:rect l="l" t="t" r="r" b="b"/>
            <a:pathLst>
              <a:path w="2236" h="2182" extrusionOk="0">
                <a:moveTo>
                  <a:pt x="1050" y="1"/>
                </a:moveTo>
                <a:cubicBezTo>
                  <a:pt x="1007" y="1"/>
                  <a:pt x="966" y="28"/>
                  <a:pt x="969" y="83"/>
                </a:cubicBezTo>
                <a:cubicBezTo>
                  <a:pt x="987" y="363"/>
                  <a:pt x="1005" y="643"/>
                  <a:pt x="1024" y="924"/>
                </a:cubicBezTo>
                <a:lnTo>
                  <a:pt x="676" y="631"/>
                </a:lnTo>
                <a:cubicBezTo>
                  <a:pt x="659" y="615"/>
                  <a:pt x="640" y="609"/>
                  <a:pt x="620" y="609"/>
                </a:cubicBezTo>
                <a:cubicBezTo>
                  <a:pt x="552" y="609"/>
                  <a:pt x="488" y="695"/>
                  <a:pt x="555" y="747"/>
                </a:cubicBezTo>
                <a:cubicBezTo>
                  <a:pt x="664" y="844"/>
                  <a:pt x="774" y="936"/>
                  <a:pt x="884" y="1027"/>
                </a:cubicBezTo>
                <a:cubicBezTo>
                  <a:pt x="628" y="1039"/>
                  <a:pt x="372" y="1058"/>
                  <a:pt x="110" y="1070"/>
                </a:cubicBezTo>
                <a:cubicBezTo>
                  <a:pt x="2" y="1076"/>
                  <a:pt x="0" y="1240"/>
                  <a:pt x="104" y="1240"/>
                </a:cubicBezTo>
                <a:cubicBezTo>
                  <a:pt x="106" y="1240"/>
                  <a:pt x="108" y="1240"/>
                  <a:pt x="110" y="1240"/>
                </a:cubicBezTo>
                <a:cubicBezTo>
                  <a:pt x="402" y="1228"/>
                  <a:pt x="695" y="1210"/>
                  <a:pt x="987" y="1192"/>
                </a:cubicBezTo>
                <a:lnTo>
                  <a:pt x="987" y="1192"/>
                </a:lnTo>
                <a:cubicBezTo>
                  <a:pt x="877" y="1301"/>
                  <a:pt x="768" y="1405"/>
                  <a:pt x="658" y="1514"/>
                </a:cubicBezTo>
                <a:cubicBezTo>
                  <a:pt x="597" y="1575"/>
                  <a:pt x="656" y="1662"/>
                  <a:pt x="722" y="1662"/>
                </a:cubicBezTo>
                <a:cubicBezTo>
                  <a:pt x="742" y="1662"/>
                  <a:pt x="762" y="1654"/>
                  <a:pt x="780" y="1636"/>
                </a:cubicBezTo>
                <a:lnTo>
                  <a:pt x="1054" y="1368"/>
                </a:lnTo>
                <a:cubicBezTo>
                  <a:pt x="1072" y="1612"/>
                  <a:pt x="1085" y="1855"/>
                  <a:pt x="1097" y="2099"/>
                </a:cubicBezTo>
                <a:cubicBezTo>
                  <a:pt x="1100" y="2154"/>
                  <a:pt x="1144" y="2181"/>
                  <a:pt x="1187" y="2181"/>
                </a:cubicBezTo>
                <a:cubicBezTo>
                  <a:pt x="1229" y="2181"/>
                  <a:pt x="1270" y="2154"/>
                  <a:pt x="1267" y="2099"/>
                </a:cubicBezTo>
                <a:cubicBezTo>
                  <a:pt x="1255" y="1837"/>
                  <a:pt x="1237" y="1575"/>
                  <a:pt x="1225" y="1313"/>
                </a:cubicBezTo>
                <a:lnTo>
                  <a:pt x="1225" y="1313"/>
                </a:lnTo>
                <a:cubicBezTo>
                  <a:pt x="1334" y="1405"/>
                  <a:pt x="1444" y="1502"/>
                  <a:pt x="1560" y="1594"/>
                </a:cubicBezTo>
                <a:cubicBezTo>
                  <a:pt x="1578" y="1609"/>
                  <a:pt x="1598" y="1616"/>
                  <a:pt x="1618" y="1616"/>
                </a:cubicBezTo>
                <a:cubicBezTo>
                  <a:pt x="1688" y="1616"/>
                  <a:pt x="1748" y="1529"/>
                  <a:pt x="1681" y="1472"/>
                </a:cubicBezTo>
                <a:cubicBezTo>
                  <a:pt x="1560" y="1374"/>
                  <a:pt x="1438" y="1271"/>
                  <a:pt x="1316" y="1167"/>
                </a:cubicBezTo>
                <a:cubicBezTo>
                  <a:pt x="1590" y="1149"/>
                  <a:pt x="1858" y="1131"/>
                  <a:pt x="2126" y="1112"/>
                </a:cubicBezTo>
                <a:cubicBezTo>
                  <a:pt x="2234" y="1106"/>
                  <a:pt x="2236" y="942"/>
                  <a:pt x="2132" y="942"/>
                </a:cubicBezTo>
                <a:cubicBezTo>
                  <a:pt x="2130" y="942"/>
                  <a:pt x="2128" y="942"/>
                  <a:pt x="2126" y="942"/>
                </a:cubicBezTo>
                <a:cubicBezTo>
                  <a:pt x="1895" y="960"/>
                  <a:pt x="1663" y="972"/>
                  <a:pt x="1432" y="991"/>
                </a:cubicBezTo>
                <a:lnTo>
                  <a:pt x="1651" y="771"/>
                </a:lnTo>
                <a:cubicBezTo>
                  <a:pt x="1712" y="710"/>
                  <a:pt x="1654" y="624"/>
                  <a:pt x="1587" y="624"/>
                </a:cubicBezTo>
                <a:cubicBezTo>
                  <a:pt x="1568" y="624"/>
                  <a:pt x="1547" y="631"/>
                  <a:pt x="1529" y="649"/>
                </a:cubicBezTo>
                <a:cubicBezTo>
                  <a:pt x="1420" y="759"/>
                  <a:pt x="1310" y="869"/>
                  <a:pt x="1200" y="978"/>
                </a:cubicBezTo>
                <a:cubicBezTo>
                  <a:pt x="1182" y="680"/>
                  <a:pt x="1164" y="381"/>
                  <a:pt x="1139" y="83"/>
                </a:cubicBezTo>
                <a:cubicBezTo>
                  <a:pt x="1136" y="28"/>
                  <a:pt x="1092" y="1"/>
                  <a:pt x="10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 name="Google Shape;642;p31"/>
          <p:cNvSpPr/>
          <p:nvPr/>
        </p:nvSpPr>
        <p:spPr>
          <a:xfrm rot="10800000">
            <a:off x="657723" y="4098908"/>
            <a:ext cx="388895" cy="337705"/>
          </a:xfrm>
          <a:custGeom>
            <a:avLst/>
            <a:gdLst/>
            <a:ahLst/>
            <a:cxnLst/>
            <a:rect l="l" t="t" r="r" b="b"/>
            <a:pathLst>
              <a:path w="3884" h="3373" extrusionOk="0">
                <a:moveTo>
                  <a:pt x="2703" y="625"/>
                </a:moveTo>
                <a:lnTo>
                  <a:pt x="2703" y="625"/>
                </a:lnTo>
                <a:cubicBezTo>
                  <a:pt x="2630" y="807"/>
                  <a:pt x="2551" y="984"/>
                  <a:pt x="2478" y="1161"/>
                </a:cubicBezTo>
                <a:cubicBezTo>
                  <a:pt x="2393" y="1106"/>
                  <a:pt x="2307" y="1045"/>
                  <a:pt x="2228" y="990"/>
                </a:cubicBezTo>
                <a:cubicBezTo>
                  <a:pt x="2386" y="868"/>
                  <a:pt x="2545" y="753"/>
                  <a:pt x="2703" y="625"/>
                </a:cubicBezTo>
                <a:close/>
                <a:moveTo>
                  <a:pt x="1083" y="485"/>
                </a:moveTo>
                <a:cubicBezTo>
                  <a:pt x="1308" y="655"/>
                  <a:pt x="1540" y="826"/>
                  <a:pt x="1771" y="990"/>
                </a:cubicBezTo>
                <a:cubicBezTo>
                  <a:pt x="1625" y="1094"/>
                  <a:pt x="1479" y="1197"/>
                  <a:pt x="1327" y="1289"/>
                </a:cubicBezTo>
                <a:cubicBezTo>
                  <a:pt x="1247" y="1021"/>
                  <a:pt x="1162" y="753"/>
                  <a:pt x="1083" y="485"/>
                </a:cubicBezTo>
                <a:close/>
                <a:moveTo>
                  <a:pt x="1997" y="1155"/>
                </a:moveTo>
                <a:cubicBezTo>
                  <a:pt x="2125" y="1240"/>
                  <a:pt x="2246" y="1325"/>
                  <a:pt x="2368" y="1410"/>
                </a:cubicBezTo>
                <a:lnTo>
                  <a:pt x="2155" y="1916"/>
                </a:lnTo>
                <a:cubicBezTo>
                  <a:pt x="2017" y="1916"/>
                  <a:pt x="1876" y="1913"/>
                  <a:pt x="1736" y="1913"/>
                </a:cubicBezTo>
                <a:cubicBezTo>
                  <a:pt x="1666" y="1913"/>
                  <a:pt x="1597" y="1914"/>
                  <a:pt x="1528" y="1916"/>
                </a:cubicBezTo>
                <a:cubicBezTo>
                  <a:pt x="1485" y="1794"/>
                  <a:pt x="1448" y="1672"/>
                  <a:pt x="1412" y="1557"/>
                </a:cubicBezTo>
                <a:cubicBezTo>
                  <a:pt x="1613" y="1429"/>
                  <a:pt x="1808" y="1295"/>
                  <a:pt x="1997" y="1155"/>
                </a:cubicBezTo>
                <a:close/>
                <a:moveTo>
                  <a:pt x="1180" y="1703"/>
                </a:moveTo>
                <a:cubicBezTo>
                  <a:pt x="1205" y="1770"/>
                  <a:pt x="1223" y="1843"/>
                  <a:pt x="1247" y="1916"/>
                </a:cubicBezTo>
                <a:cubicBezTo>
                  <a:pt x="1095" y="1916"/>
                  <a:pt x="943" y="1922"/>
                  <a:pt x="791" y="1922"/>
                </a:cubicBezTo>
                <a:cubicBezTo>
                  <a:pt x="919" y="1855"/>
                  <a:pt x="1053" y="1776"/>
                  <a:pt x="1180" y="1703"/>
                </a:cubicBezTo>
                <a:close/>
                <a:moveTo>
                  <a:pt x="2594" y="1563"/>
                </a:moveTo>
                <a:cubicBezTo>
                  <a:pt x="2795" y="1691"/>
                  <a:pt x="2996" y="1818"/>
                  <a:pt x="3197" y="1946"/>
                </a:cubicBezTo>
                <a:cubicBezTo>
                  <a:pt x="2941" y="1934"/>
                  <a:pt x="2691" y="1928"/>
                  <a:pt x="2441" y="1922"/>
                </a:cubicBezTo>
                <a:cubicBezTo>
                  <a:pt x="2490" y="1800"/>
                  <a:pt x="2545" y="1678"/>
                  <a:pt x="2594" y="1563"/>
                </a:cubicBezTo>
                <a:close/>
                <a:moveTo>
                  <a:pt x="1613" y="2178"/>
                </a:moveTo>
                <a:cubicBezTo>
                  <a:pt x="1753" y="2178"/>
                  <a:pt x="1899" y="2178"/>
                  <a:pt x="2039" y="2184"/>
                </a:cubicBezTo>
                <a:cubicBezTo>
                  <a:pt x="1960" y="2373"/>
                  <a:pt x="1881" y="2562"/>
                  <a:pt x="1802" y="2750"/>
                </a:cubicBezTo>
                <a:cubicBezTo>
                  <a:pt x="1735" y="2562"/>
                  <a:pt x="1674" y="2367"/>
                  <a:pt x="1613" y="2178"/>
                </a:cubicBezTo>
                <a:close/>
                <a:moveTo>
                  <a:pt x="835" y="0"/>
                </a:moveTo>
                <a:cubicBezTo>
                  <a:pt x="755" y="0"/>
                  <a:pt x="681" y="63"/>
                  <a:pt x="711" y="162"/>
                </a:cubicBezTo>
                <a:cubicBezTo>
                  <a:pt x="833" y="588"/>
                  <a:pt x="967" y="1014"/>
                  <a:pt x="1095" y="1441"/>
                </a:cubicBezTo>
                <a:cubicBezTo>
                  <a:pt x="785" y="1630"/>
                  <a:pt x="462" y="1806"/>
                  <a:pt x="121" y="1959"/>
                </a:cubicBezTo>
                <a:cubicBezTo>
                  <a:pt x="1" y="2019"/>
                  <a:pt x="64" y="2208"/>
                  <a:pt x="182" y="2208"/>
                </a:cubicBezTo>
                <a:cubicBezTo>
                  <a:pt x="184" y="2208"/>
                  <a:pt x="186" y="2208"/>
                  <a:pt x="188" y="2208"/>
                </a:cubicBezTo>
                <a:cubicBezTo>
                  <a:pt x="571" y="2196"/>
                  <a:pt x="949" y="2184"/>
                  <a:pt x="1333" y="2178"/>
                </a:cubicBezTo>
                <a:cubicBezTo>
                  <a:pt x="1455" y="2549"/>
                  <a:pt x="1570" y="2915"/>
                  <a:pt x="1698" y="3280"/>
                </a:cubicBezTo>
                <a:cubicBezTo>
                  <a:pt x="1720" y="3345"/>
                  <a:pt x="1773" y="3373"/>
                  <a:pt x="1825" y="3373"/>
                </a:cubicBezTo>
                <a:cubicBezTo>
                  <a:pt x="1906" y="3373"/>
                  <a:pt x="1987" y="3307"/>
                  <a:pt x="1954" y="3207"/>
                </a:cubicBezTo>
                <a:cubicBezTo>
                  <a:pt x="1942" y="3183"/>
                  <a:pt x="1936" y="3152"/>
                  <a:pt x="1924" y="3128"/>
                </a:cubicBezTo>
                <a:cubicBezTo>
                  <a:pt x="2058" y="2811"/>
                  <a:pt x="2192" y="2501"/>
                  <a:pt x="2326" y="2184"/>
                </a:cubicBezTo>
                <a:cubicBezTo>
                  <a:pt x="2788" y="2196"/>
                  <a:pt x="3251" y="2214"/>
                  <a:pt x="3708" y="2239"/>
                </a:cubicBezTo>
                <a:cubicBezTo>
                  <a:pt x="3710" y="2239"/>
                  <a:pt x="3712" y="2239"/>
                  <a:pt x="3714" y="2239"/>
                </a:cubicBezTo>
                <a:cubicBezTo>
                  <a:pt x="3843" y="2239"/>
                  <a:pt x="3883" y="2055"/>
                  <a:pt x="3775" y="1989"/>
                </a:cubicBezTo>
                <a:cubicBezTo>
                  <a:pt x="3410" y="1776"/>
                  <a:pt x="3050" y="1544"/>
                  <a:pt x="2697" y="1313"/>
                </a:cubicBezTo>
                <a:cubicBezTo>
                  <a:pt x="2849" y="966"/>
                  <a:pt x="2996" y="625"/>
                  <a:pt x="3142" y="277"/>
                </a:cubicBezTo>
                <a:cubicBezTo>
                  <a:pt x="3187" y="174"/>
                  <a:pt x="3118" y="83"/>
                  <a:pt x="3030" y="83"/>
                </a:cubicBezTo>
                <a:cubicBezTo>
                  <a:pt x="2999" y="83"/>
                  <a:pt x="2966" y="94"/>
                  <a:pt x="2935" y="119"/>
                </a:cubicBezTo>
                <a:cubicBezTo>
                  <a:pt x="2624" y="357"/>
                  <a:pt x="2313" y="600"/>
                  <a:pt x="1997" y="832"/>
                </a:cubicBezTo>
                <a:cubicBezTo>
                  <a:pt x="1637" y="576"/>
                  <a:pt x="1278" y="308"/>
                  <a:pt x="931" y="34"/>
                </a:cubicBezTo>
                <a:cubicBezTo>
                  <a:pt x="902" y="11"/>
                  <a:pt x="868" y="0"/>
                  <a:pt x="83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 name="Google Shape;643;p31"/>
          <p:cNvSpPr/>
          <p:nvPr/>
        </p:nvSpPr>
        <p:spPr>
          <a:xfrm rot="10800000">
            <a:off x="1154118" y="4506394"/>
            <a:ext cx="457327" cy="484201"/>
          </a:xfrm>
          <a:custGeom>
            <a:avLst/>
            <a:gdLst/>
            <a:ahLst/>
            <a:cxnLst/>
            <a:rect l="l" t="t" r="r" b="b"/>
            <a:pathLst>
              <a:path w="4874" h="5160" extrusionOk="0">
                <a:moveTo>
                  <a:pt x="2437" y="1"/>
                </a:moveTo>
                <a:lnTo>
                  <a:pt x="1895" y="1536"/>
                </a:lnTo>
                <a:lnTo>
                  <a:pt x="537" y="1030"/>
                </a:lnTo>
                <a:lnTo>
                  <a:pt x="1609" y="1981"/>
                </a:lnTo>
                <a:lnTo>
                  <a:pt x="1" y="2395"/>
                </a:lnTo>
                <a:lnTo>
                  <a:pt x="1542" y="2791"/>
                </a:lnTo>
                <a:lnTo>
                  <a:pt x="640" y="4185"/>
                </a:lnTo>
                <a:lnTo>
                  <a:pt x="1932" y="3327"/>
                </a:lnTo>
                <a:lnTo>
                  <a:pt x="2437" y="5160"/>
                </a:lnTo>
                <a:lnTo>
                  <a:pt x="2937" y="3327"/>
                </a:lnTo>
                <a:lnTo>
                  <a:pt x="4228" y="4185"/>
                </a:lnTo>
                <a:lnTo>
                  <a:pt x="3332" y="2791"/>
                </a:lnTo>
                <a:lnTo>
                  <a:pt x="4873" y="2395"/>
                </a:lnTo>
                <a:lnTo>
                  <a:pt x="3259" y="1981"/>
                </a:lnTo>
                <a:lnTo>
                  <a:pt x="4331" y="1030"/>
                </a:lnTo>
                <a:lnTo>
                  <a:pt x="4331" y="1030"/>
                </a:lnTo>
                <a:lnTo>
                  <a:pt x="2973" y="1536"/>
                </a:lnTo>
                <a:lnTo>
                  <a:pt x="243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 name="Google Shape;644;p31"/>
          <p:cNvSpPr/>
          <p:nvPr/>
        </p:nvSpPr>
        <p:spPr>
          <a:xfrm rot="10800000">
            <a:off x="150495" y="4168709"/>
            <a:ext cx="186878" cy="198123"/>
          </a:xfrm>
          <a:custGeom>
            <a:avLst/>
            <a:gdLst/>
            <a:ahLst/>
            <a:cxnLst/>
            <a:rect l="l" t="t" r="r" b="b"/>
            <a:pathLst>
              <a:path w="2925" h="3101" extrusionOk="0">
                <a:moveTo>
                  <a:pt x="1462" y="1"/>
                </a:moveTo>
                <a:lnTo>
                  <a:pt x="1140" y="920"/>
                </a:lnTo>
                <a:lnTo>
                  <a:pt x="323" y="622"/>
                </a:lnTo>
                <a:lnTo>
                  <a:pt x="323" y="622"/>
                </a:lnTo>
                <a:lnTo>
                  <a:pt x="963" y="1188"/>
                </a:lnTo>
                <a:lnTo>
                  <a:pt x="1" y="1438"/>
                </a:lnTo>
                <a:lnTo>
                  <a:pt x="920" y="1676"/>
                </a:lnTo>
                <a:lnTo>
                  <a:pt x="384" y="2510"/>
                </a:lnTo>
                <a:lnTo>
                  <a:pt x="384" y="2510"/>
                </a:lnTo>
                <a:lnTo>
                  <a:pt x="1158" y="1998"/>
                </a:lnTo>
                <a:lnTo>
                  <a:pt x="1462" y="3101"/>
                </a:lnTo>
                <a:lnTo>
                  <a:pt x="1761" y="1998"/>
                </a:lnTo>
                <a:lnTo>
                  <a:pt x="2534" y="2510"/>
                </a:lnTo>
                <a:lnTo>
                  <a:pt x="2534" y="2510"/>
                </a:lnTo>
                <a:lnTo>
                  <a:pt x="1998" y="1676"/>
                </a:lnTo>
                <a:lnTo>
                  <a:pt x="2924" y="1438"/>
                </a:lnTo>
                <a:lnTo>
                  <a:pt x="1956" y="1188"/>
                </a:lnTo>
                <a:lnTo>
                  <a:pt x="2601" y="622"/>
                </a:lnTo>
                <a:lnTo>
                  <a:pt x="2601" y="622"/>
                </a:lnTo>
                <a:lnTo>
                  <a:pt x="1785" y="920"/>
                </a:lnTo>
                <a:lnTo>
                  <a:pt x="146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 name="Google Shape;645;p31"/>
          <p:cNvSpPr/>
          <p:nvPr/>
        </p:nvSpPr>
        <p:spPr>
          <a:xfrm rot="10800000">
            <a:off x="204856" y="3594177"/>
            <a:ext cx="388912" cy="379696"/>
          </a:xfrm>
          <a:custGeom>
            <a:avLst/>
            <a:gdLst/>
            <a:ahLst/>
            <a:cxnLst/>
            <a:rect l="l" t="t" r="r" b="b"/>
            <a:pathLst>
              <a:path w="3454" h="3372" extrusionOk="0">
                <a:moveTo>
                  <a:pt x="1616" y="1"/>
                </a:moveTo>
                <a:cubicBezTo>
                  <a:pt x="1549" y="1"/>
                  <a:pt x="1487" y="44"/>
                  <a:pt x="1493" y="131"/>
                </a:cubicBezTo>
                <a:cubicBezTo>
                  <a:pt x="1523" y="557"/>
                  <a:pt x="1554" y="990"/>
                  <a:pt x="1584" y="1422"/>
                </a:cubicBezTo>
                <a:lnTo>
                  <a:pt x="1042" y="966"/>
                </a:lnTo>
                <a:cubicBezTo>
                  <a:pt x="1015" y="942"/>
                  <a:pt x="985" y="932"/>
                  <a:pt x="956" y="932"/>
                </a:cubicBezTo>
                <a:cubicBezTo>
                  <a:pt x="848" y="932"/>
                  <a:pt x="754" y="1068"/>
                  <a:pt x="859" y="1154"/>
                </a:cubicBezTo>
                <a:lnTo>
                  <a:pt x="1359" y="1581"/>
                </a:lnTo>
                <a:cubicBezTo>
                  <a:pt x="963" y="1605"/>
                  <a:pt x="567" y="1629"/>
                  <a:pt x="171" y="1654"/>
                </a:cubicBezTo>
                <a:cubicBezTo>
                  <a:pt x="2" y="1660"/>
                  <a:pt x="0" y="1922"/>
                  <a:pt x="165" y="1922"/>
                </a:cubicBezTo>
                <a:cubicBezTo>
                  <a:pt x="167" y="1922"/>
                  <a:pt x="169" y="1922"/>
                  <a:pt x="171" y="1922"/>
                </a:cubicBezTo>
                <a:cubicBezTo>
                  <a:pt x="622" y="1891"/>
                  <a:pt x="1072" y="1867"/>
                  <a:pt x="1523" y="1837"/>
                </a:cubicBezTo>
                <a:lnTo>
                  <a:pt x="1523" y="1837"/>
                </a:lnTo>
                <a:cubicBezTo>
                  <a:pt x="1353" y="2007"/>
                  <a:pt x="1182" y="2172"/>
                  <a:pt x="1018" y="2342"/>
                </a:cubicBezTo>
                <a:cubicBezTo>
                  <a:pt x="923" y="2436"/>
                  <a:pt x="1015" y="2570"/>
                  <a:pt x="1117" y="2570"/>
                </a:cubicBezTo>
                <a:cubicBezTo>
                  <a:pt x="1147" y="2570"/>
                  <a:pt x="1179" y="2559"/>
                  <a:pt x="1206" y="2531"/>
                </a:cubicBezTo>
                <a:cubicBezTo>
                  <a:pt x="1346" y="2391"/>
                  <a:pt x="1487" y="2251"/>
                  <a:pt x="1627" y="2111"/>
                </a:cubicBezTo>
                <a:cubicBezTo>
                  <a:pt x="1651" y="2488"/>
                  <a:pt x="1675" y="2866"/>
                  <a:pt x="1694" y="3244"/>
                </a:cubicBezTo>
                <a:cubicBezTo>
                  <a:pt x="1700" y="3329"/>
                  <a:pt x="1768" y="3371"/>
                  <a:pt x="1834" y="3371"/>
                </a:cubicBezTo>
                <a:cubicBezTo>
                  <a:pt x="1901" y="3371"/>
                  <a:pt x="1965" y="3329"/>
                  <a:pt x="1962" y="3244"/>
                </a:cubicBezTo>
                <a:cubicBezTo>
                  <a:pt x="1937" y="2835"/>
                  <a:pt x="1913" y="2433"/>
                  <a:pt x="1889" y="2025"/>
                </a:cubicBezTo>
                <a:lnTo>
                  <a:pt x="1889" y="2025"/>
                </a:lnTo>
                <a:cubicBezTo>
                  <a:pt x="2059" y="2172"/>
                  <a:pt x="2236" y="2318"/>
                  <a:pt x="2406" y="2464"/>
                </a:cubicBezTo>
                <a:cubicBezTo>
                  <a:pt x="2433" y="2487"/>
                  <a:pt x="2463" y="2497"/>
                  <a:pt x="2492" y="2497"/>
                </a:cubicBezTo>
                <a:cubicBezTo>
                  <a:pt x="2600" y="2497"/>
                  <a:pt x="2696" y="2361"/>
                  <a:pt x="2595" y="2275"/>
                </a:cubicBezTo>
                <a:cubicBezTo>
                  <a:pt x="2406" y="2117"/>
                  <a:pt x="2224" y="1958"/>
                  <a:pt x="2035" y="1806"/>
                </a:cubicBezTo>
                <a:cubicBezTo>
                  <a:pt x="2449" y="1776"/>
                  <a:pt x="2869" y="1745"/>
                  <a:pt x="3283" y="1715"/>
                </a:cubicBezTo>
                <a:cubicBezTo>
                  <a:pt x="3450" y="1703"/>
                  <a:pt x="3454" y="1452"/>
                  <a:pt x="3295" y="1452"/>
                </a:cubicBezTo>
                <a:cubicBezTo>
                  <a:pt x="3291" y="1452"/>
                  <a:pt x="3287" y="1453"/>
                  <a:pt x="3283" y="1453"/>
                </a:cubicBezTo>
                <a:cubicBezTo>
                  <a:pt x="2924" y="1477"/>
                  <a:pt x="2571" y="1502"/>
                  <a:pt x="2211" y="1526"/>
                </a:cubicBezTo>
                <a:lnTo>
                  <a:pt x="2552" y="1191"/>
                </a:lnTo>
                <a:cubicBezTo>
                  <a:pt x="2642" y="1097"/>
                  <a:pt x="2553" y="963"/>
                  <a:pt x="2452" y="963"/>
                </a:cubicBezTo>
                <a:cubicBezTo>
                  <a:pt x="2422" y="963"/>
                  <a:pt x="2391" y="974"/>
                  <a:pt x="2364" y="1002"/>
                </a:cubicBezTo>
                <a:cubicBezTo>
                  <a:pt x="2193" y="1167"/>
                  <a:pt x="2023" y="1337"/>
                  <a:pt x="1852" y="1508"/>
                </a:cubicBezTo>
                <a:cubicBezTo>
                  <a:pt x="1822" y="1045"/>
                  <a:pt x="1791" y="588"/>
                  <a:pt x="1761" y="131"/>
                </a:cubicBezTo>
                <a:cubicBezTo>
                  <a:pt x="1754" y="45"/>
                  <a:pt x="1683" y="1"/>
                  <a:pt x="161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 name="Google Shape;646;p31"/>
          <p:cNvSpPr/>
          <p:nvPr/>
        </p:nvSpPr>
        <p:spPr>
          <a:xfrm rot="10800000">
            <a:off x="8594559" y="4447058"/>
            <a:ext cx="406139" cy="420570"/>
          </a:xfrm>
          <a:custGeom>
            <a:avLst/>
            <a:gdLst/>
            <a:ahLst/>
            <a:cxnLst/>
            <a:rect l="l" t="t" r="r" b="b"/>
            <a:pathLst>
              <a:path w="3607" h="3735" extrusionOk="0">
                <a:moveTo>
                  <a:pt x="1962" y="553"/>
                </a:moveTo>
                <a:cubicBezTo>
                  <a:pt x="1981" y="839"/>
                  <a:pt x="2005" y="1119"/>
                  <a:pt x="2029" y="1405"/>
                </a:cubicBezTo>
                <a:cubicBezTo>
                  <a:pt x="1859" y="1363"/>
                  <a:pt x="1682" y="1314"/>
                  <a:pt x="1512" y="1265"/>
                </a:cubicBezTo>
                <a:cubicBezTo>
                  <a:pt x="1664" y="1028"/>
                  <a:pt x="1816" y="790"/>
                  <a:pt x="1962" y="553"/>
                </a:cubicBezTo>
                <a:close/>
                <a:moveTo>
                  <a:pt x="683" y="1271"/>
                </a:moveTo>
                <a:cubicBezTo>
                  <a:pt x="823" y="1320"/>
                  <a:pt x="963" y="1375"/>
                  <a:pt x="1110" y="1417"/>
                </a:cubicBezTo>
                <a:cubicBezTo>
                  <a:pt x="1067" y="1484"/>
                  <a:pt x="1030" y="1545"/>
                  <a:pt x="988" y="1612"/>
                </a:cubicBezTo>
                <a:cubicBezTo>
                  <a:pt x="884" y="1497"/>
                  <a:pt x="787" y="1381"/>
                  <a:pt x="683" y="1271"/>
                </a:cubicBezTo>
                <a:close/>
                <a:moveTo>
                  <a:pt x="2328" y="1746"/>
                </a:moveTo>
                <a:cubicBezTo>
                  <a:pt x="2523" y="1795"/>
                  <a:pt x="2718" y="1832"/>
                  <a:pt x="2912" y="1874"/>
                </a:cubicBezTo>
                <a:cubicBezTo>
                  <a:pt x="2730" y="1935"/>
                  <a:pt x="2547" y="1990"/>
                  <a:pt x="2358" y="2051"/>
                </a:cubicBezTo>
                <a:cubicBezTo>
                  <a:pt x="2352" y="1947"/>
                  <a:pt x="2340" y="1850"/>
                  <a:pt x="2328" y="1746"/>
                </a:cubicBezTo>
                <a:close/>
                <a:moveTo>
                  <a:pt x="1371" y="1503"/>
                </a:moveTo>
                <a:cubicBezTo>
                  <a:pt x="1597" y="1570"/>
                  <a:pt x="1822" y="1625"/>
                  <a:pt x="2054" y="1685"/>
                </a:cubicBezTo>
                <a:cubicBezTo>
                  <a:pt x="2072" y="1832"/>
                  <a:pt x="2084" y="1984"/>
                  <a:pt x="2102" y="2130"/>
                </a:cubicBezTo>
                <a:cubicBezTo>
                  <a:pt x="1926" y="2191"/>
                  <a:pt x="1755" y="2246"/>
                  <a:pt x="1579" y="2301"/>
                </a:cubicBezTo>
                <a:cubicBezTo>
                  <a:pt x="1445" y="2136"/>
                  <a:pt x="1311" y="1978"/>
                  <a:pt x="1170" y="1819"/>
                </a:cubicBezTo>
                <a:cubicBezTo>
                  <a:pt x="1237" y="1716"/>
                  <a:pt x="1304" y="1606"/>
                  <a:pt x="1371" y="1503"/>
                </a:cubicBezTo>
                <a:close/>
                <a:moveTo>
                  <a:pt x="1024" y="2057"/>
                </a:moveTo>
                <a:cubicBezTo>
                  <a:pt x="1122" y="2167"/>
                  <a:pt x="1213" y="2276"/>
                  <a:pt x="1304" y="2386"/>
                </a:cubicBezTo>
                <a:cubicBezTo>
                  <a:pt x="1110" y="2447"/>
                  <a:pt x="915" y="2514"/>
                  <a:pt x="714" y="2575"/>
                </a:cubicBezTo>
                <a:cubicBezTo>
                  <a:pt x="817" y="2404"/>
                  <a:pt x="921" y="2228"/>
                  <a:pt x="1024" y="2057"/>
                </a:cubicBezTo>
                <a:close/>
                <a:moveTo>
                  <a:pt x="2139" y="2398"/>
                </a:moveTo>
                <a:cubicBezTo>
                  <a:pt x="2163" y="2636"/>
                  <a:pt x="2200" y="2873"/>
                  <a:pt x="2236" y="3105"/>
                </a:cubicBezTo>
                <a:cubicBezTo>
                  <a:pt x="2078" y="2910"/>
                  <a:pt x="1920" y="2715"/>
                  <a:pt x="1761" y="2520"/>
                </a:cubicBezTo>
                <a:cubicBezTo>
                  <a:pt x="1883" y="2477"/>
                  <a:pt x="2011" y="2441"/>
                  <a:pt x="2139" y="2398"/>
                </a:cubicBezTo>
                <a:close/>
                <a:moveTo>
                  <a:pt x="2062" y="0"/>
                </a:moveTo>
                <a:cubicBezTo>
                  <a:pt x="2026" y="0"/>
                  <a:pt x="1989" y="17"/>
                  <a:pt x="1962" y="59"/>
                </a:cubicBezTo>
                <a:cubicBezTo>
                  <a:pt x="1725" y="431"/>
                  <a:pt x="1487" y="808"/>
                  <a:pt x="1250" y="1186"/>
                </a:cubicBezTo>
                <a:cubicBezTo>
                  <a:pt x="902" y="1076"/>
                  <a:pt x="555" y="942"/>
                  <a:pt x="220" y="790"/>
                </a:cubicBezTo>
                <a:cubicBezTo>
                  <a:pt x="203" y="781"/>
                  <a:pt x="186" y="778"/>
                  <a:pt x="170" y="778"/>
                </a:cubicBezTo>
                <a:cubicBezTo>
                  <a:pt x="71" y="778"/>
                  <a:pt x="1" y="920"/>
                  <a:pt x="74" y="1003"/>
                </a:cubicBezTo>
                <a:cubicBezTo>
                  <a:pt x="336" y="1277"/>
                  <a:pt x="592" y="1564"/>
                  <a:pt x="842" y="1850"/>
                </a:cubicBezTo>
                <a:cubicBezTo>
                  <a:pt x="641" y="2179"/>
                  <a:pt x="446" y="2508"/>
                  <a:pt x="245" y="2843"/>
                </a:cubicBezTo>
                <a:cubicBezTo>
                  <a:pt x="184" y="2946"/>
                  <a:pt x="276" y="3052"/>
                  <a:pt x="367" y="3052"/>
                </a:cubicBezTo>
                <a:cubicBezTo>
                  <a:pt x="405" y="3052"/>
                  <a:pt x="443" y="3034"/>
                  <a:pt x="470" y="2989"/>
                </a:cubicBezTo>
                <a:cubicBezTo>
                  <a:pt x="482" y="2965"/>
                  <a:pt x="500" y="2940"/>
                  <a:pt x="513" y="2916"/>
                </a:cubicBezTo>
                <a:cubicBezTo>
                  <a:pt x="835" y="2812"/>
                  <a:pt x="1164" y="2709"/>
                  <a:pt x="1487" y="2605"/>
                </a:cubicBezTo>
                <a:cubicBezTo>
                  <a:pt x="1780" y="2958"/>
                  <a:pt x="2072" y="3318"/>
                  <a:pt x="2352" y="3689"/>
                </a:cubicBezTo>
                <a:cubicBezTo>
                  <a:pt x="2376" y="3721"/>
                  <a:pt x="2408" y="3734"/>
                  <a:pt x="2441" y="3734"/>
                </a:cubicBezTo>
                <a:cubicBezTo>
                  <a:pt x="2517" y="3734"/>
                  <a:pt x="2596" y="3663"/>
                  <a:pt x="2584" y="3574"/>
                </a:cubicBezTo>
                <a:cubicBezTo>
                  <a:pt x="2510" y="3159"/>
                  <a:pt x="2443" y="2739"/>
                  <a:pt x="2395" y="2319"/>
                </a:cubicBezTo>
                <a:cubicBezTo>
                  <a:pt x="2748" y="2203"/>
                  <a:pt x="3107" y="2094"/>
                  <a:pt x="3461" y="1978"/>
                </a:cubicBezTo>
                <a:cubicBezTo>
                  <a:pt x="3607" y="1929"/>
                  <a:pt x="3601" y="1746"/>
                  <a:pt x="3448" y="1716"/>
                </a:cubicBezTo>
                <a:cubicBezTo>
                  <a:pt x="3065" y="1637"/>
                  <a:pt x="2681" y="1558"/>
                  <a:pt x="2297" y="1472"/>
                </a:cubicBezTo>
                <a:cubicBezTo>
                  <a:pt x="2261" y="1028"/>
                  <a:pt x="2224" y="589"/>
                  <a:pt x="2206" y="144"/>
                </a:cubicBezTo>
                <a:cubicBezTo>
                  <a:pt x="2202" y="64"/>
                  <a:pt x="2132" y="0"/>
                  <a:pt x="206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 name="Google Shape;647;p31"/>
          <p:cNvSpPr/>
          <p:nvPr/>
        </p:nvSpPr>
        <p:spPr>
          <a:xfrm rot="10800000">
            <a:off x="8099507" y="4725968"/>
            <a:ext cx="186878" cy="198123"/>
          </a:xfrm>
          <a:custGeom>
            <a:avLst/>
            <a:gdLst/>
            <a:ahLst/>
            <a:cxnLst/>
            <a:rect l="l" t="t" r="r" b="b"/>
            <a:pathLst>
              <a:path w="2925" h="3101" extrusionOk="0">
                <a:moveTo>
                  <a:pt x="1462" y="1"/>
                </a:moveTo>
                <a:lnTo>
                  <a:pt x="1140" y="920"/>
                </a:lnTo>
                <a:lnTo>
                  <a:pt x="323" y="622"/>
                </a:lnTo>
                <a:lnTo>
                  <a:pt x="323" y="622"/>
                </a:lnTo>
                <a:lnTo>
                  <a:pt x="963" y="1188"/>
                </a:lnTo>
                <a:lnTo>
                  <a:pt x="1" y="1438"/>
                </a:lnTo>
                <a:lnTo>
                  <a:pt x="920" y="1676"/>
                </a:lnTo>
                <a:lnTo>
                  <a:pt x="384" y="2510"/>
                </a:lnTo>
                <a:lnTo>
                  <a:pt x="384" y="2510"/>
                </a:lnTo>
                <a:lnTo>
                  <a:pt x="1158" y="1998"/>
                </a:lnTo>
                <a:lnTo>
                  <a:pt x="1462" y="3101"/>
                </a:lnTo>
                <a:lnTo>
                  <a:pt x="1761" y="1998"/>
                </a:lnTo>
                <a:lnTo>
                  <a:pt x="2534" y="2510"/>
                </a:lnTo>
                <a:lnTo>
                  <a:pt x="2534" y="2510"/>
                </a:lnTo>
                <a:lnTo>
                  <a:pt x="1998" y="1676"/>
                </a:lnTo>
                <a:lnTo>
                  <a:pt x="2924" y="1438"/>
                </a:lnTo>
                <a:lnTo>
                  <a:pt x="1956" y="1188"/>
                </a:lnTo>
                <a:lnTo>
                  <a:pt x="2601" y="622"/>
                </a:lnTo>
                <a:lnTo>
                  <a:pt x="2601" y="622"/>
                </a:lnTo>
                <a:lnTo>
                  <a:pt x="1785" y="920"/>
                </a:lnTo>
                <a:lnTo>
                  <a:pt x="146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 name="Google Shape;648;p31"/>
          <p:cNvSpPr/>
          <p:nvPr/>
        </p:nvSpPr>
        <p:spPr>
          <a:xfrm rot="10800000">
            <a:off x="8351416" y="4056340"/>
            <a:ext cx="251768" cy="245699"/>
          </a:xfrm>
          <a:custGeom>
            <a:avLst/>
            <a:gdLst/>
            <a:ahLst/>
            <a:cxnLst/>
            <a:rect l="l" t="t" r="r" b="b"/>
            <a:pathLst>
              <a:path w="2236" h="2182" extrusionOk="0">
                <a:moveTo>
                  <a:pt x="1050" y="1"/>
                </a:moveTo>
                <a:cubicBezTo>
                  <a:pt x="1007" y="1"/>
                  <a:pt x="966" y="28"/>
                  <a:pt x="969" y="83"/>
                </a:cubicBezTo>
                <a:cubicBezTo>
                  <a:pt x="987" y="363"/>
                  <a:pt x="1005" y="643"/>
                  <a:pt x="1024" y="924"/>
                </a:cubicBezTo>
                <a:lnTo>
                  <a:pt x="676" y="631"/>
                </a:lnTo>
                <a:cubicBezTo>
                  <a:pt x="659" y="615"/>
                  <a:pt x="640" y="609"/>
                  <a:pt x="620" y="609"/>
                </a:cubicBezTo>
                <a:cubicBezTo>
                  <a:pt x="552" y="609"/>
                  <a:pt x="488" y="695"/>
                  <a:pt x="555" y="747"/>
                </a:cubicBezTo>
                <a:cubicBezTo>
                  <a:pt x="664" y="844"/>
                  <a:pt x="774" y="936"/>
                  <a:pt x="884" y="1027"/>
                </a:cubicBezTo>
                <a:cubicBezTo>
                  <a:pt x="628" y="1039"/>
                  <a:pt x="372" y="1058"/>
                  <a:pt x="110" y="1070"/>
                </a:cubicBezTo>
                <a:cubicBezTo>
                  <a:pt x="2" y="1076"/>
                  <a:pt x="0" y="1240"/>
                  <a:pt x="104" y="1240"/>
                </a:cubicBezTo>
                <a:cubicBezTo>
                  <a:pt x="106" y="1240"/>
                  <a:pt x="108" y="1240"/>
                  <a:pt x="110" y="1240"/>
                </a:cubicBezTo>
                <a:cubicBezTo>
                  <a:pt x="402" y="1228"/>
                  <a:pt x="695" y="1210"/>
                  <a:pt x="987" y="1192"/>
                </a:cubicBezTo>
                <a:lnTo>
                  <a:pt x="987" y="1192"/>
                </a:lnTo>
                <a:cubicBezTo>
                  <a:pt x="877" y="1301"/>
                  <a:pt x="768" y="1405"/>
                  <a:pt x="658" y="1514"/>
                </a:cubicBezTo>
                <a:cubicBezTo>
                  <a:pt x="597" y="1575"/>
                  <a:pt x="656" y="1662"/>
                  <a:pt x="722" y="1662"/>
                </a:cubicBezTo>
                <a:cubicBezTo>
                  <a:pt x="742" y="1662"/>
                  <a:pt x="762" y="1654"/>
                  <a:pt x="780" y="1636"/>
                </a:cubicBezTo>
                <a:lnTo>
                  <a:pt x="1054" y="1368"/>
                </a:lnTo>
                <a:cubicBezTo>
                  <a:pt x="1072" y="1612"/>
                  <a:pt x="1085" y="1855"/>
                  <a:pt x="1097" y="2099"/>
                </a:cubicBezTo>
                <a:cubicBezTo>
                  <a:pt x="1100" y="2154"/>
                  <a:pt x="1144" y="2181"/>
                  <a:pt x="1187" y="2181"/>
                </a:cubicBezTo>
                <a:cubicBezTo>
                  <a:pt x="1229" y="2181"/>
                  <a:pt x="1270" y="2154"/>
                  <a:pt x="1267" y="2099"/>
                </a:cubicBezTo>
                <a:cubicBezTo>
                  <a:pt x="1255" y="1837"/>
                  <a:pt x="1237" y="1575"/>
                  <a:pt x="1225" y="1313"/>
                </a:cubicBezTo>
                <a:lnTo>
                  <a:pt x="1225" y="1313"/>
                </a:lnTo>
                <a:cubicBezTo>
                  <a:pt x="1334" y="1405"/>
                  <a:pt x="1444" y="1502"/>
                  <a:pt x="1560" y="1594"/>
                </a:cubicBezTo>
                <a:cubicBezTo>
                  <a:pt x="1578" y="1609"/>
                  <a:pt x="1598" y="1616"/>
                  <a:pt x="1618" y="1616"/>
                </a:cubicBezTo>
                <a:cubicBezTo>
                  <a:pt x="1688" y="1616"/>
                  <a:pt x="1748" y="1529"/>
                  <a:pt x="1681" y="1472"/>
                </a:cubicBezTo>
                <a:cubicBezTo>
                  <a:pt x="1560" y="1374"/>
                  <a:pt x="1438" y="1271"/>
                  <a:pt x="1316" y="1167"/>
                </a:cubicBezTo>
                <a:cubicBezTo>
                  <a:pt x="1590" y="1149"/>
                  <a:pt x="1858" y="1131"/>
                  <a:pt x="2126" y="1112"/>
                </a:cubicBezTo>
                <a:cubicBezTo>
                  <a:pt x="2234" y="1106"/>
                  <a:pt x="2236" y="942"/>
                  <a:pt x="2132" y="942"/>
                </a:cubicBezTo>
                <a:cubicBezTo>
                  <a:pt x="2130" y="942"/>
                  <a:pt x="2128" y="942"/>
                  <a:pt x="2126" y="942"/>
                </a:cubicBezTo>
                <a:cubicBezTo>
                  <a:pt x="1895" y="960"/>
                  <a:pt x="1663" y="972"/>
                  <a:pt x="1432" y="991"/>
                </a:cubicBezTo>
                <a:lnTo>
                  <a:pt x="1651" y="771"/>
                </a:lnTo>
                <a:cubicBezTo>
                  <a:pt x="1712" y="710"/>
                  <a:pt x="1654" y="624"/>
                  <a:pt x="1587" y="624"/>
                </a:cubicBezTo>
                <a:cubicBezTo>
                  <a:pt x="1568" y="624"/>
                  <a:pt x="1547" y="631"/>
                  <a:pt x="1529" y="649"/>
                </a:cubicBezTo>
                <a:cubicBezTo>
                  <a:pt x="1420" y="759"/>
                  <a:pt x="1310" y="869"/>
                  <a:pt x="1200" y="978"/>
                </a:cubicBezTo>
                <a:cubicBezTo>
                  <a:pt x="1182" y="680"/>
                  <a:pt x="1164" y="381"/>
                  <a:pt x="1139" y="83"/>
                </a:cubicBezTo>
                <a:cubicBezTo>
                  <a:pt x="1136" y="28"/>
                  <a:pt x="1092" y="1"/>
                  <a:pt x="10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 name="Google Shape;649;p31"/>
          <p:cNvSpPr/>
          <p:nvPr/>
        </p:nvSpPr>
        <p:spPr>
          <a:xfrm rot="10800000">
            <a:off x="8603185" y="3636170"/>
            <a:ext cx="388895" cy="337705"/>
          </a:xfrm>
          <a:custGeom>
            <a:avLst/>
            <a:gdLst/>
            <a:ahLst/>
            <a:cxnLst/>
            <a:rect l="l" t="t" r="r" b="b"/>
            <a:pathLst>
              <a:path w="3884" h="3373" extrusionOk="0">
                <a:moveTo>
                  <a:pt x="2703" y="625"/>
                </a:moveTo>
                <a:lnTo>
                  <a:pt x="2703" y="625"/>
                </a:lnTo>
                <a:cubicBezTo>
                  <a:pt x="2630" y="807"/>
                  <a:pt x="2551" y="984"/>
                  <a:pt x="2478" y="1161"/>
                </a:cubicBezTo>
                <a:cubicBezTo>
                  <a:pt x="2393" y="1106"/>
                  <a:pt x="2307" y="1045"/>
                  <a:pt x="2228" y="990"/>
                </a:cubicBezTo>
                <a:cubicBezTo>
                  <a:pt x="2386" y="868"/>
                  <a:pt x="2545" y="753"/>
                  <a:pt x="2703" y="625"/>
                </a:cubicBezTo>
                <a:close/>
                <a:moveTo>
                  <a:pt x="1083" y="485"/>
                </a:moveTo>
                <a:cubicBezTo>
                  <a:pt x="1308" y="655"/>
                  <a:pt x="1540" y="826"/>
                  <a:pt x="1771" y="990"/>
                </a:cubicBezTo>
                <a:cubicBezTo>
                  <a:pt x="1625" y="1094"/>
                  <a:pt x="1479" y="1197"/>
                  <a:pt x="1327" y="1289"/>
                </a:cubicBezTo>
                <a:cubicBezTo>
                  <a:pt x="1247" y="1021"/>
                  <a:pt x="1162" y="753"/>
                  <a:pt x="1083" y="485"/>
                </a:cubicBezTo>
                <a:close/>
                <a:moveTo>
                  <a:pt x="1997" y="1155"/>
                </a:moveTo>
                <a:cubicBezTo>
                  <a:pt x="2125" y="1240"/>
                  <a:pt x="2246" y="1325"/>
                  <a:pt x="2368" y="1410"/>
                </a:cubicBezTo>
                <a:lnTo>
                  <a:pt x="2155" y="1916"/>
                </a:lnTo>
                <a:cubicBezTo>
                  <a:pt x="2017" y="1916"/>
                  <a:pt x="1876" y="1913"/>
                  <a:pt x="1736" y="1913"/>
                </a:cubicBezTo>
                <a:cubicBezTo>
                  <a:pt x="1666" y="1913"/>
                  <a:pt x="1597" y="1914"/>
                  <a:pt x="1528" y="1916"/>
                </a:cubicBezTo>
                <a:cubicBezTo>
                  <a:pt x="1485" y="1794"/>
                  <a:pt x="1448" y="1672"/>
                  <a:pt x="1412" y="1557"/>
                </a:cubicBezTo>
                <a:cubicBezTo>
                  <a:pt x="1613" y="1429"/>
                  <a:pt x="1808" y="1295"/>
                  <a:pt x="1997" y="1155"/>
                </a:cubicBezTo>
                <a:close/>
                <a:moveTo>
                  <a:pt x="1180" y="1703"/>
                </a:moveTo>
                <a:cubicBezTo>
                  <a:pt x="1205" y="1770"/>
                  <a:pt x="1223" y="1843"/>
                  <a:pt x="1247" y="1916"/>
                </a:cubicBezTo>
                <a:cubicBezTo>
                  <a:pt x="1095" y="1916"/>
                  <a:pt x="943" y="1922"/>
                  <a:pt x="791" y="1922"/>
                </a:cubicBezTo>
                <a:cubicBezTo>
                  <a:pt x="919" y="1855"/>
                  <a:pt x="1053" y="1776"/>
                  <a:pt x="1180" y="1703"/>
                </a:cubicBezTo>
                <a:close/>
                <a:moveTo>
                  <a:pt x="2594" y="1563"/>
                </a:moveTo>
                <a:cubicBezTo>
                  <a:pt x="2795" y="1691"/>
                  <a:pt x="2996" y="1818"/>
                  <a:pt x="3197" y="1946"/>
                </a:cubicBezTo>
                <a:cubicBezTo>
                  <a:pt x="2941" y="1934"/>
                  <a:pt x="2691" y="1928"/>
                  <a:pt x="2441" y="1922"/>
                </a:cubicBezTo>
                <a:cubicBezTo>
                  <a:pt x="2490" y="1800"/>
                  <a:pt x="2545" y="1678"/>
                  <a:pt x="2594" y="1563"/>
                </a:cubicBezTo>
                <a:close/>
                <a:moveTo>
                  <a:pt x="1613" y="2178"/>
                </a:moveTo>
                <a:cubicBezTo>
                  <a:pt x="1753" y="2178"/>
                  <a:pt x="1899" y="2178"/>
                  <a:pt x="2039" y="2184"/>
                </a:cubicBezTo>
                <a:cubicBezTo>
                  <a:pt x="1960" y="2373"/>
                  <a:pt x="1881" y="2562"/>
                  <a:pt x="1802" y="2750"/>
                </a:cubicBezTo>
                <a:cubicBezTo>
                  <a:pt x="1735" y="2562"/>
                  <a:pt x="1674" y="2367"/>
                  <a:pt x="1613" y="2178"/>
                </a:cubicBezTo>
                <a:close/>
                <a:moveTo>
                  <a:pt x="835" y="0"/>
                </a:moveTo>
                <a:cubicBezTo>
                  <a:pt x="755" y="0"/>
                  <a:pt x="681" y="63"/>
                  <a:pt x="711" y="162"/>
                </a:cubicBezTo>
                <a:cubicBezTo>
                  <a:pt x="833" y="588"/>
                  <a:pt x="967" y="1014"/>
                  <a:pt x="1095" y="1441"/>
                </a:cubicBezTo>
                <a:cubicBezTo>
                  <a:pt x="785" y="1630"/>
                  <a:pt x="462" y="1806"/>
                  <a:pt x="121" y="1959"/>
                </a:cubicBezTo>
                <a:cubicBezTo>
                  <a:pt x="1" y="2019"/>
                  <a:pt x="64" y="2208"/>
                  <a:pt x="182" y="2208"/>
                </a:cubicBezTo>
                <a:cubicBezTo>
                  <a:pt x="184" y="2208"/>
                  <a:pt x="186" y="2208"/>
                  <a:pt x="188" y="2208"/>
                </a:cubicBezTo>
                <a:cubicBezTo>
                  <a:pt x="571" y="2196"/>
                  <a:pt x="949" y="2184"/>
                  <a:pt x="1333" y="2178"/>
                </a:cubicBezTo>
                <a:cubicBezTo>
                  <a:pt x="1455" y="2549"/>
                  <a:pt x="1570" y="2915"/>
                  <a:pt x="1698" y="3280"/>
                </a:cubicBezTo>
                <a:cubicBezTo>
                  <a:pt x="1720" y="3345"/>
                  <a:pt x="1773" y="3373"/>
                  <a:pt x="1825" y="3373"/>
                </a:cubicBezTo>
                <a:cubicBezTo>
                  <a:pt x="1906" y="3373"/>
                  <a:pt x="1987" y="3307"/>
                  <a:pt x="1954" y="3207"/>
                </a:cubicBezTo>
                <a:cubicBezTo>
                  <a:pt x="1942" y="3183"/>
                  <a:pt x="1936" y="3152"/>
                  <a:pt x="1924" y="3128"/>
                </a:cubicBezTo>
                <a:cubicBezTo>
                  <a:pt x="2058" y="2811"/>
                  <a:pt x="2192" y="2501"/>
                  <a:pt x="2326" y="2184"/>
                </a:cubicBezTo>
                <a:cubicBezTo>
                  <a:pt x="2788" y="2196"/>
                  <a:pt x="3251" y="2214"/>
                  <a:pt x="3708" y="2239"/>
                </a:cubicBezTo>
                <a:cubicBezTo>
                  <a:pt x="3710" y="2239"/>
                  <a:pt x="3712" y="2239"/>
                  <a:pt x="3714" y="2239"/>
                </a:cubicBezTo>
                <a:cubicBezTo>
                  <a:pt x="3843" y="2239"/>
                  <a:pt x="3883" y="2055"/>
                  <a:pt x="3775" y="1989"/>
                </a:cubicBezTo>
                <a:cubicBezTo>
                  <a:pt x="3410" y="1776"/>
                  <a:pt x="3050" y="1544"/>
                  <a:pt x="2697" y="1313"/>
                </a:cubicBezTo>
                <a:cubicBezTo>
                  <a:pt x="2849" y="966"/>
                  <a:pt x="2996" y="625"/>
                  <a:pt x="3142" y="277"/>
                </a:cubicBezTo>
                <a:cubicBezTo>
                  <a:pt x="3187" y="174"/>
                  <a:pt x="3118" y="83"/>
                  <a:pt x="3030" y="83"/>
                </a:cubicBezTo>
                <a:cubicBezTo>
                  <a:pt x="2999" y="83"/>
                  <a:pt x="2966" y="94"/>
                  <a:pt x="2935" y="119"/>
                </a:cubicBezTo>
                <a:cubicBezTo>
                  <a:pt x="2624" y="357"/>
                  <a:pt x="2313" y="600"/>
                  <a:pt x="1997" y="832"/>
                </a:cubicBezTo>
                <a:cubicBezTo>
                  <a:pt x="1637" y="576"/>
                  <a:pt x="1278" y="308"/>
                  <a:pt x="931" y="34"/>
                </a:cubicBezTo>
                <a:cubicBezTo>
                  <a:pt x="902" y="11"/>
                  <a:pt x="868" y="0"/>
                  <a:pt x="83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 name="Google Shape;650;p31"/>
          <p:cNvSpPr/>
          <p:nvPr/>
        </p:nvSpPr>
        <p:spPr>
          <a:xfrm rot="10800000">
            <a:off x="7693394" y="4244950"/>
            <a:ext cx="406126" cy="429996"/>
          </a:xfrm>
          <a:custGeom>
            <a:avLst/>
            <a:gdLst/>
            <a:ahLst/>
            <a:cxnLst/>
            <a:rect l="l" t="t" r="r" b="b"/>
            <a:pathLst>
              <a:path w="4874" h="5160" extrusionOk="0">
                <a:moveTo>
                  <a:pt x="2437" y="1"/>
                </a:moveTo>
                <a:lnTo>
                  <a:pt x="1895" y="1536"/>
                </a:lnTo>
                <a:lnTo>
                  <a:pt x="537" y="1030"/>
                </a:lnTo>
                <a:lnTo>
                  <a:pt x="1609" y="1981"/>
                </a:lnTo>
                <a:lnTo>
                  <a:pt x="1" y="2395"/>
                </a:lnTo>
                <a:lnTo>
                  <a:pt x="1542" y="2791"/>
                </a:lnTo>
                <a:lnTo>
                  <a:pt x="640" y="4185"/>
                </a:lnTo>
                <a:lnTo>
                  <a:pt x="1932" y="3327"/>
                </a:lnTo>
                <a:lnTo>
                  <a:pt x="2437" y="5160"/>
                </a:lnTo>
                <a:lnTo>
                  <a:pt x="2937" y="3327"/>
                </a:lnTo>
                <a:lnTo>
                  <a:pt x="4228" y="4185"/>
                </a:lnTo>
                <a:lnTo>
                  <a:pt x="3332" y="2791"/>
                </a:lnTo>
                <a:lnTo>
                  <a:pt x="4873" y="2395"/>
                </a:lnTo>
                <a:lnTo>
                  <a:pt x="3259" y="1981"/>
                </a:lnTo>
                <a:lnTo>
                  <a:pt x="4331" y="1030"/>
                </a:lnTo>
                <a:lnTo>
                  <a:pt x="4331" y="1030"/>
                </a:lnTo>
                <a:lnTo>
                  <a:pt x="2973" y="1536"/>
                </a:lnTo>
                <a:lnTo>
                  <a:pt x="243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ackground 1">
  <p:cSld name="CUSTOM_6">
    <p:bg>
      <p:bgPr>
        <a:solidFill>
          <a:schemeClr val="lt2"/>
        </a:solidFill>
        <a:effectLst/>
      </p:bgPr>
    </p:bg>
    <p:spTree>
      <p:nvGrpSpPr>
        <p:cNvPr id="1" name="Shape 651"/>
        <p:cNvGrpSpPr/>
        <p:nvPr/>
      </p:nvGrpSpPr>
      <p:grpSpPr>
        <a:xfrm>
          <a:off x="0" y="0"/>
          <a:ext cx="0" cy="0"/>
          <a:chOff x="0" y="0"/>
          <a:chExt cx="0" cy="0"/>
        </a:xfrm>
      </p:grpSpPr>
      <p:sp>
        <p:nvSpPr>
          <p:cNvPr id="652" name="Google Shape;652;p32"/>
          <p:cNvSpPr/>
          <p:nvPr/>
        </p:nvSpPr>
        <p:spPr>
          <a:xfrm flipH="1">
            <a:off x="-34724" y="-24162"/>
            <a:ext cx="2468926" cy="1492534"/>
          </a:xfrm>
          <a:custGeom>
            <a:avLst/>
            <a:gdLst/>
            <a:ahLst/>
            <a:cxnLst/>
            <a:rect l="l" t="t" r="r" b="b"/>
            <a:pathLst>
              <a:path w="47619" h="28787" extrusionOk="0">
                <a:moveTo>
                  <a:pt x="1" y="0"/>
                </a:moveTo>
                <a:cubicBezTo>
                  <a:pt x="1609" y="3064"/>
                  <a:pt x="5648" y="5236"/>
                  <a:pt x="10381" y="5236"/>
                </a:cubicBezTo>
                <a:cubicBezTo>
                  <a:pt x="14115" y="5236"/>
                  <a:pt x="17415" y="3887"/>
                  <a:pt x="19427" y="1822"/>
                </a:cubicBezTo>
                <a:cubicBezTo>
                  <a:pt x="20022" y="5869"/>
                  <a:pt x="23497" y="8978"/>
                  <a:pt x="27712" y="8978"/>
                </a:cubicBezTo>
                <a:cubicBezTo>
                  <a:pt x="28017" y="8978"/>
                  <a:pt x="28314" y="8963"/>
                  <a:pt x="28611" y="8925"/>
                </a:cubicBezTo>
                <a:cubicBezTo>
                  <a:pt x="29030" y="19427"/>
                  <a:pt x="37239" y="27925"/>
                  <a:pt x="47619" y="28786"/>
                </a:cubicBezTo>
                <a:lnTo>
                  <a:pt x="47619"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 name="Google Shape;653;p32"/>
          <p:cNvSpPr/>
          <p:nvPr/>
        </p:nvSpPr>
        <p:spPr>
          <a:xfrm>
            <a:off x="6675076" y="-24162"/>
            <a:ext cx="2468926" cy="1492534"/>
          </a:xfrm>
          <a:custGeom>
            <a:avLst/>
            <a:gdLst/>
            <a:ahLst/>
            <a:cxnLst/>
            <a:rect l="l" t="t" r="r" b="b"/>
            <a:pathLst>
              <a:path w="47619" h="28787" extrusionOk="0">
                <a:moveTo>
                  <a:pt x="1" y="0"/>
                </a:moveTo>
                <a:cubicBezTo>
                  <a:pt x="1609" y="3064"/>
                  <a:pt x="5648" y="5236"/>
                  <a:pt x="10381" y="5236"/>
                </a:cubicBezTo>
                <a:cubicBezTo>
                  <a:pt x="14115" y="5236"/>
                  <a:pt x="17415" y="3887"/>
                  <a:pt x="19427" y="1822"/>
                </a:cubicBezTo>
                <a:cubicBezTo>
                  <a:pt x="20022" y="5869"/>
                  <a:pt x="23497" y="8978"/>
                  <a:pt x="27712" y="8978"/>
                </a:cubicBezTo>
                <a:cubicBezTo>
                  <a:pt x="28017" y="8978"/>
                  <a:pt x="28314" y="8963"/>
                  <a:pt x="28611" y="8925"/>
                </a:cubicBezTo>
                <a:cubicBezTo>
                  <a:pt x="29030" y="19427"/>
                  <a:pt x="37239" y="27925"/>
                  <a:pt x="47619" y="28786"/>
                </a:cubicBezTo>
                <a:lnTo>
                  <a:pt x="47619"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 name="Google Shape;654;p32"/>
          <p:cNvSpPr/>
          <p:nvPr/>
        </p:nvSpPr>
        <p:spPr>
          <a:xfrm rot="10800000" flipH="1">
            <a:off x="1928087" y="3972873"/>
            <a:ext cx="342996" cy="363122"/>
          </a:xfrm>
          <a:custGeom>
            <a:avLst/>
            <a:gdLst/>
            <a:ahLst/>
            <a:cxnLst/>
            <a:rect l="l" t="t" r="r" b="b"/>
            <a:pathLst>
              <a:path w="4874" h="5160" extrusionOk="0">
                <a:moveTo>
                  <a:pt x="2437" y="0"/>
                </a:moveTo>
                <a:lnTo>
                  <a:pt x="1901" y="1535"/>
                </a:lnTo>
                <a:lnTo>
                  <a:pt x="536" y="1030"/>
                </a:lnTo>
                <a:lnTo>
                  <a:pt x="1615" y="1974"/>
                </a:lnTo>
                <a:lnTo>
                  <a:pt x="0" y="2394"/>
                </a:lnTo>
                <a:lnTo>
                  <a:pt x="1541" y="2784"/>
                </a:lnTo>
                <a:lnTo>
                  <a:pt x="646" y="4185"/>
                </a:lnTo>
                <a:lnTo>
                  <a:pt x="646" y="4185"/>
                </a:lnTo>
                <a:lnTo>
                  <a:pt x="1937" y="3326"/>
                </a:lnTo>
                <a:lnTo>
                  <a:pt x="2437" y="5159"/>
                </a:lnTo>
                <a:lnTo>
                  <a:pt x="2936" y="3326"/>
                </a:lnTo>
                <a:lnTo>
                  <a:pt x="4228" y="4185"/>
                </a:lnTo>
                <a:lnTo>
                  <a:pt x="3332" y="2784"/>
                </a:lnTo>
                <a:lnTo>
                  <a:pt x="4873" y="2394"/>
                </a:lnTo>
                <a:lnTo>
                  <a:pt x="3259" y="1974"/>
                </a:lnTo>
                <a:lnTo>
                  <a:pt x="4337" y="1030"/>
                </a:lnTo>
                <a:lnTo>
                  <a:pt x="2973" y="1535"/>
                </a:lnTo>
                <a:lnTo>
                  <a:pt x="2437"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 name="Google Shape;655;p32"/>
          <p:cNvSpPr/>
          <p:nvPr/>
        </p:nvSpPr>
        <p:spPr>
          <a:xfrm rot="10800000" flipH="1">
            <a:off x="7858198" y="4320754"/>
            <a:ext cx="604473" cy="639982"/>
          </a:xfrm>
          <a:custGeom>
            <a:avLst/>
            <a:gdLst/>
            <a:ahLst/>
            <a:cxnLst/>
            <a:rect l="l" t="t" r="r" b="b"/>
            <a:pathLst>
              <a:path w="4874" h="5160" extrusionOk="0">
                <a:moveTo>
                  <a:pt x="2437" y="1"/>
                </a:moveTo>
                <a:lnTo>
                  <a:pt x="1895" y="1536"/>
                </a:lnTo>
                <a:lnTo>
                  <a:pt x="537" y="1030"/>
                </a:lnTo>
                <a:lnTo>
                  <a:pt x="1609" y="1981"/>
                </a:lnTo>
                <a:lnTo>
                  <a:pt x="1" y="2395"/>
                </a:lnTo>
                <a:lnTo>
                  <a:pt x="1542" y="2791"/>
                </a:lnTo>
                <a:lnTo>
                  <a:pt x="640" y="4185"/>
                </a:lnTo>
                <a:lnTo>
                  <a:pt x="1932" y="3327"/>
                </a:lnTo>
                <a:lnTo>
                  <a:pt x="2437" y="5160"/>
                </a:lnTo>
                <a:lnTo>
                  <a:pt x="2937" y="3327"/>
                </a:lnTo>
                <a:lnTo>
                  <a:pt x="4228" y="4185"/>
                </a:lnTo>
                <a:lnTo>
                  <a:pt x="3332" y="2791"/>
                </a:lnTo>
                <a:lnTo>
                  <a:pt x="4873" y="2395"/>
                </a:lnTo>
                <a:lnTo>
                  <a:pt x="3259" y="1981"/>
                </a:lnTo>
                <a:lnTo>
                  <a:pt x="4331" y="1030"/>
                </a:lnTo>
                <a:lnTo>
                  <a:pt x="4331" y="1030"/>
                </a:lnTo>
                <a:lnTo>
                  <a:pt x="2973" y="1536"/>
                </a:lnTo>
                <a:lnTo>
                  <a:pt x="243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 name="Google Shape;656;p32"/>
          <p:cNvSpPr/>
          <p:nvPr/>
        </p:nvSpPr>
        <p:spPr>
          <a:xfrm rot="10800000" flipH="1">
            <a:off x="6901114" y="3814815"/>
            <a:ext cx="205840" cy="218225"/>
          </a:xfrm>
          <a:custGeom>
            <a:avLst/>
            <a:gdLst/>
            <a:ahLst/>
            <a:cxnLst/>
            <a:rect l="l" t="t" r="r" b="b"/>
            <a:pathLst>
              <a:path w="2925" h="3101" extrusionOk="0">
                <a:moveTo>
                  <a:pt x="1462" y="1"/>
                </a:moveTo>
                <a:lnTo>
                  <a:pt x="1140" y="920"/>
                </a:lnTo>
                <a:lnTo>
                  <a:pt x="323" y="622"/>
                </a:lnTo>
                <a:lnTo>
                  <a:pt x="323" y="622"/>
                </a:lnTo>
                <a:lnTo>
                  <a:pt x="963" y="1188"/>
                </a:lnTo>
                <a:lnTo>
                  <a:pt x="1" y="1438"/>
                </a:lnTo>
                <a:lnTo>
                  <a:pt x="920" y="1676"/>
                </a:lnTo>
                <a:lnTo>
                  <a:pt x="384" y="2510"/>
                </a:lnTo>
                <a:lnTo>
                  <a:pt x="384" y="2510"/>
                </a:lnTo>
                <a:lnTo>
                  <a:pt x="1158" y="1998"/>
                </a:lnTo>
                <a:lnTo>
                  <a:pt x="1462" y="3101"/>
                </a:lnTo>
                <a:lnTo>
                  <a:pt x="1761" y="1998"/>
                </a:lnTo>
                <a:lnTo>
                  <a:pt x="2534" y="2510"/>
                </a:lnTo>
                <a:lnTo>
                  <a:pt x="2534" y="2510"/>
                </a:lnTo>
                <a:lnTo>
                  <a:pt x="1998" y="1676"/>
                </a:lnTo>
                <a:lnTo>
                  <a:pt x="2924" y="1438"/>
                </a:lnTo>
                <a:lnTo>
                  <a:pt x="1956" y="1188"/>
                </a:lnTo>
                <a:lnTo>
                  <a:pt x="2601" y="622"/>
                </a:lnTo>
                <a:lnTo>
                  <a:pt x="2601" y="622"/>
                </a:lnTo>
                <a:lnTo>
                  <a:pt x="1785" y="920"/>
                </a:lnTo>
                <a:lnTo>
                  <a:pt x="146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 name="Google Shape;657;p32"/>
          <p:cNvSpPr/>
          <p:nvPr/>
        </p:nvSpPr>
        <p:spPr>
          <a:xfrm rot="10800000" flipH="1">
            <a:off x="8462666" y="3962511"/>
            <a:ext cx="362759" cy="383865"/>
          </a:xfrm>
          <a:custGeom>
            <a:avLst/>
            <a:gdLst/>
            <a:ahLst/>
            <a:cxnLst/>
            <a:rect l="l" t="t" r="r" b="b"/>
            <a:pathLst>
              <a:path w="2925" h="3095" extrusionOk="0">
                <a:moveTo>
                  <a:pt x="2534" y="2510"/>
                </a:moveTo>
                <a:lnTo>
                  <a:pt x="2534" y="2510"/>
                </a:lnTo>
                <a:lnTo>
                  <a:pt x="2534" y="2510"/>
                </a:lnTo>
                <a:close/>
                <a:moveTo>
                  <a:pt x="1462" y="1"/>
                </a:moveTo>
                <a:lnTo>
                  <a:pt x="1140" y="920"/>
                </a:lnTo>
                <a:lnTo>
                  <a:pt x="323" y="616"/>
                </a:lnTo>
                <a:lnTo>
                  <a:pt x="323" y="616"/>
                </a:lnTo>
                <a:lnTo>
                  <a:pt x="969" y="1182"/>
                </a:lnTo>
                <a:lnTo>
                  <a:pt x="1" y="1432"/>
                </a:lnTo>
                <a:lnTo>
                  <a:pt x="926" y="1669"/>
                </a:lnTo>
                <a:lnTo>
                  <a:pt x="384" y="2510"/>
                </a:lnTo>
                <a:lnTo>
                  <a:pt x="1158" y="1992"/>
                </a:lnTo>
                <a:lnTo>
                  <a:pt x="1462" y="3095"/>
                </a:lnTo>
                <a:lnTo>
                  <a:pt x="1761" y="1992"/>
                </a:lnTo>
                <a:lnTo>
                  <a:pt x="2534" y="2510"/>
                </a:lnTo>
                <a:lnTo>
                  <a:pt x="1998" y="1669"/>
                </a:lnTo>
                <a:lnTo>
                  <a:pt x="2924" y="1432"/>
                </a:lnTo>
                <a:lnTo>
                  <a:pt x="1956" y="1182"/>
                </a:lnTo>
                <a:lnTo>
                  <a:pt x="2601" y="616"/>
                </a:lnTo>
                <a:lnTo>
                  <a:pt x="2601" y="616"/>
                </a:lnTo>
                <a:lnTo>
                  <a:pt x="1785" y="920"/>
                </a:lnTo>
                <a:lnTo>
                  <a:pt x="146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 name="Google Shape;658;p32"/>
          <p:cNvSpPr/>
          <p:nvPr/>
        </p:nvSpPr>
        <p:spPr>
          <a:xfrm rot="10800000" flipH="1">
            <a:off x="7123777" y="4362293"/>
            <a:ext cx="428365" cy="418221"/>
          </a:xfrm>
          <a:custGeom>
            <a:avLst/>
            <a:gdLst/>
            <a:ahLst/>
            <a:cxnLst/>
            <a:rect l="l" t="t" r="r" b="b"/>
            <a:pathLst>
              <a:path w="3454" h="3372" extrusionOk="0">
                <a:moveTo>
                  <a:pt x="1616" y="1"/>
                </a:moveTo>
                <a:cubicBezTo>
                  <a:pt x="1549" y="1"/>
                  <a:pt x="1487" y="44"/>
                  <a:pt x="1493" y="131"/>
                </a:cubicBezTo>
                <a:cubicBezTo>
                  <a:pt x="1523" y="557"/>
                  <a:pt x="1554" y="990"/>
                  <a:pt x="1584" y="1422"/>
                </a:cubicBezTo>
                <a:lnTo>
                  <a:pt x="1042" y="966"/>
                </a:lnTo>
                <a:cubicBezTo>
                  <a:pt x="1015" y="942"/>
                  <a:pt x="985" y="932"/>
                  <a:pt x="956" y="932"/>
                </a:cubicBezTo>
                <a:cubicBezTo>
                  <a:pt x="848" y="932"/>
                  <a:pt x="754" y="1068"/>
                  <a:pt x="859" y="1154"/>
                </a:cubicBezTo>
                <a:lnTo>
                  <a:pt x="1359" y="1581"/>
                </a:lnTo>
                <a:cubicBezTo>
                  <a:pt x="963" y="1605"/>
                  <a:pt x="567" y="1629"/>
                  <a:pt x="171" y="1654"/>
                </a:cubicBezTo>
                <a:cubicBezTo>
                  <a:pt x="2" y="1660"/>
                  <a:pt x="0" y="1922"/>
                  <a:pt x="165" y="1922"/>
                </a:cubicBezTo>
                <a:cubicBezTo>
                  <a:pt x="167" y="1922"/>
                  <a:pt x="169" y="1922"/>
                  <a:pt x="171" y="1922"/>
                </a:cubicBezTo>
                <a:cubicBezTo>
                  <a:pt x="622" y="1891"/>
                  <a:pt x="1072" y="1867"/>
                  <a:pt x="1523" y="1837"/>
                </a:cubicBezTo>
                <a:lnTo>
                  <a:pt x="1523" y="1837"/>
                </a:lnTo>
                <a:cubicBezTo>
                  <a:pt x="1353" y="2007"/>
                  <a:pt x="1182" y="2172"/>
                  <a:pt x="1018" y="2342"/>
                </a:cubicBezTo>
                <a:cubicBezTo>
                  <a:pt x="923" y="2436"/>
                  <a:pt x="1015" y="2570"/>
                  <a:pt x="1117" y="2570"/>
                </a:cubicBezTo>
                <a:cubicBezTo>
                  <a:pt x="1147" y="2570"/>
                  <a:pt x="1179" y="2559"/>
                  <a:pt x="1206" y="2531"/>
                </a:cubicBezTo>
                <a:cubicBezTo>
                  <a:pt x="1346" y="2391"/>
                  <a:pt x="1487" y="2251"/>
                  <a:pt x="1627" y="2111"/>
                </a:cubicBezTo>
                <a:cubicBezTo>
                  <a:pt x="1651" y="2488"/>
                  <a:pt x="1675" y="2866"/>
                  <a:pt x="1694" y="3244"/>
                </a:cubicBezTo>
                <a:cubicBezTo>
                  <a:pt x="1700" y="3329"/>
                  <a:pt x="1768" y="3371"/>
                  <a:pt x="1834" y="3371"/>
                </a:cubicBezTo>
                <a:cubicBezTo>
                  <a:pt x="1901" y="3371"/>
                  <a:pt x="1965" y="3329"/>
                  <a:pt x="1962" y="3244"/>
                </a:cubicBezTo>
                <a:cubicBezTo>
                  <a:pt x="1937" y="2835"/>
                  <a:pt x="1913" y="2433"/>
                  <a:pt x="1889" y="2025"/>
                </a:cubicBezTo>
                <a:lnTo>
                  <a:pt x="1889" y="2025"/>
                </a:lnTo>
                <a:cubicBezTo>
                  <a:pt x="2059" y="2172"/>
                  <a:pt x="2236" y="2318"/>
                  <a:pt x="2406" y="2464"/>
                </a:cubicBezTo>
                <a:cubicBezTo>
                  <a:pt x="2433" y="2487"/>
                  <a:pt x="2463" y="2497"/>
                  <a:pt x="2492" y="2497"/>
                </a:cubicBezTo>
                <a:cubicBezTo>
                  <a:pt x="2600" y="2497"/>
                  <a:pt x="2696" y="2361"/>
                  <a:pt x="2595" y="2275"/>
                </a:cubicBezTo>
                <a:cubicBezTo>
                  <a:pt x="2406" y="2117"/>
                  <a:pt x="2224" y="1958"/>
                  <a:pt x="2035" y="1806"/>
                </a:cubicBezTo>
                <a:cubicBezTo>
                  <a:pt x="2449" y="1776"/>
                  <a:pt x="2869" y="1745"/>
                  <a:pt x="3283" y="1715"/>
                </a:cubicBezTo>
                <a:cubicBezTo>
                  <a:pt x="3450" y="1703"/>
                  <a:pt x="3454" y="1452"/>
                  <a:pt x="3295" y="1452"/>
                </a:cubicBezTo>
                <a:cubicBezTo>
                  <a:pt x="3291" y="1452"/>
                  <a:pt x="3287" y="1453"/>
                  <a:pt x="3283" y="1453"/>
                </a:cubicBezTo>
                <a:cubicBezTo>
                  <a:pt x="2924" y="1477"/>
                  <a:pt x="2571" y="1502"/>
                  <a:pt x="2211" y="1526"/>
                </a:cubicBezTo>
                <a:lnTo>
                  <a:pt x="2552" y="1191"/>
                </a:lnTo>
                <a:cubicBezTo>
                  <a:pt x="2642" y="1097"/>
                  <a:pt x="2553" y="963"/>
                  <a:pt x="2452" y="963"/>
                </a:cubicBezTo>
                <a:cubicBezTo>
                  <a:pt x="2422" y="963"/>
                  <a:pt x="2391" y="974"/>
                  <a:pt x="2364" y="1002"/>
                </a:cubicBezTo>
                <a:cubicBezTo>
                  <a:pt x="2193" y="1167"/>
                  <a:pt x="2023" y="1337"/>
                  <a:pt x="1852" y="1508"/>
                </a:cubicBezTo>
                <a:cubicBezTo>
                  <a:pt x="1822" y="1045"/>
                  <a:pt x="1791" y="588"/>
                  <a:pt x="1761" y="131"/>
                </a:cubicBezTo>
                <a:cubicBezTo>
                  <a:pt x="1754" y="45"/>
                  <a:pt x="1683" y="1"/>
                  <a:pt x="161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 name="Google Shape;659;p32"/>
          <p:cNvSpPr/>
          <p:nvPr/>
        </p:nvSpPr>
        <p:spPr>
          <a:xfrm rot="10800000" flipH="1">
            <a:off x="276282" y="3709106"/>
            <a:ext cx="277298" cy="269765"/>
          </a:xfrm>
          <a:custGeom>
            <a:avLst/>
            <a:gdLst/>
            <a:ahLst/>
            <a:cxnLst/>
            <a:rect l="l" t="t" r="r" b="b"/>
            <a:pathLst>
              <a:path w="2236" h="2175" extrusionOk="0">
                <a:moveTo>
                  <a:pt x="1044" y="0"/>
                </a:moveTo>
                <a:cubicBezTo>
                  <a:pt x="1001" y="0"/>
                  <a:pt x="960" y="27"/>
                  <a:pt x="963" y="82"/>
                </a:cubicBezTo>
                <a:cubicBezTo>
                  <a:pt x="987" y="362"/>
                  <a:pt x="1005" y="637"/>
                  <a:pt x="1024" y="917"/>
                </a:cubicBezTo>
                <a:lnTo>
                  <a:pt x="676" y="624"/>
                </a:lnTo>
                <a:cubicBezTo>
                  <a:pt x="658" y="609"/>
                  <a:pt x="638" y="602"/>
                  <a:pt x="618" y="602"/>
                </a:cubicBezTo>
                <a:cubicBezTo>
                  <a:pt x="548" y="602"/>
                  <a:pt x="488" y="689"/>
                  <a:pt x="554" y="746"/>
                </a:cubicBezTo>
                <a:cubicBezTo>
                  <a:pt x="664" y="838"/>
                  <a:pt x="774" y="929"/>
                  <a:pt x="877" y="1020"/>
                </a:cubicBezTo>
                <a:cubicBezTo>
                  <a:pt x="621" y="1039"/>
                  <a:pt x="366" y="1051"/>
                  <a:pt x="110" y="1069"/>
                </a:cubicBezTo>
                <a:cubicBezTo>
                  <a:pt x="2" y="1075"/>
                  <a:pt x="0" y="1240"/>
                  <a:pt x="104" y="1240"/>
                </a:cubicBezTo>
                <a:cubicBezTo>
                  <a:pt x="106" y="1240"/>
                  <a:pt x="108" y="1240"/>
                  <a:pt x="110" y="1240"/>
                </a:cubicBezTo>
                <a:cubicBezTo>
                  <a:pt x="402" y="1221"/>
                  <a:pt x="695" y="1203"/>
                  <a:pt x="981" y="1185"/>
                </a:cubicBezTo>
                <a:lnTo>
                  <a:pt x="981" y="1185"/>
                </a:lnTo>
                <a:cubicBezTo>
                  <a:pt x="877" y="1294"/>
                  <a:pt x="768" y="1404"/>
                  <a:pt x="658" y="1514"/>
                </a:cubicBezTo>
                <a:cubicBezTo>
                  <a:pt x="596" y="1571"/>
                  <a:pt x="657" y="1658"/>
                  <a:pt x="725" y="1658"/>
                </a:cubicBezTo>
                <a:cubicBezTo>
                  <a:pt x="744" y="1658"/>
                  <a:pt x="763" y="1651"/>
                  <a:pt x="780" y="1635"/>
                </a:cubicBezTo>
                <a:cubicBezTo>
                  <a:pt x="871" y="1544"/>
                  <a:pt x="963" y="1453"/>
                  <a:pt x="1054" y="1361"/>
                </a:cubicBezTo>
                <a:cubicBezTo>
                  <a:pt x="1066" y="1605"/>
                  <a:pt x="1084" y="1849"/>
                  <a:pt x="1097" y="2092"/>
                </a:cubicBezTo>
                <a:cubicBezTo>
                  <a:pt x="1100" y="2147"/>
                  <a:pt x="1144" y="2175"/>
                  <a:pt x="1186" y="2175"/>
                </a:cubicBezTo>
                <a:cubicBezTo>
                  <a:pt x="1229" y="2175"/>
                  <a:pt x="1270" y="2147"/>
                  <a:pt x="1267" y="2092"/>
                </a:cubicBezTo>
                <a:cubicBezTo>
                  <a:pt x="1255" y="1830"/>
                  <a:pt x="1237" y="1568"/>
                  <a:pt x="1218" y="1307"/>
                </a:cubicBezTo>
                <a:lnTo>
                  <a:pt x="1218" y="1307"/>
                </a:lnTo>
                <a:cubicBezTo>
                  <a:pt x="1334" y="1404"/>
                  <a:pt x="1444" y="1495"/>
                  <a:pt x="1553" y="1593"/>
                </a:cubicBezTo>
                <a:cubicBezTo>
                  <a:pt x="1571" y="1607"/>
                  <a:pt x="1590" y="1612"/>
                  <a:pt x="1608" y="1612"/>
                </a:cubicBezTo>
                <a:cubicBezTo>
                  <a:pt x="1680" y="1612"/>
                  <a:pt x="1743" y="1524"/>
                  <a:pt x="1675" y="1471"/>
                </a:cubicBezTo>
                <a:lnTo>
                  <a:pt x="1316" y="1166"/>
                </a:lnTo>
                <a:cubicBezTo>
                  <a:pt x="1584" y="1148"/>
                  <a:pt x="1852" y="1130"/>
                  <a:pt x="2120" y="1106"/>
                </a:cubicBezTo>
                <a:cubicBezTo>
                  <a:pt x="2228" y="1100"/>
                  <a:pt x="2235" y="935"/>
                  <a:pt x="2126" y="935"/>
                </a:cubicBezTo>
                <a:cubicBezTo>
                  <a:pt x="2124" y="935"/>
                  <a:pt x="2122" y="935"/>
                  <a:pt x="2120" y="935"/>
                </a:cubicBezTo>
                <a:cubicBezTo>
                  <a:pt x="1888" y="953"/>
                  <a:pt x="1657" y="972"/>
                  <a:pt x="1432" y="984"/>
                </a:cubicBezTo>
                <a:lnTo>
                  <a:pt x="1651" y="764"/>
                </a:lnTo>
                <a:cubicBezTo>
                  <a:pt x="1708" y="703"/>
                  <a:pt x="1647" y="619"/>
                  <a:pt x="1583" y="619"/>
                </a:cubicBezTo>
                <a:cubicBezTo>
                  <a:pt x="1564" y="619"/>
                  <a:pt x="1545" y="626"/>
                  <a:pt x="1529" y="643"/>
                </a:cubicBezTo>
                <a:cubicBezTo>
                  <a:pt x="1419" y="752"/>
                  <a:pt x="1310" y="862"/>
                  <a:pt x="1200" y="972"/>
                </a:cubicBezTo>
                <a:cubicBezTo>
                  <a:pt x="1182" y="673"/>
                  <a:pt x="1158" y="381"/>
                  <a:pt x="1139" y="82"/>
                </a:cubicBezTo>
                <a:cubicBezTo>
                  <a:pt x="1133" y="27"/>
                  <a:pt x="1087" y="0"/>
                  <a:pt x="104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 name="Google Shape;660;p32"/>
          <p:cNvSpPr/>
          <p:nvPr/>
        </p:nvSpPr>
        <p:spPr>
          <a:xfrm rot="10800000" flipH="1">
            <a:off x="1498084" y="4640743"/>
            <a:ext cx="277309" cy="270628"/>
          </a:xfrm>
          <a:custGeom>
            <a:avLst/>
            <a:gdLst/>
            <a:ahLst/>
            <a:cxnLst/>
            <a:rect l="l" t="t" r="r" b="b"/>
            <a:pathLst>
              <a:path w="2236" h="2182" extrusionOk="0">
                <a:moveTo>
                  <a:pt x="1050" y="1"/>
                </a:moveTo>
                <a:cubicBezTo>
                  <a:pt x="1007" y="1"/>
                  <a:pt x="966" y="28"/>
                  <a:pt x="969" y="83"/>
                </a:cubicBezTo>
                <a:cubicBezTo>
                  <a:pt x="987" y="363"/>
                  <a:pt x="1005" y="643"/>
                  <a:pt x="1024" y="924"/>
                </a:cubicBezTo>
                <a:lnTo>
                  <a:pt x="676" y="631"/>
                </a:lnTo>
                <a:cubicBezTo>
                  <a:pt x="659" y="615"/>
                  <a:pt x="640" y="609"/>
                  <a:pt x="620" y="609"/>
                </a:cubicBezTo>
                <a:cubicBezTo>
                  <a:pt x="552" y="609"/>
                  <a:pt x="488" y="695"/>
                  <a:pt x="555" y="747"/>
                </a:cubicBezTo>
                <a:cubicBezTo>
                  <a:pt x="664" y="844"/>
                  <a:pt x="774" y="936"/>
                  <a:pt x="884" y="1027"/>
                </a:cubicBezTo>
                <a:cubicBezTo>
                  <a:pt x="628" y="1039"/>
                  <a:pt x="372" y="1058"/>
                  <a:pt x="110" y="1070"/>
                </a:cubicBezTo>
                <a:cubicBezTo>
                  <a:pt x="2" y="1076"/>
                  <a:pt x="0" y="1240"/>
                  <a:pt x="104" y="1240"/>
                </a:cubicBezTo>
                <a:cubicBezTo>
                  <a:pt x="106" y="1240"/>
                  <a:pt x="108" y="1240"/>
                  <a:pt x="110" y="1240"/>
                </a:cubicBezTo>
                <a:cubicBezTo>
                  <a:pt x="402" y="1228"/>
                  <a:pt x="695" y="1210"/>
                  <a:pt x="987" y="1192"/>
                </a:cubicBezTo>
                <a:lnTo>
                  <a:pt x="987" y="1192"/>
                </a:lnTo>
                <a:cubicBezTo>
                  <a:pt x="877" y="1301"/>
                  <a:pt x="768" y="1405"/>
                  <a:pt x="658" y="1514"/>
                </a:cubicBezTo>
                <a:cubicBezTo>
                  <a:pt x="597" y="1575"/>
                  <a:pt x="656" y="1662"/>
                  <a:pt x="722" y="1662"/>
                </a:cubicBezTo>
                <a:cubicBezTo>
                  <a:pt x="742" y="1662"/>
                  <a:pt x="762" y="1654"/>
                  <a:pt x="780" y="1636"/>
                </a:cubicBezTo>
                <a:lnTo>
                  <a:pt x="1054" y="1368"/>
                </a:lnTo>
                <a:cubicBezTo>
                  <a:pt x="1072" y="1612"/>
                  <a:pt x="1085" y="1855"/>
                  <a:pt x="1097" y="2099"/>
                </a:cubicBezTo>
                <a:cubicBezTo>
                  <a:pt x="1100" y="2154"/>
                  <a:pt x="1144" y="2181"/>
                  <a:pt x="1187" y="2181"/>
                </a:cubicBezTo>
                <a:cubicBezTo>
                  <a:pt x="1229" y="2181"/>
                  <a:pt x="1270" y="2154"/>
                  <a:pt x="1267" y="2099"/>
                </a:cubicBezTo>
                <a:cubicBezTo>
                  <a:pt x="1255" y="1837"/>
                  <a:pt x="1237" y="1575"/>
                  <a:pt x="1225" y="1313"/>
                </a:cubicBezTo>
                <a:lnTo>
                  <a:pt x="1225" y="1313"/>
                </a:lnTo>
                <a:cubicBezTo>
                  <a:pt x="1334" y="1405"/>
                  <a:pt x="1444" y="1502"/>
                  <a:pt x="1560" y="1594"/>
                </a:cubicBezTo>
                <a:cubicBezTo>
                  <a:pt x="1578" y="1609"/>
                  <a:pt x="1598" y="1616"/>
                  <a:pt x="1618" y="1616"/>
                </a:cubicBezTo>
                <a:cubicBezTo>
                  <a:pt x="1688" y="1616"/>
                  <a:pt x="1748" y="1529"/>
                  <a:pt x="1681" y="1472"/>
                </a:cubicBezTo>
                <a:cubicBezTo>
                  <a:pt x="1560" y="1374"/>
                  <a:pt x="1438" y="1271"/>
                  <a:pt x="1316" y="1167"/>
                </a:cubicBezTo>
                <a:cubicBezTo>
                  <a:pt x="1590" y="1149"/>
                  <a:pt x="1858" y="1131"/>
                  <a:pt x="2126" y="1112"/>
                </a:cubicBezTo>
                <a:cubicBezTo>
                  <a:pt x="2234" y="1106"/>
                  <a:pt x="2236" y="942"/>
                  <a:pt x="2132" y="942"/>
                </a:cubicBezTo>
                <a:cubicBezTo>
                  <a:pt x="2130" y="942"/>
                  <a:pt x="2128" y="942"/>
                  <a:pt x="2126" y="942"/>
                </a:cubicBezTo>
                <a:cubicBezTo>
                  <a:pt x="1895" y="960"/>
                  <a:pt x="1663" y="972"/>
                  <a:pt x="1432" y="991"/>
                </a:cubicBezTo>
                <a:lnTo>
                  <a:pt x="1651" y="771"/>
                </a:lnTo>
                <a:cubicBezTo>
                  <a:pt x="1712" y="710"/>
                  <a:pt x="1654" y="624"/>
                  <a:pt x="1587" y="624"/>
                </a:cubicBezTo>
                <a:cubicBezTo>
                  <a:pt x="1568" y="624"/>
                  <a:pt x="1547" y="631"/>
                  <a:pt x="1529" y="649"/>
                </a:cubicBezTo>
                <a:cubicBezTo>
                  <a:pt x="1420" y="759"/>
                  <a:pt x="1310" y="869"/>
                  <a:pt x="1200" y="978"/>
                </a:cubicBezTo>
                <a:cubicBezTo>
                  <a:pt x="1182" y="680"/>
                  <a:pt x="1164" y="381"/>
                  <a:pt x="1139" y="83"/>
                </a:cubicBezTo>
                <a:cubicBezTo>
                  <a:pt x="1136" y="28"/>
                  <a:pt x="1092" y="1"/>
                  <a:pt x="10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 name="Google Shape;661;p32"/>
          <p:cNvSpPr/>
          <p:nvPr/>
        </p:nvSpPr>
        <p:spPr>
          <a:xfrm rot="10800000" flipH="1">
            <a:off x="7733504" y="3794804"/>
            <a:ext cx="277309" cy="270504"/>
          </a:xfrm>
          <a:custGeom>
            <a:avLst/>
            <a:gdLst/>
            <a:ahLst/>
            <a:cxnLst/>
            <a:rect l="l" t="t" r="r" b="b"/>
            <a:pathLst>
              <a:path w="2236" h="2181" extrusionOk="0">
                <a:moveTo>
                  <a:pt x="1045" y="0"/>
                </a:moveTo>
                <a:cubicBezTo>
                  <a:pt x="1003" y="0"/>
                  <a:pt x="963" y="28"/>
                  <a:pt x="969" y="82"/>
                </a:cubicBezTo>
                <a:cubicBezTo>
                  <a:pt x="987" y="363"/>
                  <a:pt x="1006" y="643"/>
                  <a:pt x="1024" y="923"/>
                </a:cubicBezTo>
                <a:lnTo>
                  <a:pt x="677" y="631"/>
                </a:lnTo>
                <a:cubicBezTo>
                  <a:pt x="658" y="615"/>
                  <a:pt x="638" y="608"/>
                  <a:pt x="618" y="608"/>
                </a:cubicBezTo>
                <a:cubicBezTo>
                  <a:pt x="548" y="608"/>
                  <a:pt x="488" y="694"/>
                  <a:pt x="555" y="746"/>
                </a:cubicBezTo>
                <a:cubicBezTo>
                  <a:pt x="665" y="844"/>
                  <a:pt x="774" y="935"/>
                  <a:pt x="884" y="1026"/>
                </a:cubicBezTo>
                <a:cubicBezTo>
                  <a:pt x="622" y="1039"/>
                  <a:pt x="366" y="1057"/>
                  <a:pt x="110" y="1069"/>
                </a:cubicBezTo>
                <a:cubicBezTo>
                  <a:pt x="3" y="1075"/>
                  <a:pt x="1" y="1240"/>
                  <a:pt x="105" y="1240"/>
                </a:cubicBezTo>
                <a:cubicBezTo>
                  <a:pt x="106" y="1240"/>
                  <a:pt x="108" y="1240"/>
                  <a:pt x="110" y="1240"/>
                </a:cubicBezTo>
                <a:cubicBezTo>
                  <a:pt x="403" y="1227"/>
                  <a:pt x="695" y="1209"/>
                  <a:pt x="987" y="1191"/>
                </a:cubicBezTo>
                <a:lnTo>
                  <a:pt x="987" y="1191"/>
                </a:lnTo>
                <a:cubicBezTo>
                  <a:pt x="878" y="1301"/>
                  <a:pt x="768" y="1404"/>
                  <a:pt x="658" y="1514"/>
                </a:cubicBezTo>
                <a:cubicBezTo>
                  <a:pt x="597" y="1575"/>
                  <a:pt x="656" y="1661"/>
                  <a:pt x="722" y="1661"/>
                </a:cubicBezTo>
                <a:cubicBezTo>
                  <a:pt x="742" y="1661"/>
                  <a:pt x="762" y="1654"/>
                  <a:pt x="780" y="1636"/>
                </a:cubicBezTo>
                <a:cubicBezTo>
                  <a:pt x="872" y="1544"/>
                  <a:pt x="963" y="1453"/>
                  <a:pt x="1054" y="1368"/>
                </a:cubicBezTo>
                <a:cubicBezTo>
                  <a:pt x="1067" y="1611"/>
                  <a:pt x="1085" y="1855"/>
                  <a:pt x="1097" y="2098"/>
                </a:cubicBezTo>
                <a:cubicBezTo>
                  <a:pt x="1100" y="2153"/>
                  <a:pt x="1144" y="2181"/>
                  <a:pt x="1187" y="2181"/>
                </a:cubicBezTo>
                <a:cubicBezTo>
                  <a:pt x="1230" y="2181"/>
                  <a:pt x="1271" y="2153"/>
                  <a:pt x="1268" y="2098"/>
                </a:cubicBezTo>
                <a:cubicBezTo>
                  <a:pt x="1255" y="1837"/>
                  <a:pt x="1237" y="1575"/>
                  <a:pt x="1219" y="1313"/>
                </a:cubicBezTo>
                <a:lnTo>
                  <a:pt x="1219" y="1313"/>
                </a:lnTo>
                <a:lnTo>
                  <a:pt x="1554" y="1593"/>
                </a:lnTo>
                <a:cubicBezTo>
                  <a:pt x="1572" y="1609"/>
                  <a:pt x="1593" y="1615"/>
                  <a:pt x="1612" y="1615"/>
                </a:cubicBezTo>
                <a:cubicBezTo>
                  <a:pt x="1682" y="1615"/>
                  <a:pt x="1742" y="1528"/>
                  <a:pt x="1676" y="1471"/>
                </a:cubicBezTo>
                <a:cubicBezTo>
                  <a:pt x="1560" y="1374"/>
                  <a:pt x="1438" y="1270"/>
                  <a:pt x="1316" y="1167"/>
                </a:cubicBezTo>
                <a:cubicBezTo>
                  <a:pt x="1584" y="1148"/>
                  <a:pt x="1852" y="1130"/>
                  <a:pt x="2126" y="1112"/>
                </a:cubicBezTo>
                <a:cubicBezTo>
                  <a:pt x="2234" y="1106"/>
                  <a:pt x="2236" y="941"/>
                  <a:pt x="2132" y="941"/>
                </a:cubicBezTo>
                <a:cubicBezTo>
                  <a:pt x="2130" y="941"/>
                  <a:pt x="2128" y="941"/>
                  <a:pt x="2126" y="941"/>
                </a:cubicBezTo>
                <a:cubicBezTo>
                  <a:pt x="1895" y="959"/>
                  <a:pt x="1663" y="972"/>
                  <a:pt x="1432" y="990"/>
                </a:cubicBezTo>
                <a:lnTo>
                  <a:pt x="1651" y="771"/>
                </a:lnTo>
                <a:cubicBezTo>
                  <a:pt x="1712" y="710"/>
                  <a:pt x="1654" y="623"/>
                  <a:pt x="1588" y="623"/>
                </a:cubicBezTo>
                <a:cubicBezTo>
                  <a:pt x="1568" y="623"/>
                  <a:pt x="1548" y="631"/>
                  <a:pt x="1529" y="649"/>
                </a:cubicBezTo>
                <a:cubicBezTo>
                  <a:pt x="1420" y="758"/>
                  <a:pt x="1310" y="868"/>
                  <a:pt x="1201" y="978"/>
                </a:cubicBezTo>
                <a:cubicBezTo>
                  <a:pt x="1182" y="679"/>
                  <a:pt x="1158" y="381"/>
                  <a:pt x="1140" y="82"/>
                </a:cubicBezTo>
                <a:cubicBezTo>
                  <a:pt x="1134" y="28"/>
                  <a:pt x="1088" y="0"/>
                  <a:pt x="1045" y="0"/>
                </a:cubicBezTo>
                <a:close/>
              </a:path>
            </a:pathLst>
          </a:custGeom>
          <a:solidFill>
            <a:srgbClr val="F5C0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 name="Google Shape;662;p32"/>
          <p:cNvSpPr/>
          <p:nvPr/>
        </p:nvSpPr>
        <p:spPr>
          <a:xfrm rot="10800000" flipH="1">
            <a:off x="880769" y="4140527"/>
            <a:ext cx="428347" cy="371974"/>
          </a:xfrm>
          <a:custGeom>
            <a:avLst/>
            <a:gdLst/>
            <a:ahLst/>
            <a:cxnLst/>
            <a:rect l="l" t="t" r="r" b="b"/>
            <a:pathLst>
              <a:path w="3884" h="3373" extrusionOk="0">
                <a:moveTo>
                  <a:pt x="2703" y="625"/>
                </a:moveTo>
                <a:lnTo>
                  <a:pt x="2703" y="625"/>
                </a:lnTo>
                <a:cubicBezTo>
                  <a:pt x="2630" y="807"/>
                  <a:pt x="2551" y="984"/>
                  <a:pt x="2478" y="1161"/>
                </a:cubicBezTo>
                <a:cubicBezTo>
                  <a:pt x="2393" y="1106"/>
                  <a:pt x="2307" y="1045"/>
                  <a:pt x="2228" y="990"/>
                </a:cubicBezTo>
                <a:cubicBezTo>
                  <a:pt x="2386" y="868"/>
                  <a:pt x="2545" y="753"/>
                  <a:pt x="2703" y="625"/>
                </a:cubicBezTo>
                <a:close/>
                <a:moveTo>
                  <a:pt x="1083" y="485"/>
                </a:moveTo>
                <a:cubicBezTo>
                  <a:pt x="1308" y="655"/>
                  <a:pt x="1540" y="826"/>
                  <a:pt x="1771" y="990"/>
                </a:cubicBezTo>
                <a:cubicBezTo>
                  <a:pt x="1625" y="1094"/>
                  <a:pt x="1479" y="1197"/>
                  <a:pt x="1327" y="1289"/>
                </a:cubicBezTo>
                <a:cubicBezTo>
                  <a:pt x="1247" y="1021"/>
                  <a:pt x="1162" y="753"/>
                  <a:pt x="1083" y="485"/>
                </a:cubicBezTo>
                <a:close/>
                <a:moveTo>
                  <a:pt x="1997" y="1155"/>
                </a:moveTo>
                <a:cubicBezTo>
                  <a:pt x="2125" y="1240"/>
                  <a:pt x="2246" y="1325"/>
                  <a:pt x="2368" y="1410"/>
                </a:cubicBezTo>
                <a:lnTo>
                  <a:pt x="2155" y="1916"/>
                </a:lnTo>
                <a:cubicBezTo>
                  <a:pt x="2017" y="1916"/>
                  <a:pt x="1876" y="1913"/>
                  <a:pt x="1736" y="1913"/>
                </a:cubicBezTo>
                <a:cubicBezTo>
                  <a:pt x="1666" y="1913"/>
                  <a:pt x="1597" y="1914"/>
                  <a:pt x="1528" y="1916"/>
                </a:cubicBezTo>
                <a:cubicBezTo>
                  <a:pt x="1485" y="1794"/>
                  <a:pt x="1448" y="1672"/>
                  <a:pt x="1412" y="1557"/>
                </a:cubicBezTo>
                <a:cubicBezTo>
                  <a:pt x="1613" y="1429"/>
                  <a:pt x="1808" y="1295"/>
                  <a:pt x="1997" y="1155"/>
                </a:cubicBezTo>
                <a:close/>
                <a:moveTo>
                  <a:pt x="1180" y="1703"/>
                </a:moveTo>
                <a:cubicBezTo>
                  <a:pt x="1205" y="1770"/>
                  <a:pt x="1223" y="1843"/>
                  <a:pt x="1247" y="1916"/>
                </a:cubicBezTo>
                <a:cubicBezTo>
                  <a:pt x="1095" y="1916"/>
                  <a:pt x="943" y="1922"/>
                  <a:pt x="791" y="1922"/>
                </a:cubicBezTo>
                <a:cubicBezTo>
                  <a:pt x="919" y="1855"/>
                  <a:pt x="1053" y="1776"/>
                  <a:pt x="1180" y="1703"/>
                </a:cubicBezTo>
                <a:close/>
                <a:moveTo>
                  <a:pt x="2594" y="1563"/>
                </a:moveTo>
                <a:cubicBezTo>
                  <a:pt x="2795" y="1691"/>
                  <a:pt x="2996" y="1818"/>
                  <a:pt x="3197" y="1946"/>
                </a:cubicBezTo>
                <a:cubicBezTo>
                  <a:pt x="2941" y="1934"/>
                  <a:pt x="2691" y="1928"/>
                  <a:pt x="2441" y="1922"/>
                </a:cubicBezTo>
                <a:cubicBezTo>
                  <a:pt x="2490" y="1800"/>
                  <a:pt x="2545" y="1678"/>
                  <a:pt x="2594" y="1563"/>
                </a:cubicBezTo>
                <a:close/>
                <a:moveTo>
                  <a:pt x="1613" y="2178"/>
                </a:moveTo>
                <a:cubicBezTo>
                  <a:pt x="1753" y="2178"/>
                  <a:pt x="1899" y="2178"/>
                  <a:pt x="2039" y="2184"/>
                </a:cubicBezTo>
                <a:cubicBezTo>
                  <a:pt x="1960" y="2373"/>
                  <a:pt x="1881" y="2562"/>
                  <a:pt x="1802" y="2750"/>
                </a:cubicBezTo>
                <a:cubicBezTo>
                  <a:pt x="1735" y="2562"/>
                  <a:pt x="1674" y="2367"/>
                  <a:pt x="1613" y="2178"/>
                </a:cubicBezTo>
                <a:close/>
                <a:moveTo>
                  <a:pt x="835" y="0"/>
                </a:moveTo>
                <a:cubicBezTo>
                  <a:pt x="755" y="0"/>
                  <a:pt x="681" y="63"/>
                  <a:pt x="711" y="162"/>
                </a:cubicBezTo>
                <a:cubicBezTo>
                  <a:pt x="833" y="588"/>
                  <a:pt x="967" y="1014"/>
                  <a:pt x="1095" y="1441"/>
                </a:cubicBezTo>
                <a:cubicBezTo>
                  <a:pt x="785" y="1630"/>
                  <a:pt x="462" y="1806"/>
                  <a:pt x="121" y="1959"/>
                </a:cubicBezTo>
                <a:cubicBezTo>
                  <a:pt x="1" y="2019"/>
                  <a:pt x="64" y="2208"/>
                  <a:pt x="182" y="2208"/>
                </a:cubicBezTo>
                <a:cubicBezTo>
                  <a:pt x="184" y="2208"/>
                  <a:pt x="186" y="2208"/>
                  <a:pt x="188" y="2208"/>
                </a:cubicBezTo>
                <a:cubicBezTo>
                  <a:pt x="571" y="2196"/>
                  <a:pt x="949" y="2184"/>
                  <a:pt x="1333" y="2178"/>
                </a:cubicBezTo>
                <a:cubicBezTo>
                  <a:pt x="1455" y="2549"/>
                  <a:pt x="1570" y="2915"/>
                  <a:pt x="1698" y="3280"/>
                </a:cubicBezTo>
                <a:cubicBezTo>
                  <a:pt x="1720" y="3345"/>
                  <a:pt x="1773" y="3373"/>
                  <a:pt x="1825" y="3373"/>
                </a:cubicBezTo>
                <a:cubicBezTo>
                  <a:pt x="1906" y="3373"/>
                  <a:pt x="1987" y="3307"/>
                  <a:pt x="1954" y="3207"/>
                </a:cubicBezTo>
                <a:cubicBezTo>
                  <a:pt x="1942" y="3183"/>
                  <a:pt x="1936" y="3152"/>
                  <a:pt x="1924" y="3128"/>
                </a:cubicBezTo>
                <a:cubicBezTo>
                  <a:pt x="2058" y="2811"/>
                  <a:pt x="2192" y="2501"/>
                  <a:pt x="2326" y="2184"/>
                </a:cubicBezTo>
                <a:cubicBezTo>
                  <a:pt x="2788" y="2196"/>
                  <a:pt x="3251" y="2214"/>
                  <a:pt x="3708" y="2239"/>
                </a:cubicBezTo>
                <a:cubicBezTo>
                  <a:pt x="3710" y="2239"/>
                  <a:pt x="3712" y="2239"/>
                  <a:pt x="3714" y="2239"/>
                </a:cubicBezTo>
                <a:cubicBezTo>
                  <a:pt x="3843" y="2239"/>
                  <a:pt x="3883" y="2055"/>
                  <a:pt x="3775" y="1989"/>
                </a:cubicBezTo>
                <a:cubicBezTo>
                  <a:pt x="3410" y="1776"/>
                  <a:pt x="3050" y="1544"/>
                  <a:pt x="2697" y="1313"/>
                </a:cubicBezTo>
                <a:cubicBezTo>
                  <a:pt x="2849" y="966"/>
                  <a:pt x="2996" y="625"/>
                  <a:pt x="3142" y="277"/>
                </a:cubicBezTo>
                <a:cubicBezTo>
                  <a:pt x="3187" y="174"/>
                  <a:pt x="3118" y="83"/>
                  <a:pt x="3030" y="83"/>
                </a:cubicBezTo>
                <a:cubicBezTo>
                  <a:pt x="2999" y="83"/>
                  <a:pt x="2966" y="94"/>
                  <a:pt x="2935" y="119"/>
                </a:cubicBezTo>
                <a:cubicBezTo>
                  <a:pt x="2624" y="357"/>
                  <a:pt x="2313" y="600"/>
                  <a:pt x="1997" y="832"/>
                </a:cubicBezTo>
                <a:cubicBezTo>
                  <a:pt x="1637" y="576"/>
                  <a:pt x="1278" y="308"/>
                  <a:pt x="931" y="34"/>
                </a:cubicBezTo>
                <a:cubicBezTo>
                  <a:pt x="902" y="11"/>
                  <a:pt x="868" y="0"/>
                  <a:pt x="83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 name="Google Shape;663;p32"/>
          <p:cNvSpPr/>
          <p:nvPr/>
        </p:nvSpPr>
        <p:spPr>
          <a:xfrm rot="10800000" flipH="1">
            <a:off x="8420366" y="2753158"/>
            <a:ext cx="447340" cy="463243"/>
          </a:xfrm>
          <a:custGeom>
            <a:avLst/>
            <a:gdLst/>
            <a:ahLst/>
            <a:cxnLst/>
            <a:rect l="l" t="t" r="r" b="b"/>
            <a:pathLst>
              <a:path w="3607" h="3735" extrusionOk="0">
                <a:moveTo>
                  <a:pt x="1962" y="553"/>
                </a:moveTo>
                <a:cubicBezTo>
                  <a:pt x="1981" y="839"/>
                  <a:pt x="2005" y="1119"/>
                  <a:pt x="2029" y="1405"/>
                </a:cubicBezTo>
                <a:cubicBezTo>
                  <a:pt x="1859" y="1363"/>
                  <a:pt x="1682" y="1314"/>
                  <a:pt x="1512" y="1265"/>
                </a:cubicBezTo>
                <a:cubicBezTo>
                  <a:pt x="1664" y="1028"/>
                  <a:pt x="1816" y="790"/>
                  <a:pt x="1962" y="553"/>
                </a:cubicBezTo>
                <a:close/>
                <a:moveTo>
                  <a:pt x="683" y="1271"/>
                </a:moveTo>
                <a:cubicBezTo>
                  <a:pt x="823" y="1320"/>
                  <a:pt x="963" y="1375"/>
                  <a:pt x="1110" y="1417"/>
                </a:cubicBezTo>
                <a:cubicBezTo>
                  <a:pt x="1067" y="1484"/>
                  <a:pt x="1030" y="1545"/>
                  <a:pt x="988" y="1612"/>
                </a:cubicBezTo>
                <a:cubicBezTo>
                  <a:pt x="884" y="1497"/>
                  <a:pt x="787" y="1381"/>
                  <a:pt x="683" y="1271"/>
                </a:cubicBezTo>
                <a:close/>
                <a:moveTo>
                  <a:pt x="2328" y="1746"/>
                </a:moveTo>
                <a:cubicBezTo>
                  <a:pt x="2523" y="1795"/>
                  <a:pt x="2718" y="1832"/>
                  <a:pt x="2912" y="1874"/>
                </a:cubicBezTo>
                <a:cubicBezTo>
                  <a:pt x="2730" y="1935"/>
                  <a:pt x="2547" y="1990"/>
                  <a:pt x="2358" y="2051"/>
                </a:cubicBezTo>
                <a:cubicBezTo>
                  <a:pt x="2352" y="1947"/>
                  <a:pt x="2340" y="1850"/>
                  <a:pt x="2328" y="1746"/>
                </a:cubicBezTo>
                <a:close/>
                <a:moveTo>
                  <a:pt x="1371" y="1503"/>
                </a:moveTo>
                <a:cubicBezTo>
                  <a:pt x="1597" y="1570"/>
                  <a:pt x="1822" y="1625"/>
                  <a:pt x="2054" y="1685"/>
                </a:cubicBezTo>
                <a:cubicBezTo>
                  <a:pt x="2072" y="1832"/>
                  <a:pt x="2084" y="1984"/>
                  <a:pt x="2102" y="2130"/>
                </a:cubicBezTo>
                <a:cubicBezTo>
                  <a:pt x="1926" y="2191"/>
                  <a:pt x="1755" y="2246"/>
                  <a:pt x="1579" y="2301"/>
                </a:cubicBezTo>
                <a:cubicBezTo>
                  <a:pt x="1445" y="2136"/>
                  <a:pt x="1311" y="1978"/>
                  <a:pt x="1170" y="1819"/>
                </a:cubicBezTo>
                <a:cubicBezTo>
                  <a:pt x="1237" y="1716"/>
                  <a:pt x="1304" y="1606"/>
                  <a:pt x="1371" y="1503"/>
                </a:cubicBezTo>
                <a:close/>
                <a:moveTo>
                  <a:pt x="1024" y="2057"/>
                </a:moveTo>
                <a:cubicBezTo>
                  <a:pt x="1122" y="2167"/>
                  <a:pt x="1213" y="2276"/>
                  <a:pt x="1304" y="2386"/>
                </a:cubicBezTo>
                <a:cubicBezTo>
                  <a:pt x="1110" y="2447"/>
                  <a:pt x="915" y="2514"/>
                  <a:pt x="714" y="2575"/>
                </a:cubicBezTo>
                <a:cubicBezTo>
                  <a:pt x="817" y="2404"/>
                  <a:pt x="921" y="2228"/>
                  <a:pt x="1024" y="2057"/>
                </a:cubicBezTo>
                <a:close/>
                <a:moveTo>
                  <a:pt x="2139" y="2398"/>
                </a:moveTo>
                <a:cubicBezTo>
                  <a:pt x="2163" y="2636"/>
                  <a:pt x="2200" y="2873"/>
                  <a:pt x="2236" y="3105"/>
                </a:cubicBezTo>
                <a:cubicBezTo>
                  <a:pt x="2078" y="2910"/>
                  <a:pt x="1920" y="2715"/>
                  <a:pt x="1761" y="2520"/>
                </a:cubicBezTo>
                <a:cubicBezTo>
                  <a:pt x="1883" y="2477"/>
                  <a:pt x="2011" y="2441"/>
                  <a:pt x="2139" y="2398"/>
                </a:cubicBezTo>
                <a:close/>
                <a:moveTo>
                  <a:pt x="2062" y="0"/>
                </a:moveTo>
                <a:cubicBezTo>
                  <a:pt x="2026" y="0"/>
                  <a:pt x="1989" y="17"/>
                  <a:pt x="1962" y="59"/>
                </a:cubicBezTo>
                <a:cubicBezTo>
                  <a:pt x="1725" y="431"/>
                  <a:pt x="1487" y="808"/>
                  <a:pt x="1250" y="1186"/>
                </a:cubicBezTo>
                <a:cubicBezTo>
                  <a:pt x="902" y="1076"/>
                  <a:pt x="555" y="942"/>
                  <a:pt x="220" y="790"/>
                </a:cubicBezTo>
                <a:cubicBezTo>
                  <a:pt x="203" y="781"/>
                  <a:pt x="186" y="778"/>
                  <a:pt x="170" y="778"/>
                </a:cubicBezTo>
                <a:cubicBezTo>
                  <a:pt x="71" y="778"/>
                  <a:pt x="1" y="920"/>
                  <a:pt x="74" y="1003"/>
                </a:cubicBezTo>
                <a:cubicBezTo>
                  <a:pt x="336" y="1277"/>
                  <a:pt x="592" y="1564"/>
                  <a:pt x="842" y="1850"/>
                </a:cubicBezTo>
                <a:cubicBezTo>
                  <a:pt x="641" y="2179"/>
                  <a:pt x="446" y="2508"/>
                  <a:pt x="245" y="2843"/>
                </a:cubicBezTo>
                <a:cubicBezTo>
                  <a:pt x="184" y="2946"/>
                  <a:pt x="276" y="3052"/>
                  <a:pt x="367" y="3052"/>
                </a:cubicBezTo>
                <a:cubicBezTo>
                  <a:pt x="405" y="3052"/>
                  <a:pt x="443" y="3034"/>
                  <a:pt x="470" y="2989"/>
                </a:cubicBezTo>
                <a:cubicBezTo>
                  <a:pt x="482" y="2965"/>
                  <a:pt x="500" y="2940"/>
                  <a:pt x="513" y="2916"/>
                </a:cubicBezTo>
                <a:cubicBezTo>
                  <a:pt x="835" y="2812"/>
                  <a:pt x="1164" y="2709"/>
                  <a:pt x="1487" y="2605"/>
                </a:cubicBezTo>
                <a:cubicBezTo>
                  <a:pt x="1780" y="2958"/>
                  <a:pt x="2072" y="3318"/>
                  <a:pt x="2352" y="3689"/>
                </a:cubicBezTo>
                <a:cubicBezTo>
                  <a:pt x="2376" y="3721"/>
                  <a:pt x="2408" y="3734"/>
                  <a:pt x="2441" y="3734"/>
                </a:cubicBezTo>
                <a:cubicBezTo>
                  <a:pt x="2517" y="3734"/>
                  <a:pt x="2596" y="3663"/>
                  <a:pt x="2584" y="3574"/>
                </a:cubicBezTo>
                <a:cubicBezTo>
                  <a:pt x="2510" y="3159"/>
                  <a:pt x="2443" y="2739"/>
                  <a:pt x="2395" y="2319"/>
                </a:cubicBezTo>
                <a:cubicBezTo>
                  <a:pt x="2748" y="2203"/>
                  <a:pt x="3107" y="2094"/>
                  <a:pt x="3461" y="1978"/>
                </a:cubicBezTo>
                <a:cubicBezTo>
                  <a:pt x="3607" y="1929"/>
                  <a:pt x="3601" y="1746"/>
                  <a:pt x="3448" y="1716"/>
                </a:cubicBezTo>
                <a:cubicBezTo>
                  <a:pt x="3065" y="1637"/>
                  <a:pt x="2681" y="1558"/>
                  <a:pt x="2297" y="1472"/>
                </a:cubicBezTo>
                <a:cubicBezTo>
                  <a:pt x="2261" y="1028"/>
                  <a:pt x="2224" y="589"/>
                  <a:pt x="2206" y="144"/>
                </a:cubicBezTo>
                <a:cubicBezTo>
                  <a:pt x="2202" y="64"/>
                  <a:pt x="2132" y="0"/>
                  <a:pt x="206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 name="Google Shape;664;p32"/>
          <p:cNvSpPr/>
          <p:nvPr/>
        </p:nvSpPr>
        <p:spPr>
          <a:xfrm rot="10800000" flipH="1">
            <a:off x="276298" y="4320754"/>
            <a:ext cx="604473" cy="639982"/>
          </a:xfrm>
          <a:custGeom>
            <a:avLst/>
            <a:gdLst/>
            <a:ahLst/>
            <a:cxnLst/>
            <a:rect l="l" t="t" r="r" b="b"/>
            <a:pathLst>
              <a:path w="4874" h="5160" extrusionOk="0">
                <a:moveTo>
                  <a:pt x="2437" y="1"/>
                </a:moveTo>
                <a:lnTo>
                  <a:pt x="1895" y="1536"/>
                </a:lnTo>
                <a:lnTo>
                  <a:pt x="537" y="1030"/>
                </a:lnTo>
                <a:lnTo>
                  <a:pt x="1609" y="1981"/>
                </a:lnTo>
                <a:lnTo>
                  <a:pt x="1" y="2395"/>
                </a:lnTo>
                <a:lnTo>
                  <a:pt x="1542" y="2791"/>
                </a:lnTo>
                <a:lnTo>
                  <a:pt x="640" y="4185"/>
                </a:lnTo>
                <a:lnTo>
                  <a:pt x="1932" y="3327"/>
                </a:lnTo>
                <a:lnTo>
                  <a:pt x="2437" y="5160"/>
                </a:lnTo>
                <a:lnTo>
                  <a:pt x="2937" y="3327"/>
                </a:lnTo>
                <a:lnTo>
                  <a:pt x="4228" y="4185"/>
                </a:lnTo>
                <a:lnTo>
                  <a:pt x="3332" y="2791"/>
                </a:lnTo>
                <a:lnTo>
                  <a:pt x="4873" y="2395"/>
                </a:lnTo>
                <a:lnTo>
                  <a:pt x="3259" y="1981"/>
                </a:lnTo>
                <a:lnTo>
                  <a:pt x="4331" y="1030"/>
                </a:lnTo>
                <a:lnTo>
                  <a:pt x="4331" y="1030"/>
                </a:lnTo>
                <a:lnTo>
                  <a:pt x="2973" y="1536"/>
                </a:lnTo>
                <a:lnTo>
                  <a:pt x="243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 name="Google Shape;665;p32"/>
          <p:cNvSpPr/>
          <p:nvPr/>
        </p:nvSpPr>
        <p:spPr>
          <a:xfrm rot="10800000" flipH="1">
            <a:off x="354853" y="2903983"/>
            <a:ext cx="447340" cy="463243"/>
          </a:xfrm>
          <a:custGeom>
            <a:avLst/>
            <a:gdLst/>
            <a:ahLst/>
            <a:cxnLst/>
            <a:rect l="l" t="t" r="r" b="b"/>
            <a:pathLst>
              <a:path w="3607" h="3735" extrusionOk="0">
                <a:moveTo>
                  <a:pt x="1962" y="553"/>
                </a:moveTo>
                <a:cubicBezTo>
                  <a:pt x="1981" y="839"/>
                  <a:pt x="2005" y="1119"/>
                  <a:pt x="2029" y="1405"/>
                </a:cubicBezTo>
                <a:cubicBezTo>
                  <a:pt x="1859" y="1363"/>
                  <a:pt x="1682" y="1314"/>
                  <a:pt x="1512" y="1265"/>
                </a:cubicBezTo>
                <a:cubicBezTo>
                  <a:pt x="1664" y="1028"/>
                  <a:pt x="1816" y="790"/>
                  <a:pt x="1962" y="553"/>
                </a:cubicBezTo>
                <a:close/>
                <a:moveTo>
                  <a:pt x="683" y="1271"/>
                </a:moveTo>
                <a:cubicBezTo>
                  <a:pt x="823" y="1320"/>
                  <a:pt x="963" y="1375"/>
                  <a:pt x="1110" y="1417"/>
                </a:cubicBezTo>
                <a:cubicBezTo>
                  <a:pt x="1067" y="1484"/>
                  <a:pt x="1030" y="1545"/>
                  <a:pt x="988" y="1612"/>
                </a:cubicBezTo>
                <a:cubicBezTo>
                  <a:pt x="884" y="1497"/>
                  <a:pt x="787" y="1381"/>
                  <a:pt x="683" y="1271"/>
                </a:cubicBezTo>
                <a:close/>
                <a:moveTo>
                  <a:pt x="2328" y="1746"/>
                </a:moveTo>
                <a:cubicBezTo>
                  <a:pt x="2523" y="1795"/>
                  <a:pt x="2718" y="1832"/>
                  <a:pt x="2912" y="1874"/>
                </a:cubicBezTo>
                <a:cubicBezTo>
                  <a:pt x="2730" y="1935"/>
                  <a:pt x="2547" y="1990"/>
                  <a:pt x="2358" y="2051"/>
                </a:cubicBezTo>
                <a:cubicBezTo>
                  <a:pt x="2352" y="1947"/>
                  <a:pt x="2340" y="1850"/>
                  <a:pt x="2328" y="1746"/>
                </a:cubicBezTo>
                <a:close/>
                <a:moveTo>
                  <a:pt x="1371" y="1503"/>
                </a:moveTo>
                <a:cubicBezTo>
                  <a:pt x="1597" y="1570"/>
                  <a:pt x="1822" y="1625"/>
                  <a:pt x="2054" y="1685"/>
                </a:cubicBezTo>
                <a:cubicBezTo>
                  <a:pt x="2072" y="1832"/>
                  <a:pt x="2084" y="1984"/>
                  <a:pt x="2102" y="2130"/>
                </a:cubicBezTo>
                <a:cubicBezTo>
                  <a:pt x="1926" y="2191"/>
                  <a:pt x="1755" y="2246"/>
                  <a:pt x="1579" y="2301"/>
                </a:cubicBezTo>
                <a:cubicBezTo>
                  <a:pt x="1445" y="2136"/>
                  <a:pt x="1311" y="1978"/>
                  <a:pt x="1170" y="1819"/>
                </a:cubicBezTo>
                <a:cubicBezTo>
                  <a:pt x="1237" y="1716"/>
                  <a:pt x="1304" y="1606"/>
                  <a:pt x="1371" y="1503"/>
                </a:cubicBezTo>
                <a:close/>
                <a:moveTo>
                  <a:pt x="1024" y="2057"/>
                </a:moveTo>
                <a:cubicBezTo>
                  <a:pt x="1122" y="2167"/>
                  <a:pt x="1213" y="2276"/>
                  <a:pt x="1304" y="2386"/>
                </a:cubicBezTo>
                <a:cubicBezTo>
                  <a:pt x="1110" y="2447"/>
                  <a:pt x="915" y="2514"/>
                  <a:pt x="714" y="2575"/>
                </a:cubicBezTo>
                <a:cubicBezTo>
                  <a:pt x="817" y="2404"/>
                  <a:pt x="921" y="2228"/>
                  <a:pt x="1024" y="2057"/>
                </a:cubicBezTo>
                <a:close/>
                <a:moveTo>
                  <a:pt x="2139" y="2398"/>
                </a:moveTo>
                <a:cubicBezTo>
                  <a:pt x="2163" y="2636"/>
                  <a:pt x="2200" y="2873"/>
                  <a:pt x="2236" y="3105"/>
                </a:cubicBezTo>
                <a:cubicBezTo>
                  <a:pt x="2078" y="2910"/>
                  <a:pt x="1920" y="2715"/>
                  <a:pt x="1761" y="2520"/>
                </a:cubicBezTo>
                <a:cubicBezTo>
                  <a:pt x="1883" y="2477"/>
                  <a:pt x="2011" y="2441"/>
                  <a:pt x="2139" y="2398"/>
                </a:cubicBezTo>
                <a:close/>
                <a:moveTo>
                  <a:pt x="2062" y="0"/>
                </a:moveTo>
                <a:cubicBezTo>
                  <a:pt x="2026" y="0"/>
                  <a:pt x="1989" y="17"/>
                  <a:pt x="1962" y="59"/>
                </a:cubicBezTo>
                <a:cubicBezTo>
                  <a:pt x="1725" y="431"/>
                  <a:pt x="1487" y="808"/>
                  <a:pt x="1250" y="1186"/>
                </a:cubicBezTo>
                <a:cubicBezTo>
                  <a:pt x="902" y="1076"/>
                  <a:pt x="555" y="942"/>
                  <a:pt x="220" y="790"/>
                </a:cubicBezTo>
                <a:cubicBezTo>
                  <a:pt x="203" y="781"/>
                  <a:pt x="186" y="778"/>
                  <a:pt x="170" y="778"/>
                </a:cubicBezTo>
                <a:cubicBezTo>
                  <a:pt x="71" y="778"/>
                  <a:pt x="1" y="920"/>
                  <a:pt x="74" y="1003"/>
                </a:cubicBezTo>
                <a:cubicBezTo>
                  <a:pt x="336" y="1277"/>
                  <a:pt x="592" y="1564"/>
                  <a:pt x="842" y="1850"/>
                </a:cubicBezTo>
                <a:cubicBezTo>
                  <a:pt x="641" y="2179"/>
                  <a:pt x="446" y="2508"/>
                  <a:pt x="245" y="2843"/>
                </a:cubicBezTo>
                <a:cubicBezTo>
                  <a:pt x="184" y="2946"/>
                  <a:pt x="276" y="3052"/>
                  <a:pt x="367" y="3052"/>
                </a:cubicBezTo>
                <a:cubicBezTo>
                  <a:pt x="405" y="3052"/>
                  <a:pt x="443" y="3034"/>
                  <a:pt x="470" y="2989"/>
                </a:cubicBezTo>
                <a:cubicBezTo>
                  <a:pt x="482" y="2965"/>
                  <a:pt x="500" y="2940"/>
                  <a:pt x="513" y="2916"/>
                </a:cubicBezTo>
                <a:cubicBezTo>
                  <a:pt x="835" y="2812"/>
                  <a:pt x="1164" y="2709"/>
                  <a:pt x="1487" y="2605"/>
                </a:cubicBezTo>
                <a:cubicBezTo>
                  <a:pt x="1780" y="2958"/>
                  <a:pt x="2072" y="3318"/>
                  <a:pt x="2352" y="3689"/>
                </a:cubicBezTo>
                <a:cubicBezTo>
                  <a:pt x="2376" y="3721"/>
                  <a:pt x="2408" y="3734"/>
                  <a:pt x="2441" y="3734"/>
                </a:cubicBezTo>
                <a:cubicBezTo>
                  <a:pt x="2517" y="3734"/>
                  <a:pt x="2596" y="3663"/>
                  <a:pt x="2584" y="3574"/>
                </a:cubicBezTo>
                <a:cubicBezTo>
                  <a:pt x="2510" y="3159"/>
                  <a:pt x="2443" y="2739"/>
                  <a:pt x="2395" y="2319"/>
                </a:cubicBezTo>
                <a:cubicBezTo>
                  <a:pt x="2748" y="2203"/>
                  <a:pt x="3107" y="2094"/>
                  <a:pt x="3461" y="1978"/>
                </a:cubicBezTo>
                <a:cubicBezTo>
                  <a:pt x="3607" y="1929"/>
                  <a:pt x="3601" y="1746"/>
                  <a:pt x="3448" y="1716"/>
                </a:cubicBezTo>
                <a:cubicBezTo>
                  <a:pt x="3065" y="1637"/>
                  <a:pt x="2681" y="1558"/>
                  <a:pt x="2297" y="1472"/>
                </a:cubicBezTo>
                <a:cubicBezTo>
                  <a:pt x="2261" y="1028"/>
                  <a:pt x="2224" y="589"/>
                  <a:pt x="2206" y="144"/>
                </a:cubicBezTo>
                <a:cubicBezTo>
                  <a:pt x="2202" y="64"/>
                  <a:pt x="2132" y="0"/>
                  <a:pt x="206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 name="Google Shape;666;p32"/>
          <p:cNvSpPr/>
          <p:nvPr/>
        </p:nvSpPr>
        <p:spPr>
          <a:xfrm rot="10800000" flipH="1">
            <a:off x="8590409" y="3271168"/>
            <a:ext cx="277309" cy="270628"/>
          </a:xfrm>
          <a:custGeom>
            <a:avLst/>
            <a:gdLst/>
            <a:ahLst/>
            <a:cxnLst/>
            <a:rect l="l" t="t" r="r" b="b"/>
            <a:pathLst>
              <a:path w="2236" h="2182" extrusionOk="0">
                <a:moveTo>
                  <a:pt x="1050" y="1"/>
                </a:moveTo>
                <a:cubicBezTo>
                  <a:pt x="1007" y="1"/>
                  <a:pt x="966" y="28"/>
                  <a:pt x="969" y="83"/>
                </a:cubicBezTo>
                <a:cubicBezTo>
                  <a:pt x="987" y="363"/>
                  <a:pt x="1005" y="643"/>
                  <a:pt x="1024" y="924"/>
                </a:cubicBezTo>
                <a:lnTo>
                  <a:pt x="676" y="631"/>
                </a:lnTo>
                <a:cubicBezTo>
                  <a:pt x="659" y="615"/>
                  <a:pt x="640" y="609"/>
                  <a:pt x="620" y="609"/>
                </a:cubicBezTo>
                <a:cubicBezTo>
                  <a:pt x="552" y="609"/>
                  <a:pt x="488" y="695"/>
                  <a:pt x="555" y="747"/>
                </a:cubicBezTo>
                <a:cubicBezTo>
                  <a:pt x="664" y="844"/>
                  <a:pt x="774" y="936"/>
                  <a:pt x="884" y="1027"/>
                </a:cubicBezTo>
                <a:cubicBezTo>
                  <a:pt x="628" y="1039"/>
                  <a:pt x="372" y="1058"/>
                  <a:pt x="110" y="1070"/>
                </a:cubicBezTo>
                <a:cubicBezTo>
                  <a:pt x="2" y="1076"/>
                  <a:pt x="0" y="1240"/>
                  <a:pt x="104" y="1240"/>
                </a:cubicBezTo>
                <a:cubicBezTo>
                  <a:pt x="106" y="1240"/>
                  <a:pt x="108" y="1240"/>
                  <a:pt x="110" y="1240"/>
                </a:cubicBezTo>
                <a:cubicBezTo>
                  <a:pt x="402" y="1228"/>
                  <a:pt x="695" y="1210"/>
                  <a:pt x="987" y="1192"/>
                </a:cubicBezTo>
                <a:lnTo>
                  <a:pt x="987" y="1192"/>
                </a:lnTo>
                <a:cubicBezTo>
                  <a:pt x="877" y="1301"/>
                  <a:pt x="768" y="1405"/>
                  <a:pt x="658" y="1514"/>
                </a:cubicBezTo>
                <a:cubicBezTo>
                  <a:pt x="597" y="1575"/>
                  <a:pt x="656" y="1662"/>
                  <a:pt x="722" y="1662"/>
                </a:cubicBezTo>
                <a:cubicBezTo>
                  <a:pt x="742" y="1662"/>
                  <a:pt x="762" y="1654"/>
                  <a:pt x="780" y="1636"/>
                </a:cubicBezTo>
                <a:lnTo>
                  <a:pt x="1054" y="1368"/>
                </a:lnTo>
                <a:cubicBezTo>
                  <a:pt x="1072" y="1612"/>
                  <a:pt x="1085" y="1855"/>
                  <a:pt x="1097" y="2099"/>
                </a:cubicBezTo>
                <a:cubicBezTo>
                  <a:pt x="1100" y="2154"/>
                  <a:pt x="1144" y="2181"/>
                  <a:pt x="1187" y="2181"/>
                </a:cubicBezTo>
                <a:cubicBezTo>
                  <a:pt x="1229" y="2181"/>
                  <a:pt x="1270" y="2154"/>
                  <a:pt x="1267" y="2099"/>
                </a:cubicBezTo>
                <a:cubicBezTo>
                  <a:pt x="1255" y="1837"/>
                  <a:pt x="1237" y="1575"/>
                  <a:pt x="1225" y="1313"/>
                </a:cubicBezTo>
                <a:lnTo>
                  <a:pt x="1225" y="1313"/>
                </a:lnTo>
                <a:cubicBezTo>
                  <a:pt x="1334" y="1405"/>
                  <a:pt x="1444" y="1502"/>
                  <a:pt x="1560" y="1594"/>
                </a:cubicBezTo>
                <a:cubicBezTo>
                  <a:pt x="1578" y="1609"/>
                  <a:pt x="1598" y="1616"/>
                  <a:pt x="1618" y="1616"/>
                </a:cubicBezTo>
                <a:cubicBezTo>
                  <a:pt x="1688" y="1616"/>
                  <a:pt x="1748" y="1529"/>
                  <a:pt x="1681" y="1472"/>
                </a:cubicBezTo>
                <a:cubicBezTo>
                  <a:pt x="1560" y="1374"/>
                  <a:pt x="1438" y="1271"/>
                  <a:pt x="1316" y="1167"/>
                </a:cubicBezTo>
                <a:cubicBezTo>
                  <a:pt x="1590" y="1149"/>
                  <a:pt x="1858" y="1131"/>
                  <a:pt x="2126" y="1112"/>
                </a:cubicBezTo>
                <a:cubicBezTo>
                  <a:pt x="2234" y="1106"/>
                  <a:pt x="2236" y="942"/>
                  <a:pt x="2132" y="942"/>
                </a:cubicBezTo>
                <a:cubicBezTo>
                  <a:pt x="2130" y="942"/>
                  <a:pt x="2128" y="942"/>
                  <a:pt x="2126" y="942"/>
                </a:cubicBezTo>
                <a:cubicBezTo>
                  <a:pt x="1895" y="960"/>
                  <a:pt x="1663" y="972"/>
                  <a:pt x="1432" y="991"/>
                </a:cubicBezTo>
                <a:lnTo>
                  <a:pt x="1651" y="771"/>
                </a:lnTo>
                <a:cubicBezTo>
                  <a:pt x="1712" y="710"/>
                  <a:pt x="1654" y="624"/>
                  <a:pt x="1587" y="624"/>
                </a:cubicBezTo>
                <a:cubicBezTo>
                  <a:pt x="1568" y="624"/>
                  <a:pt x="1547" y="631"/>
                  <a:pt x="1529" y="649"/>
                </a:cubicBezTo>
                <a:cubicBezTo>
                  <a:pt x="1420" y="759"/>
                  <a:pt x="1310" y="869"/>
                  <a:pt x="1200" y="978"/>
                </a:cubicBezTo>
                <a:cubicBezTo>
                  <a:pt x="1182" y="680"/>
                  <a:pt x="1164" y="381"/>
                  <a:pt x="1139" y="83"/>
                </a:cubicBezTo>
                <a:cubicBezTo>
                  <a:pt x="1136" y="28"/>
                  <a:pt x="1092" y="1"/>
                  <a:pt x="10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lt2"/>
        </a:solidFill>
        <a:effectLst/>
      </p:bgPr>
    </p:bg>
    <p:spTree>
      <p:nvGrpSpPr>
        <p:cNvPr id="1" name="Shape 34"/>
        <p:cNvGrpSpPr/>
        <p:nvPr/>
      </p:nvGrpSpPr>
      <p:grpSpPr>
        <a:xfrm>
          <a:off x="0" y="0"/>
          <a:ext cx="0" cy="0"/>
          <a:chOff x="0" y="0"/>
          <a:chExt cx="0" cy="0"/>
        </a:xfrm>
      </p:grpSpPr>
      <p:sp>
        <p:nvSpPr>
          <p:cNvPr id="35" name="Google Shape;35;p3"/>
          <p:cNvSpPr/>
          <p:nvPr/>
        </p:nvSpPr>
        <p:spPr>
          <a:xfrm rot="-5400000">
            <a:off x="113875" y="33450"/>
            <a:ext cx="3991800" cy="5076600"/>
          </a:xfrm>
          <a:prstGeom prst="roundRect">
            <a:avLst>
              <a:gd name="adj" fmla="val 13015"/>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3"/>
          <p:cNvSpPr txBox="1">
            <a:spLocks noGrp="1"/>
          </p:cNvSpPr>
          <p:nvPr>
            <p:ph type="title"/>
          </p:nvPr>
        </p:nvSpPr>
        <p:spPr>
          <a:xfrm>
            <a:off x="720000" y="2164750"/>
            <a:ext cx="2899500" cy="1518300"/>
          </a:xfrm>
          <a:prstGeom prst="rect">
            <a:avLst/>
          </a:prstGeom>
        </p:spPr>
        <p:txBody>
          <a:bodyPr spcFirstLastPara="1" wrap="square" lIns="91425" tIns="91425" rIns="91425" bIns="91425" anchor="ctr" anchorCtr="0">
            <a:noAutofit/>
          </a:bodyPr>
          <a:lstStyle>
            <a:lvl1pPr lvl="0" rtl="0">
              <a:lnSpc>
                <a:spcPct val="90000"/>
              </a:lnSpc>
              <a:spcBef>
                <a:spcPts val="0"/>
              </a:spcBef>
              <a:spcAft>
                <a:spcPts val="0"/>
              </a:spcAft>
              <a:buClr>
                <a:schemeClr val="lt1"/>
              </a:buClr>
              <a:buSzPts val="3900"/>
              <a:buNone/>
              <a:defRPr sz="3900">
                <a:solidFill>
                  <a:schemeClr val="lt1"/>
                </a:solidFill>
              </a:defRPr>
            </a:lvl1pPr>
            <a:lvl2pPr lvl="1" rtl="0">
              <a:spcBef>
                <a:spcPts val="0"/>
              </a:spcBef>
              <a:spcAft>
                <a:spcPts val="0"/>
              </a:spcAft>
              <a:buClr>
                <a:schemeClr val="lt1"/>
              </a:buClr>
              <a:buSzPts val="3600"/>
              <a:buNone/>
              <a:defRPr sz="3600">
                <a:solidFill>
                  <a:schemeClr val="lt1"/>
                </a:solidFill>
              </a:defRPr>
            </a:lvl2pPr>
            <a:lvl3pPr lvl="2" rtl="0">
              <a:spcBef>
                <a:spcPts val="0"/>
              </a:spcBef>
              <a:spcAft>
                <a:spcPts val="0"/>
              </a:spcAft>
              <a:buClr>
                <a:schemeClr val="lt1"/>
              </a:buClr>
              <a:buSzPts val="3600"/>
              <a:buNone/>
              <a:defRPr sz="3600">
                <a:solidFill>
                  <a:schemeClr val="lt1"/>
                </a:solidFill>
              </a:defRPr>
            </a:lvl3pPr>
            <a:lvl4pPr lvl="3" rtl="0">
              <a:spcBef>
                <a:spcPts val="0"/>
              </a:spcBef>
              <a:spcAft>
                <a:spcPts val="0"/>
              </a:spcAft>
              <a:buClr>
                <a:schemeClr val="lt1"/>
              </a:buClr>
              <a:buSzPts val="3600"/>
              <a:buNone/>
              <a:defRPr sz="3600">
                <a:solidFill>
                  <a:schemeClr val="lt1"/>
                </a:solidFill>
              </a:defRPr>
            </a:lvl4pPr>
            <a:lvl5pPr lvl="4" rtl="0">
              <a:spcBef>
                <a:spcPts val="0"/>
              </a:spcBef>
              <a:spcAft>
                <a:spcPts val="0"/>
              </a:spcAft>
              <a:buClr>
                <a:schemeClr val="lt1"/>
              </a:buClr>
              <a:buSzPts val="3600"/>
              <a:buNone/>
              <a:defRPr sz="3600">
                <a:solidFill>
                  <a:schemeClr val="lt1"/>
                </a:solidFill>
              </a:defRPr>
            </a:lvl5pPr>
            <a:lvl6pPr lvl="5" rtl="0">
              <a:spcBef>
                <a:spcPts val="0"/>
              </a:spcBef>
              <a:spcAft>
                <a:spcPts val="0"/>
              </a:spcAft>
              <a:buClr>
                <a:schemeClr val="lt1"/>
              </a:buClr>
              <a:buSzPts val="3600"/>
              <a:buNone/>
              <a:defRPr sz="3600">
                <a:solidFill>
                  <a:schemeClr val="lt1"/>
                </a:solidFill>
              </a:defRPr>
            </a:lvl6pPr>
            <a:lvl7pPr lvl="6" rtl="0">
              <a:spcBef>
                <a:spcPts val="0"/>
              </a:spcBef>
              <a:spcAft>
                <a:spcPts val="0"/>
              </a:spcAft>
              <a:buClr>
                <a:schemeClr val="lt1"/>
              </a:buClr>
              <a:buSzPts val="3600"/>
              <a:buNone/>
              <a:defRPr sz="3600">
                <a:solidFill>
                  <a:schemeClr val="lt1"/>
                </a:solidFill>
              </a:defRPr>
            </a:lvl7pPr>
            <a:lvl8pPr lvl="7" rtl="0">
              <a:spcBef>
                <a:spcPts val="0"/>
              </a:spcBef>
              <a:spcAft>
                <a:spcPts val="0"/>
              </a:spcAft>
              <a:buClr>
                <a:schemeClr val="lt1"/>
              </a:buClr>
              <a:buSzPts val="3600"/>
              <a:buNone/>
              <a:defRPr sz="3600">
                <a:solidFill>
                  <a:schemeClr val="lt1"/>
                </a:solidFill>
              </a:defRPr>
            </a:lvl8pPr>
            <a:lvl9pPr lvl="8" rtl="0">
              <a:spcBef>
                <a:spcPts val="0"/>
              </a:spcBef>
              <a:spcAft>
                <a:spcPts val="0"/>
              </a:spcAft>
              <a:buClr>
                <a:schemeClr val="lt1"/>
              </a:buClr>
              <a:buSzPts val="3600"/>
              <a:buNone/>
              <a:defRPr sz="3600">
                <a:solidFill>
                  <a:schemeClr val="lt1"/>
                </a:solidFill>
              </a:defRPr>
            </a:lvl9pPr>
          </a:lstStyle>
          <a:p>
            <a:endParaRPr/>
          </a:p>
        </p:txBody>
      </p:sp>
      <p:sp>
        <p:nvSpPr>
          <p:cNvPr id="37" name="Google Shape;37;p3"/>
          <p:cNvSpPr txBox="1">
            <a:spLocks noGrp="1"/>
          </p:cNvSpPr>
          <p:nvPr>
            <p:ph type="title" idx="2" hasCustomPrompt="1"/>
          </p:nvPr>
        </p:nvSpPr>
        <p:spPr>
          <a:xfrm>
            <a:off x="720000" y="1137350"/>
            <a:ext cx="3452100" cy="10515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dk1"/>
              </a:buClr>
              <a:buSzPts val="12000"/>
              <a:buNone/>
              <a:defRPr sz="12000">
                <a:solidFill>
                  <a:schemeClr val="dk1"/>
                </a:solidFill>
              </a:defRPr>
            </a:lvl1pPr>
            <a:lvl2pPr lvl="1" rtl="0">
              <a:spcBef>
                <a:spcPts val="0"/>
              </a:spcBef>
              <a:spcAft>
                <a:spcPts val="0"/>
              </a:spcAft>
              <a:buClr>
                <a:schemeClr val="lt1"/>
              </a:buClr>
              <a:buSzPts val="12000"/>
              <a:buNone/>
              <a:defRPr sz="12000">
                <a:solidFill>
                  <a:schemeClr val="lt1"/>
                </a:solidFill>
              </a:defRPr>
            </a:lvl2pPr>
            <a:lvl3pPr lvl="2" rtl="0">
              <a:spcBef>
                <a:spcPts val="0"/>
              </a:spcBef>
              <a:spcAft>
                <a:spcPts val="0"/>
              </a:spcAft>
              <a:buClr>
                <a:schemeClr val="lt1"/>
              </a:buClr>
              <a:buSzPts val="12000"/>
              <a:buNone/>
              <a:defRPr sz="12000">
                <a:solidFill>
                  <a:schemeClr val="lt1"/>
                </a:solidFill>
              </a:defRPr>
            </a:lvl3pPr>
            <a:lvl4pPr lvl="3" rtl="0">
              <a:spcBef>
                <a:spcPts val="0"/>
              </a:spcBef>
              <a:spcAft>
                <a:spcPts val="0"/>
              </a:spcAft>
              <a:buClr>
                <a:schemeClr val="lt1"/>
              </a:buClr>
              <a:buSzPts val="12000"/>
              <a:buNone/>
              <a:defRPr sz="12000">
                <a:solidFill>
                  <a:schemeClr val="lt1"/>
                </a:solidFill>
              </a:defRPr>
            </a:lvl4pPr>
            <a:lvl5pPr lvl="4" rtl="0">
              <a:spcBef>
                <a:spcPts val="0"/>
              </a:spcBef>
              <a:spcAft>
                <a:spcPts val="0"/>
              </a:spcAft>
              <a:buClr>
                <a:schemeClr val="lt1"/>
              </a:buClr>
              <a:buSzPts val="12000"/>
              <a:buNone/>
              <a:defRPr sz="12000">
                <a:solidFill>
                  <a:schemeClr val="lt1"/>
                </a:solidFill>
              </a:defRPr>
            </a:lvl5pPr>
            <a:lvl6pPr lvl="5" rtl="0">
              <a:spcBef>
                <a:spcPts val="0"/>
              </a:spcBef>
              <a:spcAft>
                <a:spcPts val="0"/>
              </a:spcAft>
              <a:buClr>
                <a:schemeClr val="lt1"/>
              </a:buClr>
              <a:buSzPts val="12000"/>
              <a:buNone/>
              <a:defRPr sz="12000">
                <a:solidFill>
                  <a:schemeClr val="lt1"/>
                </a:solidFill>
              </a:defRPr>
            </a:lvl6pPr>
            <a:lvl7pPr lvl="6" rtl="0">
              <a:spcBef>
                <a:spcPts val="0"/>
              </a:spcBef>
              <a:spcAft>
                <a:spcPts val="0"/>
              </a:spcAft>
              <a:buClr>
                <a:schemeClr val="lt1"/>
              </a:buClr>
              <a:buSzPts val="12000"/>
              <a:buNone/>
              <a:defRPr sz="12000">
                <a:solidFill>
                  <a:schemeClr val="lt1"/>
                </a:solidFill>
              </a:defRPr>
            </a:lvl7pPr>
            <a:lvl8pPr lvl="7" rtl="0">
              <a:spcBef>
                <a:spcPts val="0"/>
              </a:spcBef>
              <a:spcAft>
                <a:spcPts val="0"/>
              </a:spcAft>
              <a:buClr>
                <a:schemeClr val="lt1"/>
              </a:buClr>
              <a:buSzPts val="12000"/>
              <a:buNone/>
              <a:defRPr sz="12000">
                <a:solidFill>
                  <a:schemeClr val="lt1"/>
                </a:solidFill>
              </a:defRPr>
            </a:lvl8pPr>
            <a:lvl9pPr lvl="8" rtl="0">
              <a:spcBef>
                <a:spcPts val="0"/>
              </a:spcBef>
              <a:spcAft>
                <a:spcPts val="0"/>
              </a:spcAft>
              <a:buClr>
                <a:schemeClr val="lt1"/>
              </a:buClr>
              <a:buSzPts val="12000"/>
              <a:buNone/>
              <a:defRPr sz="12000">
                <a:solidFill>
                  <a:schemeClr val="lt1"/>
                </a:solidFill>
              </a:defRPr>
            </a:lvl9pPr>
          </a:lstStyle>
          <a:p>
            <a:r>
              <a:t>xx%</a:t>
            </a:r>
          </a:p>
        </p:txBody>
      </p:sp>
      <p:sp>
        <p:nvSpPr>
          <p:cNvPr id="38" name="Google Shape;38;p3"/>
          <p:cNvSpPr txBox="1">
            <a:spLocks noGrp="1"/>
          </p:cNvSpPr>
          <p:nvPr>
            <p:ph type="subTitle" idx="1"/>
          </p:nvPr>
        </p:nvSpPr>
        <p:spPr>
          <a:xfrm>
            <a:off x="720000" y="3445825"/>
            <a:ext cx="2899500" cy="6192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1600"/>
              <a:buNone/>
              <a:defRPr sz="1600">
                <a:solidFill>
                  <a:schemeClr val="lt1"/>
                </a:solidFill>
              </a:defRPr>
            </a:lvl1pPr>
            <a:lvl2pPr lvl="1">
              <a:spcBef>
                <a:spcPts val="1600"/>
              </a:spcBef>
              <a:spcAft>
                <a:spcPts val="0"/>
              </a:spcAft>
              <a:buClr>
                <a:schemeClr val="lt1"/>
              </a:buClr>
              <a:buSzPts val="1400"/>
              <a:buNone/>
              <a:defRPr>
                <a:solidFill>
                  <a:schemeClr val="lt1"/>
                </a:solidFill>
              </a:defRPr>
            </a:lvl2pPr>
            <a:lvl3pPr lvl="2">
              <a:spcBef>
                <a:spcPts val="1600"/>
              </a:spcBef>
              <a:spcAft>
                <a:spcPts val="0"/>
              </a:spcAft>
              <a:buClr>
                <a:schemeClr val="lt1"/>
              </a:buClr>
              <a:buSzPts val="1400"/>
              <a:buNone/>
              <a:defRPr>
                <a:solidFill>
                  <a:schemeClr val="lt1"/>
                </a:solidFill>
              </a:defRPr>
            </a:lvl3pPr>
            <a:lvl4pPr lvl="3">
              <a:spcBef>
                <a:spcPts val="1600"/>
              </a:spcBef>
              <a:spcAft>
                <a:spcPts val="0"/>
              </a:spcAft>
              <a:buClr>
                <a:schemeClr val="lt1"/>
              </a:buClr>
              <a:buSzPts val="1400"/>
              <a:buNone/>
              <a:defRPr>
                <a:solidFill>
                  <a:schemeClr val="lt1"/>
                </a:solidFill>
              </a:defRPr>
            </a:lvl4pPr>
            <a:lvl5pPr lvl="4">
              <a:spcBef>
                <a:spcPts val="1600"/>
              </a:spcBef>
              <a:spcAft>
                <a:spcPts val="0"/>
              </a:spcAft>
              <a:buClr>
                <a:schemeClr val="lt1"/>
              </a:buClr>
              <a:buSzPts val="1400"/>
              <a:buNone/>
              <a:defRPr>
                <a:solidFill>
                  <a:schemeClr val="lt1"/>
                </a:solidFill>
              </a:defRPr>
            </a:lvl5pPr>
            <a:lvl6pPr lvl="5">
              <a:spcBef>
                <a:spcPts val="1600"/>
              </a:spcBef>
              <a:spcAft>
                <a:spcPts val="0"/>
              </a:spcAft>
              <a:buClr>
                <a:schemeClr val="lt1"/>
              </a:buClr>
              <a:buSzPts val="1400"/>
              <a:buNone/>
              <a:defRPr>
                <a:solidFill>
                  <a:schemeClr val="lt1"/>
                </a:solidFill>
              </a:defRPr>
            </a:lvl6pPr>
            <a:lvl7pPr lvl="6">
              <a:spcBef>
                <a:spcPts val="1600"/>
              </a:spcBef>
              <a:spcAft>
                <a:spcPts val="0"/>
              </a:spcAft>
              <a:buClr>
                <a:schemeClr val="lt1"/>
              </a:buClr>
              <a:buSzPts val="1400"/>
              <a:buNone/>
              <a:defRPr>
                <a:solidFill>
                  <a:schemeClr val="lt1"/>
                </a:solidFill>
              </a:defRPr>
            </a:lvl7pPr>
            <a:lvl8pPr lvl="7">
              <a:spcBef>
                <a:spcPts val="1600"/>
              </a:spcBef>
              <a:spcAft>
                <a:spcPts val="0"/>
              </a:spcAft>
              <a:buClr>
                <a:schemeClr val="lt1"/>
              </a:buClr>
              <a:buSzPts val="1400"/>
              <a:buNone/>
              <a:defRPr>
                <a:solidFill>
                  <a:schemeClr val="lt1"/>
                </a:solidFill>
              </a:defRPr>
            </a:lvl8pPr>
            <a:lvl9pPr lvl="8">
              <a:spcBef>
                <a:spcPts val="1600"/>
              </a:spcBef>
              <a:spcAft>
                <a:spcPts val="1600"/>
              </a:spcAft>
              <a:buClr>
                <a:schemeClr val="lt1"/>
              </a:buClr>
              <a:buSzPts val="1400"/>
              <a:buNone/>
              <a:defRPr>
                <a:solidFill>
                  <a:schemeClr val="lt1"/>
                </a:solidFill>
              </a:defRPr>
            </a:lvl9pPr>
          </a:lstStyle>
          <a:p>
            <a:endParaRPr/>
          </a:p>
        </p:txBody>
      </p:sp>
      <p:sp>
        <p:nvSpPr>
          <p:cNvPr id="39" name="Google Shape;39;p3"/>
          <p:cNvSpPr/>
          <p:nvPr/>
        </p:nvSpPr>
        <p:spPr>
          <a:xfrm>
            <a:off x="6372875" y="2262150"/>
            <a:ext cx="2475221" cy="619194"/>
          </a:xfrm>
          <a:custGeom>
            <a:avLst/>
            <a:gdLst/>
            <a:ahLst/>
            <a:cxnLst/>
            <a:rect l="l" t="t" r="r" b="b"/>
            <a:pathLst>
              <a:path w="21526" h="5385" extrusionOk="0">
                <a:moveTo>
                  <a:pt x="11768" y="0"/>
                </a:moveTo>
                <a:cubicBezTo>
                  <a:pt x="10091" y="0"/>
                  <a:pt x="7878" y="1147"/>
                  <a:pt x="7060" y="4026"/>
                </a:cubicBezTo>
                <a:cubicBezTo>
                  <a:pt x="7060" y="4026"/>
                  <a:pt x="6999" y="2485"/>
                  <a:pt x="5415" y="2461"/>
                </a:cubicBezTo>
                <a:cubicBezTo>
                  <a:pt x="5405" y="2461"/>
                  <a:pt x="5395" y="2461"/>
                  <a:pt x="5385" y="2461"/>
                </a:cubicBezTo>
                <a:cubicBezTo>
                  <a:pt x="3824" y="2461"/>
                  <a:pt x="3235" y="3868"/>
                  <a:pt x="3375" y="4806"/>
                </a:cubicBezTo>
                <a:lnTo>
                  <a:pt x="0" y="5384"/>
                </a:lnTo>
                <a:lnTo>
                  <a:pt x="21526" y="5384"/>
                </a:lnTo>
                <a:lnTo>
                  <a:pt x="18724" y="5116"/>
                </a:lnTo>
                <a:cubicBezTo>
                  <a:pt x="18724" y="5116"/>
                  <a:pt x="19509" y="3575"/>
                  <a:pt x="18048" y="2832"/>
                </a:cubicBezTo>
                <a:cubicBezTo>
                  <a:pt x="17834" y="2725"/>
                  <a:pt x="17597" y="2679"/>
                  <a:pt x="17348" y="2679"/>
                </a:cubicBezTo>
                <a:cubicBezTo>
                  <a:pt x="15890" y="2679"/>
                  <a:pt x="14015" y="4252"/>
                  <a:pt x="14015" y="4252"/>
                </a:cubicBezTo>
                <a:cubicBezTo>
                  <a:pt x="14015" y="4252"/>
                  <a:pt x="14716" y="1699"/>
                  <a:pt x="13419" y="530"/>
                </a:cubicBezTo>
                <a:cubicBezTo>
                  <a:pt x="13043" y="190"/>
                  <a:pt x="12450" y="0"/>
                  <a:pt x="1176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3"/>
          <p:cNvSpPr/>
          <p:nvPr/>
        </p:nvSpPr>
        <p:spPr>
          <a:xfrm>
            <a:off x="8461271" y="226949"/>
            <a:ext cx="293458" cy="286382"/>
          </a:xfrm>
          <a:custGeom>
            <a:avLst/>
            <a:gdLst/>
            <a:ahLst/>
            <a:cxnLst/>
            <a:rect l="l" t="t" r="r" b="b"/>
            <a:pathLst>
              <a:path w="2236" h="2182" extrusionOk="0">
                <a:moveTo>
                  <a:pt x="1050" y="1"/>
                </a:moveTo>
                <a:cubicBezTo>
                  <a:pt x="1007" y="1"/>
                  <a:pt x="966" y="28"/>
                  <a:pt x="969" y="83"/>
                </a:cubicBezTo>
                <a:cubicBezTo>
                  <a:pt x="987" y="363"/>
                  <a:pt x="1005" y="643"/>
                  <a:pt x="1024" y="924"/>
                </a:cubicBezTo>
                <a:lnTo>
                  <a:pt x="676" y="631"/>
                </a:lnTo>
                <a:cubicBezTo>
                  <a:pt x="659" y="615"/>
                  <a:pt x="640" y="609"/>
                  <a:pt x="620" y="609"/>
                </a:cubicBezTo>
                <a:cubicBezTo>
                  <a:pt x="552" y="609"/>
                  <a:pt x="488" y="695"/>
                  <a:pt x="555" y="747"/>
                </a:cubicBezTo>
                <a:cubicBezTo>
                  <a:pt x="664" y="844"/>
                  <a:pt x="774" y="936"/>
                  <a:pt x="884" y="1027"/>
                </a:cubicBezTo>
                <a:cubicBezTo>
                  <a:pt x="628" y="1039"/>
                  <a:pt x="372" y="1058"/>
                  <a:pt x="110" y="1070"/>
                </a:cubicBezTo>
                <a:cubicBezTo>
                  <a:pt x="2" y="1076"/>
                  <a:pt x="0" y="1240"/>
                  <a:pt x="104" y="1240"/>
                </a:cubicBezTo>
                <a:cubicBezTo>
                  <a:pt x="106" y="1240"/>
                  <a:pt x="108" y="1240"/>
                  <a:pt x="110" y="1240"/>
                </a:cubicBezTo>
                <a:cubicBezTo>
                  <a:pt x="402" y="1228"/>
                  <a:pt x="695" y="1210"/>
                  <a:pt x="987" y="1192"/>
                </a:cubicBezTo>
                <a:lnTo>
                  <a:pt x="987" y="1192"/>
                </a:lnTo>
                <a:cubicBezTo>
                  <a:pt x="877" y="1301"/>
                  <a:pt x="768" y="1405"/>
                  <a:pt x="658" y="1514"/>
                </a:cubicBezTo>
                <a:cubicBezTo>
                  <a:pt x="597" y="1575"/>
                  <a:pt x="656" y="1662"/>
                  <a:pt x="722" y="1662"/>
                </a:cubicBezTo>
                <a:cubicBezTo>
                  <a:pt x="742" y="1662"/>
                  <a:pt x="762" y="1654"/>
                  <a:pt x="780" y="1636"/>
                </a:cubicBezTo>
                <a:lnTo>
                  <a:pt x="1054" y="1368"/>
                </a:lnTo>
                <a:cubicBezTo>
                  <a:pt x="1072" y="1612"/>
                  <a:pt x="1085" y="1855"/>
                  <a:pt x="1097" y="2099"/>
                </a:cubicBezTo>
                <a:cubicBezTo>
                  <a:pt x="1100" y="2154"/>
                  <a:pt x="1144" y="2181"/>
                  <a:pt x="1187" y="2181"/>
                </a:cubicBezTo>
                <a:cubicBezTo>
                  <a:pt x="1229" y="2181"/>
                  <a:pt x="1270" y="2154"/>
                  <a:pt x="1267" y="2099"/>
                </a:cubicBezTo>
                <a:cubicBezTo>
                  <a:pt x="1255" y="1837"/>
                  <a:pt x="1237" y="1575"/>
                  <a:pt x="1225" y="1313"/>
                </a:cubicBezTo>
                <a:lnTo>
                  <a:pt x="1225" y="1313"/>
                </a:lnTo>
                <a:cubicBezTo>
                  <a:pt x="1334" y="1405"/>
                  <a:pt x="1444" y="1502"/>
                  <a:pt x="1560" y="1594"/>
                </a:cubicBezTo>
                <a:cubicBezTo>
                  <a:pt x="1578" y="1609"/>
                  <a:pt x="1598" y="1616"/>
                  <a:pt x="1618" y="1616"/>
                </a:cubicBezTo>
                <a:cubicBezTo>
                  <a:pt x="1688" y="1616"/>
                  <a:pt x="1748" y="1529"/>
                  <a:pt x="1681" y="1472"/>
                </a:cubicBezTo>
                <a:cubicBezTo>
                  <a:pt x="1560" y="1374"/>
                  <a:pt x="1438" y="1271"/>
                  <a:pt x="1316" y="1167"/>
                </a:cubicBezTo>
                <a:cubicBezTo>
                  <a:pt x="1590" y="1149"/>
                  <a:pt x="1858" y="1131"/>
                  <a:pt x="2126" y="1112"/>
                </a:cubicBezTo>
                <a:cubicBezTo>
                  <a:pt x="2234" y="1106"/>
                  <a:pt x="2236" y="942"/>
                  <a:pt x="2132" y="942"/>
                </a:cubicBezTo>
                <a:cubicBezTo>
                  <a:pt x="2130" y="942"/>
                  <a:pt x="2128" y="942"/>
                  <a:pt x="2126" y="942"/>
                </a:cubicBezTo>
                <a:cubicBezTo>
                  <a:pt x="1895" y="960"/>
                  <a:pt x="1663" y="972"/>
                  <a:pt x="1432" y="991"/>
                </a:cubicBezTo>
                <a:lnTo>
                  <a:pt x="1651" y="771"/>
                </a:lnTo>
                <a:cubicBezTo>
                  <a:pt x="1712" y="710"/>
                  <a:pt x="1654" y="624"/>
                  <a:pt x="1587" y="624"/>
                </a:cubicBezTo>
                <a:cubicBezTo>
                  <a:pt x="1568" y="624"/>
                  <a:pt x="1547" y="631"/>
                  <a:pt x="1529" y="649"/>
                </a:cubicBezTo>
                <a:cubicBezTo>
                  <a:pt x="1420" y="759"/>
                  <a:pt x="1310" y="869"/>
                  <a:pt x="1200" y="978"/>
                </a:cubicBezTo>
                <a:cubicBezTo>
                  <a:pt x="1182" y="680"/>
                  <a:pt x="1164" y="381"/>
                  <a:pt x="1139" y="83"/>
                </a:cubicBezTo>
                <a:cubicBezTo>
                  <a:pt x="1136" y="28"/>
                  <a:pt x="1092" y="1"/>
                  <a:pt x="10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3"/>
          <p:cNvSpPr/>
          <p:nvPr/>
        </p:nvSpPr>
        <p:spPr>
          <a:xfrm>
            <a:off x="7766076" y="701953"/>
            <a:ext cx="453292" cy="393629"/>
          </a:xfrm>
          <a:custGeom>
            <a:avLst/>
            <a:gdLst/>
            <a:ahLst/>
            <a:cxnLst/>
            <a:rect l="l" t="t" r="r" b="b"/>
            <a:pathLst>
              <a:path w="3884" h="3373" extrusionOk="0">
                <a:moveTo>
                  <a:pt x="2703" y="625"/>
                </a:moveTo>
                <a:lnTo>
                  <a:pt x="2703" y="625"/>
                </a:lnTo>
                <a:cubicBezTo>
                  <a:pt x="2630" y="807"/>
                  <a:pt x="2551" y="984"/>
                  <a:pt x="2478" y="1161"/>
                </a:cubicBezTo>
                <a:cubicBezTo>
                  <a:pt x="2393" y="1106"/>
                  <a:pt x="2307" y="1045"/>
                  <a:pt x="2228" y="990"/>
                </a:cubicBezTo>
                <a:cubicBezTo>
                  <a:pt x="2386" y="868"/>
                  <a:pt x="2545" y="753"/>
                  <a:pt x="2703" y="625"/>
                </a:cubicBezTo>
                <a:close/>
                <a:moveTo>
                  <a:pt x="1083" y="485"/>
                </a:moveTo>
                <a:cubicBezTo>
                  <a:pt x="1308" y="655"/>
                  <a:pt x="1540" y="826"/>
                  <a:pt x="1771" y="990"/>
                </a:cubicBezTo>
                <a:cubicBezTo>
                  <a:pt x="1625" y="1094"/>
                  <a:pt x="1479" y="1197"/>
                  <a:pt x="1327" y="1289"/>
                </a:cubicBezTo>
                <a:cubicBezTo>
                  <a:pt x="1247" y="1021"/>
                  <a:pt x="1162" y="753"/>
                  <a:pt x="1083" y="485"/>
                </a:cubicBezTo>
                <a:close/>
                <a:moveTo>
                  <a:pt x="1997" y="1155"/>
                </a:moveTo>
                <a:cubicBezTo>
                  <a:pt x="2125" y="1240"/>
                  <a:pt x="2246" y="1325"/>
                  <a:pt x="2368" y="1410"/>
                </a:cubicBezTo>
                <a:lnTo>
                  <a:pt x="2155" y="1916"/>
                </a:lnTo>
                <a:cubicBezTo>
                  <a:pt x="2017" y="1916"/>
                  <a:pt x="1876" y="1913"/>
                  <a:pt x="1736" y="1913"/>
                </a:cubicBezTo>
                <a:cubicBezTo>
                  <a:pt x="1666" y="1913"/>
                  <a:pt x="1597" y="1914"/>
                  <a:pt x="1528" y="1916"/>
                </a:cubicBezTo>
                <a:cubicBezTo>
                  <a:pt x="1485" y="1794"/>
                  <a:pt x="1448" y="1672"/>
                  <a:pt x="1412" y="1557"/>
                </a:cubicBezTo>
                <a:cubicBezTo>
                  <a:pt x="1613" y="1429"/>
                  <a:pt x="1808" y="1295"/>
                  <a:pt x="1997" y="1155"/>
                </a:cubicBezTo>
                <a:close/>
                <a:moveTo>
                  <a:pt x="1180" y="1703"/>
                </a:moveTo>
                <a:cubicBezTo>
                  <a:pt x="1205" y="1770"/>
                  <a:pt x="1223" y="1843"/>
                  <a:pt x="1247" y="1916"/>
                </a:cubicBezTo>
                <a:cubicBezTo>
                  <a:pt x="1095" y="1916"/>
                  <a:pt x="943" y="1922"/>
                  <a:pt x="791" y="1922"/>
                </a:cubicBezTo>
                <a:cubicBezTo>
                  <a:pt x="919" y="1855"/>
                  <a:pt x="1053" y="1776"/>
                  <a:pt x="1180" y="1703"/>
                </a:cubicBezTo>
                <a:close/>
                <a:moveTo>
                  <a:pt x="2594" y="1563"/>
                </a:moveTo>
                <a:cubicBezTo>
                  <a:pt x="2795" y="1691"/>
                  <a:pt x="2996" y="1818"/>
                  <a:pt x="3197" y="1946"/>
                </a:cubicBezTo>
                <a:cubicBezTo>
                  <a:pt x="2941" y="1934"/>
                  <a:pt x="2691" y="1928"/>
                  <a:pt x="2441" y="1922"/>
                </a:cubicBezTo>
                <a:cubicBezTo>
                  <a:pt x="2490" y="1800"/>
                  <a:pt x="2545" y="1678"/>
                  <a:pt x="2594" y="1563"/>
                </a:cubicBezTo>
                <a:close/>
                <a:moveTo>
                  <a:pt x="1613" y="2178"/>
                </a:moveTo>
                <a:cubicBezTo>
                  <a:pt x="1753" y="2178"/>
                  <a:pt x="1899" y="2178"/>
                  <a:pt x="2039" y="2184"/>
                </a:cubicBezTo>
                <a:cubicBezTo>
                  <a:pt x="1960" y="2373"/>
                  <a:pt x="1881" y="2562"/>
                  <a:pt x="1802" y="2750"/>
                </a:cubicBezTo>
                <a:cubicBezTo>
                  <a:pt x="1735" y="2562"/>
                  <a:pt x="1674" y="2367"/>
                  <a:pt x="1613" y="2178"/>
                </a:cubicBezTo>
                <a:close/>
                <a:moveTo>
                  <a:pt x="835" y="0"/>
                </a:moveTo>
                <a:cubicBezTo>
                  <a:pt x="755" y="0"/>
                  <a:pt x="681" y="63"/>
                  <a:pt x="711" y="162"/>
                </a:cubicBezTo>
                <a:cubicBezTo>
                  <a:pt x="833" y="588"/>
                  <a:pt x="967" y="1014"/>
                  <a:pt x="1095" y="1441"/>
                </a:cubicBezTo>
                <a:cubicBezTo>
                  <a:pt x="785" y="1630"/>
                  <a:pt x="462" y="1806"/>
                  <a:pt x="121" y="1959"/>
                </a:cubicBezTo>
                <a:cubicBezTo>
                  <a:pt x="1" y="2019"/>
                  <a:pt x="64" y="2208"/>
                  <a:pt x="182" y="2208"/>
                </a:cubicBezTo>
                <a:cubicBezTo>
                  <a:pt x="184" y="2208"/>
                  <a:pt x="186" y="2208"/>
                  <a:pt x="188" y="2208"/>
                </a:cubicBezTo>
                <a:cubicBezTo>
                  <a:pt x="571" y="2196"/>
                  <a:pt x="949" y="2184"/>
                  <a:pt x="1333" y="2178"/>
                </a:cubicBezTo>
                <a:cubicBezTo>
                  <a:pt x="1455" y="2549"/>
                  <a:pt x="1570" y="2915"/>
                  <a:pt x="1698" y="3280"/>
                </a:cubicBezTo>
                <a:cubicBezTo>
                  <a:pt x="1720" y="3345"/>
                  <a:pt x="1773" y="3373"/>
                  <a:pt x="1825" y="3373"/>
                </a:cubicBezTo>
                <a:cubicBezTo>
                  <a:pt x="1906" y="3373"/>
                  <a:pt x="1987" y="3307"/>
                  <a:pt x="1954" y="3207"/>
                </a:cubicBezTo>
                <a:cubicBezTo>
                  <a:pt x="1942" y="3183"/>
                  <a:pt x="1936" y="3152"/>
                  <a:pt x="1924" y="3128"/>
                </a:cubicBezTo>
                <a:cubicBezTo>
                  <a:pt x="2058" y="2811"/>
                  <a:pt x="2192" y="2501"/>
                  <a:pt x="2326" y="2184"/>
                </a:cubicBezTo>
                <a:cubicBezTo>
                  <a:pt x="2788" y="2196"/>
                  <a:pt x="3251" y="2214"/>
                  <a:pt x="3708" y="2239"/>
                </a:cubicBezTo>
                <a:cubicBezTo>
                  <a:pt x="3710" y="2239"/>
                  <a:pt x="3712" y="2239"/>
                  <a:pt x="3714" y="2239"/>
                </a:cubicBezTo>
                <a:cubicBezTo>
                  <a:pt x="3843" y="2239"/>
                  <a:pt x="3883" y="2055"/>
                  <a:pt x="3775" y="1989"/>
                </a:cubicBezTo>
                <a:cubicBezTo>
                  <a:pt x="3410" y="1776"/>
                  <a:pt x="3050" y="1544"/>
                  <a:pt x="2697" y="1313"/>
                </a:cubicBezTo>
                <a:cubicBezTo>
                  <a:pt x="2849" y="966"/>
                  <a:pt x="2996" y="625"/>
                  <a:pt x="3142" y="277"/>
                </a:cubicBezTo>
                <a:cubicBezTo>
                  <a:pt x="3187" y="174"/>
                  <a:pt x="3118" y="83"/>
                  <a:pt x="3030" y="83"/>
                </a:cubicBezTo>
                <a:cubicBezTo>
                  <a:pt x="2999" y="83"/>
                  <a:pt x="2966" y="94"/>
                  <a:pt x="2935" y="119"/>
                </a:cubicBezTo>
                <a:cubicBezTo>
                  <a:pt x="2624" y="357"/>
                  <a:pt x="2313" y="600"/>
                  <a:pt x="1997" y="832"/>
                </a:cubicBezTo>
                <a:cubicBezTo>
                  <a:pt x="1637" y="576"/>
                  <a:pt x="1278" y="308"/>
                  <a:pt x="931" y="34"/>
                </a:cubicBezTo>
                <a:cubicBezTo>
                  <a:pt x="902" y="11"/>
                  <a:pt x="868" y="0"/>
                  <a:pt x="83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3"/>
          <p:cNvSpPr/>
          <p:nvPr/>
        </p:nvSpPr>
        <p:spPr>
          <a:xfrm>
            <a:off x="6929899" y="226960"/>
            <a:ext cx="639676" cy="677237"/>
          </a:xfrm>
          <a:custGeom>
            <a:avLst/>
            <a:gdLst/>
            <a:ahLst/>
            <a:cxnLst/>
            <a:rect l="l" t="t" r="r" b="b"/>
            <a:pathLst>
              <a:path w="4874" h="5160" extrusionOk="0">
                <a:moveTo>
                  <a:pt x="2437" y="1"/>
                </a:moveTo>
                <a:lnTo>
                  <a:pt x="1895" y="1536"/>
                </a:lnTo>
                <a:lnTo>
                  <a:pt x="537" y="1030"/>
                </a:lnTo>
                <a:lnTo>
                  <a:pt x="1609" y="1981"/>
                </a:lnTo>
                <a:lnTo>
                  <a:pt x="1" y="2395"/>
                </a:lnTo>
                <a:lnTo>
                  <a:pt x="1542" y="2791"/>
                </a:lnTo>
                <a:lnTo>
                  <a:pt x="640" y="4185"/>
                </a:lnTo>
                <a:lnTo>
                  <a:pt x="1932" y="3327"/>
                </a:lnTo>
                <a:lnTo>
                  <a:pt x="2437" y="5160"/>
                </a:lnTo>
                <a:lnTo>
                  <a:pt x="2937" y="3327"/>
                </a:lnTo>
                <a:lnTo>
                  <a:pt x="4228" y="4185"/>
                </a:lnTo>
                <a:lnTo>
                  <a:pt x="3332" y="2791"/>
                </a:lnTo>
                <a:lnTo>
                  <a:pt x="4873" y="2395"/>
                </a:lnTo>
                <a:lnTo>
                  <a:pt x="3259" y="1981"/>
                </a:lnTo>
                <a:lnTo>
                  <a:pt x="4331" y="1030"/>
                </a:lnTo>
                <a:lnTo>
                  <a:pt x="4331" y="1030"/>
                </a:lnTo>
                <a:lnTo>
                  <a:pt x="2973" y="1536"/>
                </a:lnTo>
                <a:lnTo>
                  <a:pt x="243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3"/>
          <p:cNvSpPr/>
          <p:nvPr/>
        </p:nvSpPr>
        <p:spPr>
          <a:xfrm>
            <a:off x="8754723" y="904204"/>
            <a:ext cx="217825" cy="230931"/>
          </a:xfrm>
          <a:custGeom>
            <a:avLst/>
            <a:gdLst/>
            <a:ahLst/>
            <a:cxnLst/>
            <a:rect l="l" t="t" r="r" b="b"/>
            <a:pathLst>
              <a:path w="2925" h="3101" extrusionOk="0">
                <a:moveTo>
                  <a:pt x="1462" y="1"/>
                </a:moveTo>
                <a:lnTo>
                  <a:pt x="1140" y="920"/>
                </a:lnTo>
                <a:lnTo>
                  <a:pt x="323" y="622"/>
                </a:lnTo>
                <a:lnTo>
                  <a:pt x="323" y="622"/>
                </a:lnTo>
                <a:lnTo>
                  <a:pt x="963" y="1188"/>
                </a:lnTo>
                <a:lnTo>
                  <a:pt x="1" y="1438"/>
                </a:lnTo>
                <a:lnTo>
                  <a:pt x="920" y="1676"/>
                </a:lnTo>
                <a:lnTo>
                  <a:pt x="384" y="2510"/>
                </a:lnTo>
                <a:lnTo>
                  <a:pt x="384" y="2510"/>
                </a:lnTo>
                <a:lnTo>
                  <a:pt x="1158" y="1998"/>
                </a:lnTo>
                <a:lnTo>
                  <a:pt x="1462" y="3101"/>
                </a:lnTo>
                <a:lnTo>
                  <a:pt x="1761" y="1998"/>
                </a:lnTo>
                <a:lnTo>
                  <a:pt x="2534" y="2510"/>
                </a:lnTo>
                <a:lnTo>
                  <a:pt x="2534" y="2510"/>
                </a:lnTo>
                <a:lnTo>
                  <a:pt x="1998" y="1676"/>
                </a:lnTo>
                <a:lnTo>
                  <a:pt x="2924" y="1438"/>
                </a:lnTo>
                <a:lnTo>
                  <a:pt x="1956" y="1188"/>
                </a:lnTo>
                <a:lnTo>
                  <a:pt x="2601" y="622"/>
                </a:lnTo>
                <a:lnTo>
                  <a:pt x="2601" y="622"/>
                </a:lnTo>
                <a:lnTo>
                  <a:pt x="1785" y="920"/>
                </a:lnTo>
                <a:lnTo>
                  <a:pt x="146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3"/>
          <p:cNvSpPr/>
          <p:nvPr/>
        </p:nvSpPr>
        <p:spPr>
          <a:xfrm>
            <a:off x="8461264" y="1689036"/>
            <a:ext cx="453312" cy="442567"/>
          </a:xfrm>
          <a:custGeom>
            <a:avLst/>
            <a:gdLst/>
            <a:ahLst/>
            <a:cxnLst/>
            <a:rect l="l" t="t" r="r" b="b"/>
            <a:pathLst>
              <a:path w="3454" h="3372" extrusionOk="0">
                <a:moveTo>
                  <a:pt x="1616" y="1"/>
                </a:moveTo>
                <a:cubicBezTo>
                  <a:pt x="1549" y="1"/>
                  <a:pt x="1487" y="44"/>
                  <a:pt x="1493" y="131"/>
                </a:cubicBezTo>
                <a:cubicBezTo>
                  <a:pt x="1523" y="557"/>
                  <a:pt x="1554" y="990"/>
                  <a:pt x="1584" y="1422"/>
                </a:cubicBezTo>
                <a:lnTo>
                  <a:pt x="1042" y="966"/>
                </a:lnTo>
                <a:cubicBezTo>
                  <a:pt x="1015" y="942"/>
                  <a:pt x="985" y="932"/>
                  <a:pt x="956" y="932"/>
                </a:cubicBezTo>
                <a:cubicBezTo>
                  <a:pt x="848" y="932"/>
                  <a:pt x="754" y="1068"/>
                  <a:pt x="859" y="1154"/>
                </a:cubicBezTo>
                <a:lnTo>
                  <a:pt x="1359" y="1581"/>
                </a:lnTo>
                <a:cubicBezTo>
                  <a:pt x="963" y="1605"/>
                  <a:pt x="567" y="1629"/>
                  <a:pt x="171" y="1654"/>
                </a:cubicBezTo>
                <a:cubicBezTo>
                  <a:pt x="2" y="1660"/>
                  <a:pt x="0" y="1922"/>
                  <a:pt x="165" y="1922"/>
                </a:cubicBezTo>
                <a:cubicBezTo>
                  <a:pt x="167" y="1922"/>
                  <a:pt x="169" y="1922"/>
                  <a:pt x="171" y="1922"/>
                </a:cubicBezTo>
                <a:cubicBezTo>
                  <a:pt x="622" y="1891"/>
                  <a:pt x="1072" y="1867"/>
                  <a:pt x="1523" y="1837"/>
                </a:cubicBezTo>
                <a:lnTo>
                  <a:pt x="1523" y="1837"/>
                </a:lnTo>
                <a:cubicBezTo>
                  <a:pt x="1353" y="2007"/>
                  <a:pt x="1182" y="2172"/>
                  <a:pt x="1018" y="2342"/>
                </a:cubicBezTo>
                <a:cubicBezTo>
                  <a:pt x="923" y="2436"/>
                  <a:pt x="1015" y="2570"/>
                  <a:pt x="1117" y="2570"/>
                </a:cubicBezTo>
                <a:cubicBezTo>
                  <a:pt x="1147" y="2570"/>
                  <a:pt x="1179" y="2559"/>
                  <a:pt x="1206" y="2531"/>
                </a:cubicBezTo>
                <a:cubicBezTo>
                  <a:pt x="1346" y="2391"/>
                  <a:pt x="1487" y="2251"/>
                  <a:pt x="1627" y="2111"/>
                </a:cubicBezTo>
                <a:cubicBezTo>
                  <a:pt x="1651" y="2488"/>
                  <a:pt x="1675" y="2866"/>
                  <a:pt x="1694" y="3244"/>
                </a:cubicBezTo>
                <a:cubicBezTo>
                  <a:pt x="1700" y="3329"/>
                  <a:pt x="1768" y="3371"/>
                  <a:pt x="1834" y="3371"/>
                </a:cubicBezTo>
                <a:cubicBezTo>
                  <a:pt x="1901" y="3371"/>
                  <a:pt x="1965" y="3329"/>
                  <a:pt x="1962" y="3244"/>
                </a:cubicBezTo>
                <a:cubicBezTo>
                  <a:pt x="1937" y="2835"/>
                  <a:pt x="1913" y="2433"/>
                  <a:pt x="1889" y="2025"/>
                </a:cubicBezTo>
                <a:lnTo>
                  <a:pt x="1889" y="2025"/>
                </a:lnTo>
                <a:cubicBezTo>
                  <a:pt x="2059" y="2172"/>
                  <a:pt x="2236" y="2318"/>
                  <a:pt x="2406" y="2464"/>
                </a:cubicBezTo>
                <a:cubicBezTo>
                  <a:pt x="2433" y="2487"/>
                  <a:pt x="2463" y="2497"/>
                  <a:pt x="2492" y="2497"/>
                </a:cubicBezTo>
                <a:cubicBezTo>
                  <a:pt x="2600" y="2497"/>
                  <a:pt x="2696" y="2361"/>
                  <a:pt x="2595" y="2275"/>
                </a:cubicBezTo>
                <a:cubicBezTo>
                  <a:pt x="2406" y="2117"/>
                  <a:pt x="2224" y="1958"/>
                  <a:pt x="2035" y="1806"/>
                </a:cubicBezTo>
                <a:cubicBezTo>
                  <a:pt x="2449" y="1776"/>
                  <a:pt x="2869" y="1745"/>
                  <a:pt x="3283" y="1715"/>
                </a:cubicBezTo>
                <a:cubicBezTo>
                  <a:pt x="3450" y="1703"/>
                  <a:pt x="3454" y="1452"/>
                  <a:pt x="3295" y="1452"/>
                </a:cubicBezTo>
                <a:cubicBezTo>
                  <a:pt x="3291" y="1452"/>
                  <a:pt x="3287" y="1453"/>
                  <a:pt x="3283" y="1453"/>
                </a:cubicBezTo>
                <a:cubicBezTo>
                  <a:pt x="2924" y="1477"/>
                  <a:pt x="2571" y="1502"/>
                  <a:pt x="2211" y="1526"/>
                </a:cubicBezTo>
                <a:lnTo>
                  <a:pt x="2552" y="1191"/>
                </a:lnTo>
                <a:cubicBezTo>
                  <a:pt x="2642" y="1097"/>
                  <a:pt x="2553" y="963"/>
                  <a:pt x="2452" y="963"/>
                </a:cubicBezTo>
                <a:cubicBezTo>
                  <a:pt x="2422" y="963"/>
                  <a:pt x="2391" y="974"/>
                  <a:pt x="2364" y="1002"/>
                </a:cubicBezTo>
                <a:cubicBezTo>
                  <a:pt x="2193" y="1167"/>
                  <a:pt x="2023" y="1337"/>
                  <a:pt x="1852" y="1508"/>
                </a:cubicBezTo>
                <a:cubicBezTo>
                  <a:pt x="1822" y="1045"/>
                  <a:pt x="1791" y="588"/>
                  <a:pt x="1761" y="131"/>
                </a:cubicBezTo>
                <a:cubicBezTo>
                  <a:pt x="1754" y="45"/>
                  <a:pt x="1683" y="1"/>
                  <a:pt x="161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3"/>
          <p:cNvSpPr/>
          <p:nvPr/>
        </p:nvSpPr>
        <p:spPr>
          <a:xfrm>
            <a:off x="8371302" y="3095386"/>
            <a:ext cx="473392" cy="490209"/>
          </a:xfrm>
          <a:custGeom>
            <a:avLst/>
            <a:gdLst/>
            <a:ahLst/>
            <a:cxnLst/>
            <a:rect l="l" t="t" r="r" b="b"/>
            <a:pathLst>
              <a:path w="3607" h="3735" extrusionOk="0">
                <a:moveTo>
                  <a:pt x="1962" y="553"/>
                </a:moveTo>
                <a:cubicBezTo>
                  <a:pt x="1981" y="839"/>
                  <a:pt x="2005" y="1119"/>
                  <a:pt x="2029" y="1405"/>
                </a:cubicBezTo>
                <a:cubicBezTo>
                  <a:pt x="1859" y="1363"/>
                  <a:pt x="1682" y="1314"/>
                  <a:pt x="1512" y="1265"/>
                </a:cubicBezTo>
                <a:cubicBezTo>
                  <a:pt x="1664" y="1028"/>
                  <a:pt x="1816" y="790"/>
                  <a:pt x="1962" y="553"/>
                </a:cubicBezTo>
                <a:close/>
                <a:moveTo>
                  <a:pt x="683" y="1271"/>
                </a:moveTo>
                <a:cubicBezTo>
                  <a:pt x="823" y="1320"/>
                  <a:pt x="963" y="1375"/>
                  <a:pt x="1110" y="1417"/>
                </a:cubicBezTo>
                <a:cubicBezTo>
                  <a:pt x="1067" y="1484"/>
                  <a:pt x="1030" y="1545"/>
                  <a:pt x="988" y="1612"/>
                </a:cubicBezTo>
                <a:cubicBezTo>
                  <a:pt x="884" y="1497"/>
                  <a:pt x="787" y="1381"/>
                  <a:pt x="683" y="1271"/>
                </a:cubicBezTo>
                <a:close/>
                <a:moveTo>
                  <a:pt x="2328" y="1746"/>
                </a:moveTo>
                <a:cubicBezTo>
                  <a:pt x="2523" y="1795"/>
                  <a:pt x="2718" y="1832"/>
                  <a:pt x="2912" y="1874"/>
                </a:cubicBezTo>
                <a:cubicBezTo>
                  <a:pt x="2730" y="1935"/>
                  <a:pt x="2547" y="1990"/>
                  <a:pt x="2358" y="2051"/>
                </a:cubicBezTo>
                <a:cubicBezTo>
                  <a:pt x="2352" y="1947"/>
                  <a:pt x="2340" y="1850"/>
                  <a:pt x="2328" y="1746"/>
                </a:cubicBezTo>
                <a:close/>
                <a:moveTo>
                  <a:pt x="1371" y="1503"/>
                </a:moveTo>
                <a:cubicBezTo>
                  <a:pt x="1597" y="1570"/>
                  <a:pt x="1822" y="1625"/>
                  <a:pt x="2054" y="1685"/>
                </a:cubicBezTo>
                <a:cubicBezTo>
                  <a:pt x="2072" y="1832"/>
                  <a:pt x="2084" y="1984"/>
                  <a:pt x="2102" y="2130"/>
                </a:cubicBezTo>
                <a:cubicBezTo>
                  <a:pt x="1926" y="2191"/>
                  <a:pt x="1755" y="2246"/>
                  <a:pt x="1579" y="2301"/>
                </a:cubicBezTo>
                <a:cubicBezTo>
                  <a:pt x="1445" y="2136"/>
                  <a:pt x="1311" y="1978"/>
                  <a:pt x="1170" y="1819"/>
                </a:cubicBezTo>
                <a:cubicBezTo>
                  <a:pt x="1237" y="1716"/>
                  <a:pt x="1304" y="1606"/>
                  <a:pt x="1371" y="1503"/>
                </a:cubicBezTo>
                <a:close/>
                <a:moveTo>
                  <a:pt x="1024" y="2057"/>
                </a:moveTo>
                <a:cubicBezTo>
                  <a:pt x="1122" y="2167"/>
                  <a:pt x="1213" y="2276"/>
                  <a:pt x="1304" y="2386"/>
                </a:cubicBezTo>
                <a:cubicBezTo>
                  <a:pt x="1110" y="2447"/>
                  <a:pt x="915" y="2514"/>
                  <a:pt x="714" y="2575"/>
                </a:cubicBezTo>
                <a:cubicBezTo>
                  <a:pt x="817" y="2404"/>
                  <a:pt x="921" y="2228"/>
                  <a:pt x="1024" y="2057"/>
                </a:cubicBezTo>
                <a:close/>
                <a:moveTo>
                  <a:pt x="2139" y="2398"/>
                </a:moveTo>
                <a:cubicBezTo>
                  <a:pt x="2163" y="2636"/>
                  <a:pt x="2200" y="2873"/>
                  <a:pt x="2236" y="3105"/>
                </a:cubicBezTo>
                <a:cubicBezTo>
                  <a:pt x="2078" y="2910"/>
                  <a:pt x="1920" y="2715"/>
                  <a:pt x="1761" y="2520"/>
                </a:cubicBezTo>
                <a:cubicBezTo>
                  <a:pt x="1883" y="2477"/>
                  <a:pt x="2011" y="2441"/>
                  <a:pt x="2139" y="2398"/>
                </a:cubicBezTo>
                <a:close/>
                <a:moveTo>
                  <a:pt x="2062" y="0"/>
                </a:moveTo>
                <a:cubicBezTo>
                  <a:pt x="2026" y="0"/>
                  <a:pt x="1989" y="17"/>
                  <a:pt x="1962" y="59"/>
                </a:cubicBezTo>
                <a:cubicBezTo>
                  <a:pt x="1725" y="431"/>
                  <a:pt x="1487" y="808"/>
                  <a:pt x="1250" y="1186"/>
                </a:cubicBezTo>
                <a:cubicBezTo>
                  <a:pt x="902" y="1076"/>
                  <a:pt x="555" y="942"/>
                  <a:pt x="220" y="790"/>
                </a:cubicBezTo>
                <a:cubicBezTo>
                  <a:pt x="203" y="781"/>
                  <a:pt x="186" y="778"/>
                  <a:pt x="170" y="778"/>
                </a:cubicBezTo>
                <a:cubicBezTo>
                  <a:pt x="71" y="778"/>
                  <a:pt x="1" y="920"/>
                  <a:pt x="74" y="1003"/>
                </a:cubicBezTo>
                <a:cubicBezTo>
                  <a:pt x="336" y="1277"/>
                  <a:pt x="592" y="1564"/>
                  <a:pt x="842" y="1850"/>
                </a:cubicBezTo>
                <a:cubicBezTo>
                  <a:pt x="641" y="2179"/>
                  <a:pt x="446" y="2508"/>
                  <a:pt x="245" y="2843"/>
                </a:cubicBezTo>
                <a:cubicBezTo>
                  <a:pt x="184" y="2946"/>
                  <a:pt x="276" y="3052"/>
                  <a:pt x="367" y="3052"/>
                </a:cubicBezTo>
                <a:cubicBezTo>
                  <a:pt x="405" y="3052"/>
                  <a:pt x="443" y="3034"/>
                  <a:pt x="470" y="2989"/>
                </a:cubicBezTo>
                <a:cubicBezTo>
                  <a:pt x="482" y="2965"/>
                  <a:pt x="500" y="2940"/>
                  <a:pt x="513" y="2916"/>
                </a:cubicBezTo>
                <a:cubicBezTo>
                  <a:pt x="835" y="2812"/>
                  <a:pt x="1164" y="2709"/>
                  <a:pt x="1487" y="2605"/>
                </a:cubicBezTo>
                <a:cubicBezTo>
                  <a:pt x="1780" y="2958"/>
                  <a:pt x="2072" y="3318"/>
                  <a:pt x="2352" y="3689"/>
                </a:cubicBezTo>
                <a:cubicBezTo>
                  <a:pt x="2376" y="3721"/>
                  <a:pt x="2408" y="3734"/>
                  <a:pt x="2441" y="3734"/>
                </a:cubicBezTo>
                <a:cubicBezTo>
                  <a:pt x="2517" y="3734"/>
                  <a:pt x="2596" y="3663"/>
                  <a:pt x="2584" y="3574"/>
                </a:cubicBezTo>
                <a:cubicBezTo>
                  <a:pt x="2510" y="3159"/>
                  <a:pt x="2443" y="2739"/>
                  <a:pt x="2395" y="2319"/>
                </a:cubicBezTo>
                <a:cubicBezTo>
                  <a:pt x="2748" y="2203"/>
                  <a:pt x="3107" y="2094"/>
                  <a:pt x="3461" y="1978"/>
                </a:cubicBezTo>
                <a:cubicBezTo>
                  <a:pt x="3607" y="1929"/>
                  <a:pt x="3601" y="1746"/>
                  <a:pt x="3448" y="1716"/>
                </a:cubicBezTo>
                <a:cubicBezTo>
                  <a:pt x="3065" y="1637"/>
                  <a:pt x="2681" y="1558"/>
                  <a:pt x="2297" y="1472"/>
                </a:cubicBezTo>
                <a:cubicBezTo>
                  <a:pt x="2261" y="1028"/>
                  <a:pt x="2224" y="589"/>
                  <a:pt x="2206" y="144"/>
                </a:cubicBezTo>
                <a:cubicBezTo>
                  <a:pt x="2202" y="64"/>
                  <a:pt x="2132" y="0"/>
                  <a:pt x="206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3"/>
          <p:cNvSpPr/>
          <p:nvPr/>
        </p:nvSpPr>
        <p:spPr>
          <a:xfrm>
            <a:off x="8754723" y="2538350"/>
            <a:ext cx="217825" cy="230931"/>
          </a:xfrm>
          <a:custGeom>
            <a:avLst/>
            <a:gdLst/>
            <a:ahLst/>
            <a:cxnLst/>
            <a:rect l="l" t="t" r="r" b="b"/>
            <a:pathLst>
              <a:path w="2925" h="3101" extrusionOk="0">
                <a:moveTo>
                  <a:pt x="1462" y="1"/>
                </a:moveTo>
                <a:lnTo>
                  <a:pt x="1140" y="920"/>
                </a:lnTo>
                <a:lnTo>
                  <a:pt x="323" y="622"/>
                </a:lnTo>
                <a:lnTo>
                  <a:pt x="323" y="622"/>
                </a:lnTo>
                <a:lnTo>
                  <a:pt x="963" y="1188"/>
                </a:lnTo>
                <a:lnTo>
                  <a:pt x="1" y="1438"/>
                </a:lnTo>
                <a:lnTo>
                  <a:pt x="920" y="1676"/>
                </a:lnTo>
                <a:lnTo>
                  <a:pt x="384" y="2510"/>
                </a:lnTo>
                <a:lnTo>
                  <a:pt x="384" y="2510"/>
                </a:lnTo>
                <a:lnTo>
                  <a:pt x="1158" y="1998"/>
                </a:lnTo>
                <a:lnTo>
                  <a:pt x="1462" y="3101"/>
                </a:lnTo>
                <a:lnTo>
                  <a:pt x="1761" y="1998"/>
                </a:lnTo>
                <a:lnTo>
                  <a:pt x="2534" y="2510"/>
                </a:lnTo>
                <a:lnTo>
                  <a:pt x="2534" y="2510"/>
                </a:lnTo>
                <a:lnTo>
                  <a:pt x="1998" y="1676"/>
                </a:lnTo>
                <a:lnTo>
                  <a:pt x="2924" y="1438"/>
                </a:lnTo>
                <a:lnTo>
                  <a:pt x="1956" y="1188"/>
                </a:lnTo>
                <a:lnTo>
                  <a:pt x="2601" y="622"/>
                </a:lnTo>
                <a:lnTo>
                  <a:pt x="2601" y="622"/>
                </a:lnTo>
                <a:lnTo>
                  <a:pt x="1785" y="920"/>
                </a:lnTo>
                <a:lnTo>
                  <a:pt x="146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3"/>
          <p:cNvSpPr/>
          <p:nvPr/>
        </p:nvSpPr>
        <p:spPr>
          <a:xfrm>
            <a:off x="7845988" y="1547544"/>
            <a:ext cx="293458" cy="286382"/>
          </a:xfrm>
          <a:custGeom>
            <a:avLst/>
            <a:gdLst/>
            <a:ahLst/>
            <a:cxnLst/>
            <a:rect l="l" t="t" r="r" b="b"/>
            <a:pathLst>
              <a:path w="2236" h="2182" extrusionOk="0">
                <a:moveTo>
                  <a:pt x="1050" y="1"/>
                </a:moveTo>
                <a:cubicBezTo>
                  <a:pt x="1007" y="1"/>
                  <a:pt x="966" y="28"/>
                  <a:pt x="969" y="83"/>
                </a:cubicBezTo>
                <a:cubicBezTo>
                  <a:pt x="987" y="363"/>
                  <a:pt x="1005" y="643"/>
                  <a:pt x="1024" y="924"/>
                </a:cubicBezTo>
                <a:lnTo>
                  <a:pt x="676" y="631"/>
                </a:lnTo>
                <a:cubicBezTo>
                  <a:pt x="659" y="615"/>
                  <a:pt x="640" y="609"/>
                  <a:pt x="620" y="609"/>
                </a:cubicBezTo>
                <a:cubicBezTo>
                  <a:pt x="552" y="609"/>
                  <a:pt x="488" y="695"/>
                  <a:pt x="555" y="747"/>
                </a:cubicBezTo>
                <a:cubicBezTo>
                  <a:pt x="664" y="844"/>
                  <a:pt x="774" y="936"/>
                  <a:pt x="884" y="1027"/>
                </a:cubicBezTo>
                <a:cubicBezTo>
                  <a:pt x="628" y="1039"/>
                  <a:pt x="372" y="1058"/>
                  <a:pt x="110" y="1070"/>
                </a:cubicBezTo>
                <a:cubicBezTo>
                  <a:pt x="2" y="1076"/>
                  <a:pt x="0" y="1240"/>
                  <a:pt x="104" y="1240"/>
                </a:cubicBezTo>
                <a:cubicBezTo>
                  <a:pt x="106" y="1240"/>
                  <a:pt x="108" y="1240"/>
                  <a:pt x="110" y="1240"/>
                </a:cubicBezTo>
                <a:cubicBezTo>
                  <a:pt x="402" y="1228"/>
                  <a:pt x="695" y="1210"/>
                  <a:pt x="987" y="1192"/>
                </a:cubicBezTo>
                <a:lnTo>
                  <a:pt x="987" y="1192"/>
                </a:lnTo>
                <a:cubicBezTo>
                  <a:pt x="877" y="1301"/>
                  <a:pt x="768" y="1405"/>
                  <a:pt x="658" y="1514"/>
                </a:cubicBezTo>
                <a:cubicBezTo>
                  <a:pt x="597" y="1575"/>
                  <a:pt x="656" y="1662"/>
                  <a:pt x="722" y="1662"/>
                </a:cubicBezTo>
                <a:cubicBezTo>
                  <a:pt x="742" y="1662"/>
                  <a:pt x="762" y="1654"/>
                  <a:pt x="780" y="1636"/>
                </a:cubicBezTo>
                <a:lnTo>
                  <a:pt x="1054" y="1368"/>
                </a:lnTo>
                <a:cubicBezTo>
                  <a:pt x="1072" y="1612"/>
                  <a:pt x="1085" y="1855"/>
                  <a:pt x="1097" y="2099"/>
                </a:cubicBezTo>
                <a:cubicBezTo>
                  <a:pt x="1100" y="2154"/>
                  <a:pt x="1144" y="2181"/>
                  <a:pt x="1187" y="2181"/>
                </a:cubicBezTo>
                <a:cubicBezTo>
                  <a:pt x="1229" y="2181"/>
                  <a:pt x="1270" y="2154"/>
                  <a:pt x="1267" y="2099"/>
                </a:cubicBezTo>
                <a:cubicBezTo>
                  <a:pt x="1255" y="1837"/>
                  <a:pt x="1237" y="1575"/>
                  <a:pt x="1225" y="1313"/>
                </a:cubicBezTo>
                <a:lnTo>
                  <a:pt x="1225" y="1313"/>
                </a:lnTo>
                <a:cubicBezTo>
                  <a:pt x="1334" y="1405"/>
                  <a:pt x="1444" y="1502"/>
                  <a:pt x="1560" y="1594"/>
                </a:cubicBezTo>
                <a:cubicBezTo>
                  <a:pt x="1578" y="1609"/>
                  <a:pt x="1598" y="1616"/>
                  <a:pt x="1618" y="1616"/>
                </a:cubicBezTo>
                <a:cubicBezTo>
                  <a:pt x="1688" y="1616"/>
                  <a:pt x="1748" y="1529"/>
                  <a:pt x="1681" y="1472"/>
                </a:cubicBezTo>
                <a:cubicBezTo>
                  <a:pt x="1560" y="1374"/>
                  <a:pt x="1438" y="1271"/>
                  <a:pt x="1316" y="1167"/>
                </a:cubicBezTo>
                <a:cubicBezTo>
                  <a:pt x="1590" y="1149"/>
                  <a:pt x="1858" y="1131"/>
                  <a:pt x="2126" y="1112"/>
                </a:cubicBezTo>
                <a:cubicBezTo>
                  <a:pt x="2234" y="1106"/>
                  <a:pt x="2236" y="942"/>
                  <a:pt x="2132" y="942"/>
                </a:cubicBezTo>
                <a:cubicBezTo>
                  <a:pt x="2130" y="942"/>
                  <a:pt x="2128" y="942"/>
                  <a:pt x="2126" y="942"/>
                </a:cubicBezTo>
                <a:cubicBezTo>
                  <a:pt x="1895" y="960"/>
                  <a:pt x="1663" y="972"/>
                  <a:pt x="1432" y="991"/>
                </a:cubicBezTo>
                <a:lnTo>
                  <a:pt x="1651" y="771"/>
                </a:lnTo>
                <a:cubicBezTo>
                  <a:pt x="1712" y="710"/>
                  <a:pt x="1654" y="624"/>
                  <a:pt x="1587" y="624"/>
                </a:cubicBezTo>
                <a:cubicBezTo>
                  <a:pt x="1568" y="624"/>
                  <a:pt x="1547" y="631"/>
                  <a:pt x="1529" y="649"/>
                </a:cubicBezTo>
                <a:cubicBezTo>
                  <a:pt x="1420" y="759"/>
                  <a:pt x="1310" y="869"/>
                  <a:pt x="1200" y="978"/>
                </a:cubicBezTo>
                <a:cubicBezTo>
                  <a:pt x="1182" y="680"/>
                  <a:pt x="1164" y="381"/>
                  <a:pt x="1139" y="83"/>
                </a:cubicBezTo>
                <a:cubicBezTo>
                  <a:pt x="1136" y="28"/>
                  <a:pt x="1092" y="1"/>
                  <a:pt x="10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bg>
      <p:bgPr>
        <a:solidFill>
          <a:schemeClr val="lt2"/>
        </a:solidFill>
        <a:effectLst/>
      </p:bgPr>
    </p:bg>
    <p:spTree>
      <p:nvGrpSpPr>
        <p:cNvPr id="1" name="Shape 48"/>
        <p:cNvGrpSpPr/>
        <p:nvPr/>
      </p:nvGrpSpPr>
      <p:grpSpPr>
        <a:xfrm>
          <a:off x="0" y="0"/>
          <a:ext cx="0" cy="0"/>
          <a:chOff x="0" y="0"/>
          <a:chExt cx="0" cy="0"/>
        </a:xfrm>
      </p:grpSpPr>
      <p:sp>
        <p:nvSpPr>
          <p:cNvPr id="49" name="Google Shape;49;p4"/>
          <p:cNvSpPr txBox="1">
            <a:spLocks noGrp="1"/>
          </p:cNvSpPr>
          <p:nvPr>
            <p:ph type="title"/>
          </p:nvPr>
        </p:nvSpPr>
        <p:spPr>
          <a:xfrm>
            <a:off x="720000" y="381000"/>
            <a:ext cx="7711200" cy="484200"/>
          </a:xfrm>
          <a:prstGeom prst="rect">
            <a:avLst/>
          </a:prstGeom>
        </p:spPr>
        <p:txBody>
          <a:bodyPr spcFirstLastPara="1" wrap="square" lIns="91425" tIns="91425" rIns="91425" bIns="91425" anchor="t" anchorCtr="0">
            <a:noAutofit/>
          </a:bodyPr>
          <a:lstStyle>
            <a:lvl1pPr lvl="0" rtl="0">
              <a:spcBef>
                <a:spcPts val="0"/>
              </a:spcBef>
              <a:spcAft>
                <a:spcPts val="0"/>
              </a:spcAft>
              <a:buSzPts val="3200"/>
              <a:buNone/>
              <a:defRPr/>
            </a:lvl1pPr>
            <a:lvl2pPr lvl="1" rtl="0">
              <a:spcBef>
                <a:spcPts val="0"/>
              </a:spcBef>
              <a:spcAft>
                <a:spcPts val="0"/>
              </a:spcAft>
              <a:buClr>
                <a:schemeClr val="dk1"/>
              </a:buClr>
              <a:buSzPts val="3000"/>
              <a:buNone/>
              <a:defRPr>
                <a:solidFill>
                  <a:schemeClr val="dk1"/>
                </a:solidFill>
              </a:defRPr>
            </a:lvl2pPr>
            <a:lvl3pPr lvl="2" rtl="0">
              <a:spcBef>
                <a:spcPts val="0"/>
              </a:spcBef>
              <a:spcAft>
                <a:spcPts val="0"/>
              </a:spcAft>
              <a:buClr>
                <a:schemeClr val="dk1"/>
              </a:buClr>
              <a:buSzPts val="3000"/>
              <a:buNone/>
              <a:defRPr>
                <a:solidFill>
                  <a:schemeClr val="dk1"/>
                </a:solidFill>
              </a:defRPr>
            </a:lvl3pPr>
            <a:lvl4pPr lvl="3" rtl="0">
              <a:spcBef>
                <a:spcPts val="0"/>
              </a:spcBef>
              <a:spcAft>
                <a:spcPts val="0"/>
              </a:spcAft>
              <a:buClr>
                <a:schemeClr val="dk1"/>
              </a:buClr>
              <a:buSzPts val="3000"/>
              <a:buNone/>
              <a:defRPr>
                <a:solidFill>
                  <a:schemeClr val="dk1"/>
                </a:solidFill>
              </a:defRPr>
            </a:lvl4pPr>
            <a:lvl5pPr lvl="4" rtl="0">
              <a:spcBef>
                <a:spcPts val="0"/>
              </a:spcBef>
              <a:spcAft>
                <a:spcPts val="0"/>
              </a:spcAft>
              <a:buClr>
                <a:schemeClr val="dk1"/>
              </a:buClr>
              <a:buSzPts val="3000"/>
              <a:buNone/>
              <a:defRPr>
                <a:solidFill>
                  <a:schemeClr val="dk1"/>
                </a:solidFill>
              </a:defRPr>
            </a:lvl5pPr>
            <a:lvl6pPr lvl="5" rtl="0">
              <a:spcBef>
                <a:spcPts val="0"/>
              </a:spcBef>
              <a:spcAft>
                <a:spcPts val="0"/>
              </a:spcAft>
              <a:buClr>
                <a:schemeClr val="dk1"/>
              </a:buClr>
              <a:buSzPts val="3000"/>
              <a:buNone/>
              <a:defRPr>
                <a:solidFill>
                  <a:schemeClr val="dk1"/>
                </a:solidFill>
              </a:defRPr>
            </a:lvl6pPr>
            <a:lvl7pPr lvl="6" rtl="0">
              <a:spcBef>
                <a:spcPts val="0"/>
              </a:spcBef>
              <a:spcAft>
                <a:spcPts val="0"/>
              </a:spcAft>
              <a:buClr>
                <a:schemeClr val="dk1"/>
              </a:buClr>
              <a:buSzPts val="3000"/>
              <a:buNone/>
              <a:defRPr>
                <a:solidFill>
                  <a:schemeClr val="dk1"/>
                </a:solidFill>
              </a:defRPr>
            </a:lvl7pPr>
            <a:lvl8pPr lvl="7" rtl="0">
              <a:spcBef>
                <a:spcPts val="0"/>
              </a:spcBef>
              <a:spcAft>
                <a:spcPts val="0"/>
              </a:spcAft>
              <a:buClr>
                <a:schemeClr val="dk1"/>
              </a:buClr>
              <a:buSzPts val="3000"/>
              <a:buNone/>
              <a:defRPr>
                <a:solidFill>
                  <a:schemeClr val="dk1"/>
                </a:solidFill>
              </a:defRPr>
            </a:lvl8pPr>
            <a:lvl9pPr lvl="8" rtl="0">
              <a:spcBef>
                <a:spcPts val="0"/>
              </a:spcBef>
              <a:spcAft>
                <a:spcPts val="0"/>
              </a:spcAft>
              <a:buClr>
                <a:schemeClr val="dk1"/>
              </a:buClr>
              <a:buSzPts val="3000"/>
              <a:buNone/>
              <a:defRPr>
                <a:solidFill>
                  <a:schemeClr val="dk1"/>
                </a:solidFill>
              </a:defRPr>
            </a:lvl9pPr>
          </a:lstStyle>
          <a:p>
            <a:endParaRPr/>
          </a:p>
        </p:txBody>
      </p:sp>
      <p:sp>
        <p:nvSpPr>
          <p:cNvPr id="50" name="Google Shape;50;p4"/>
          <p:cNvSpPr txBox="1">
            <a:spLocks noGrp="1"/>
          </p:cNvSpPr>
          <p:nvPr>
            <p:ph type="subTitle" idx="1"/>
          </p:nvPr>
        </p:nvSpPr>
        <p:spPr>
          <a:xfrm>
            <a:off x="721200" y="914400"/>
            <a:ext cx="7711200" cy="36945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1400"/>
              <a:buNone/>
              <a:defRPr sz="1400">
                <a:solidFill>
                  <a:schemeClr val="dk1"/>
                </a:solidFill>
              </a:defRPr>
            </a:lvl1pPr>
            <a:lvl2pPr lvl="1" rtl="0">
              <a:lnSpc>
                <a:spcPct val="100000"/>
              </a:lnSpc>
              <a:spcBef>
                <a:spcPts val="0"/>
              </a:spcBef>
              <a:spcAft>
                <a:spcPts val="0"/>
              </a:spcAft>
              <a:buClr>
                <a:schemeClr val="dk1"/>
              </a:buClr>
              <a:buSzPts val="1400"/>
              <a:buNone/>
              <a:defRPr>
                <a:solidFill>
                  <a:schemeClr val="dk1"/>
                </a:solidFill>
              </a:defRPr>
            </a:lvl2pPr>
            <a:lvl3pPr lvl="2" rtl="0">
              <a:lnSpc>
                <a:spcPct val="100000"/>
              </a:lnSpc>
              <a:spcBef>
                <a:spcPts val="0"/>
              </a:spcBef>
              <a:spcAft>
                <a:spcPts val="0"/>
              </a:spcAft>
              <a:buClr>
                <a:schemeClr val="dk1"/>
              </a:buClr>
              <a:buSzPts val="1400"/>
              <a:buNone/>
              <a:defRPr>
                <a:solidFill>
                  <a:schemeClr val="dk1"/>
                </a:solidFill>
              </a:defRPr>
            </a:lvl3pPr>
            <a:lvl4pPr lvl="3" rtl="0">
              <a:lnSpc>
                <a:spcPct val="100000"/>
              </a:lnSpc>
              <a:spcBef>
                <a:spcPts val="0"/>
              </a:spcBef>
              <a:spcAft>
                <a:spcPts val="0"/>
              </a:spcAft>
              <a:buClr>
                <a:schemeClr val="dk1"/>
              </a:buClr>
              <a:buSzPts val="1400"/>
              <a:buNone/>
              <a:defRPr>
                <a:solidFill>
                  <a:schemeClr val="dk1"/>
                </a:solidFill>
              </a:defRPr>
            </a:lvl4pPr>
            <a:lvl5pPr lvl="4" rtl="0">
              <a:lnSpc>
                <a:spcPct val="100000"/>
              </a:lnSpc>
              <a:spcBef>
                <a:spcPts val="0"/>
              </a:spcBef>
              <a:spcAft>
                <a:spcPts val="0"/>
              </a:spcAft>
              <a:buClr>
                <a:schemeClr val="dk1"/>
              </a:buClr>
              <a:buSzPts val="1400"/>
              <a:buNone/>
              <a:defRPr>
                <a:solidFill>
                  <a:schemeClr val="dk1"/>
                </a:solidFill>
              </a:defRPr>
            </a:lvl5pPr>
            <a:lvl6pPr lvl="5" rtl="0">
              <a:lnSpc>
                <a:spcPct val="100000"/>
              </a:lnSpc>
              <a:spcBef>
                <a:spcPts val="0"/>
              </a:spcBef>
              <a:spcAft>
                <a:spcPts val="0"/>
              </a:spcAft>
              <a:buClr>
                <a:schemeClr val="dk1"/>
              </a:buClr>
              <a:buSzPts val="1400"/>
              <a:buNone/>
              <a:defRPr>
                <a:solidFill>
                  <a:schemeClr val="dk1"/>
                </a:solidFill>
              </a:defRPr>
            </a:lvl6pPr>
            <a:lvl7pPr lvl="6" rtl="0">
              <a:lnSpc>
                <a:spcPct val="100000"/>
              </a:lnSpc>
              <a:spcBef>
                <a:spcPts val="0"/>
              </a:spcBef>
              <a:spcAft>
                <a:spcPts val="0"/>
              </a:spcAft>
              <a:buClr>
                <a:schemeClr val="dk1"/>
              </a:buClr>
              <a:buSzPts val="1400"/>
              <a:buNone/>
              <a:defRPr>
                <a:solidFill>
                  <a:schemeClr val="dk1"/>
                </a:solidFill>
              </a:defRPr>
            </a:lvl7pPr>
            <a:lvl8pPr lvl="7" rtl="0">
              <a:lnSpc>
                <a:spcPct val="100000"/>
              </a:lnSpc>
              <a:spcBef>
                <a:spcPts val="0"/>
              </a:spcBef>
              <a:spcAft>
                <a:spcPts val="0"/>
              </a:spcAft>
              <a:buClr>
                <a:schemeClr val="dk1"/>
              </a:buClr>
              <a:buSzPts val="1400"/>
              <a:buNone/>
              <a:defRPr>
                <a:solidFill>
                  <a:schemeClr val="dk1"/>
                </a:solidFill>
              </a:defRPr>
            </a:lvl8pPr>
            <a:lvl9pPr lvl="8" rtl="0">
              <a:lnSpc>
                <a:spcPct val="100000"/>
              </a:lnSpc>
              <a:spcBef>
                <a:spcPts val="0"/>
              </a:spcBef>
              <a:spcAft>
                <a:spcPts val="0"/>
              </a:spcAft>
              <a:buClr>
                <a:schemeClr val="dk1"/>
              </a:buClr>
              <a:buSzPts val="1400"/>
              <a:buNone/>
              <a:defRPr>
                <a:solidFill>
                  <a:schemeClr val="dk1"/>
                </a:solidFill>
              </a:defRPr>
            </a:lvl9pPr>
          </a:lstStyle>
          <a:p>
            <a:endParaRPr/>
          </a:p>
        </p:txBody>
      </p:sp>
      <p:sp>
        <p:nvSpPr>
          <p:cNvPr id="51" name="Google Shape;51;p4"/>
          <p:cNvSpPr/>
          <p:nvPr/>
        </p:nvSpPr>
        <p:spPr>
          <a:xfrm>
            <a:off x="8543432" y="179325"/>
            <a:ext cx="251768" cy="245699"/>
          </a:xfrm>
          <a:custGeom>
            <a:avLst/>
            <a:gdLst/>
            <a:ahLst/>
            <a:cxnLst/>
            <a:rect l="l" t="t" r="r" b="b"/>
            <a:pathLst>
              <a:path w="2236" h="2182" extrusionOk="0">
                <a:moveTo>
                  <a:pt x="1050" y="1"/>
                </a:moveTo>
                <a:cubicBezTo>
                  <a:pt x="1007" y="1"/>
                  <a:pt x="966" y="28"/>
                  <a:pt x="969" y="83"/>
                </a:cubicBezTo>
                <a:cubicBezTo>
                  <a:pt x="987" y="363"/>
                  <a:pt x="1005" y="643"/>
                  <a:pt x="1024" y="924"/>
                </a:cubicBezTo>
                <a:lnTo>
                  <a:pt x="676" y="631"/>
                </a:lnTo>
                <a:cubicBezTo>
                  <a:pt x="659" y="615"/>
                  <a:pt x="640" y="609"/>
                  <a:pt x="620" y="609"/>
                </a:cubicBezTo>
                <a:cubicBezTo>
                  <a:pt x="552" y="609"/>
                  <a:pt x="488" y="695"/>
                  <a:pt x="555" y="747"/>
                </a:cubicBezTo>
                <a:cubicBezTo>
                  <a:pt x="664" y="844"/>
                  <a:pt x="774" y="936"/>
                  <a:pt x="884" y="1027"/>
                </a:cubicBezTo>
                <a:cubicBezTo>
                  <a:pt x="628" y="1039"/>
                  <a:pt x="372" y="1058"/>
                  <a:pt x="110" y="1070"/>
                </a:cubicBezTo>
                <a:cubicBezTo>
                  <a:pt x="2" y="1076"/>
                  <a:pt x="0" y="1240"/>
                  <a:pt x="104" y="1240"/>
                </a:cubicBezTo>
                <a:cubicBezTo>
                  <a:pt x="106" y="1240"/>
                  <a:pt x="108" y="1240"/>
                  <a:pt x="110" y="1240"/>
                </a:cubicBezTo>
                <a:cubicBezTo>
                  <a:pt x="402" y="1228"/>
                  <a:pt x="695" y="1210"/>
                  <a:pt x="987" y="1192"/>
                </a:cubicBezTo>
                <a:lnTo>
                  <a:pt x="987" y="1192"/>
                </a:lnTo>
                <a:cubicBezTo>
                  <a:pt x="877" y="1301"/>
                  <a:pt x="768" y="1405"/>
                  <a:pt x="658" y="1514"/>
                </a:cubicBezTo>
                <a:cubicBezTo>
                  <a:pt x="597" y="1575"/>
                  <a:pt x="656" y="1662"/>
                  <a:pt x="722" y="1662"/>
                </a:cubicBezTo>
                <a:cubicBezTo>
                  <a:pt x="742" y="1662"/>
                  <a:pt x="762" y="1654"/>
                  <a:pt x="780" y="1636"/>
                </a:cubicBezTo>
                <a:lnTo>
                  <a:pt x="1054" y="1368"/>
                </a:lnTo>
                <a:cubicBezTo>
                  <a:pt x="1072" y="1612"/>
                  <a:pt x="1085" y="1855"/>
                  <a:pt x="1097" y="2099"/>
                </a:cubicBezTo>
                <a:cubicBezTo>
                  <a:pt x="1100" y="2154"/>
                  <a:pt x="1144" y="2181"/>
                  <a:pt x="1187" y="2181"/>
                </a:cubicBezTo>
                <a:cubicBezTo>
                  <a:pt x="1229" y="2181"/>
                  <a:pt x="1270" y="2154"/>
                  <a:pt x="1267" y="2099"/>
                </a:cubicBezTo>
                <a:cubicBezTo>
                  <a:pt x="1255" y="1837"/>
                  <a:pt x="1237" y="1575"/>
                  <a:pt x="1225" y="1313"/>
                </a:cubicBezTo>
                <a:lnTo>
                  <a:pt x="1225" y="1313"/>
                </a:lnTo>
                <a:cubicBezTo>
                  <a:pt x="1334" y="1405"/>
                  <a:pt x="1444" y="1502"/>
                  <a:pt x="1560" y="1594"/>
                </a:cubicBezTo>
                <a:cubicBezTo>
                  <a:pt x="1578" y="1609"/>
                  <a:pt x="1598" y="1616"/>
                  <a:pt x="1618" y="1616"/>
                </a:cubicBezTo>
                <a:cubicBezTo>
                  <a:pt x="1688" y="1616"/>
                  <a:pt x="1748" y="1529"/>
                  <a:pt x="1681" y="1472"/>
                </a:cubicBezTo>
                <a:cubicBezTo>
                  <a:pt x="1560" y="1374"/>
                  <a:pt x="1438" y="1271"/>
                  <a:pt x="1316" y="1167"/>
                </a:cubicBezTo>
                <a:cubicBezTo>
                  <a:pt x="1590" y="1149"/>
                  <a:pt x="1858" y="1131"/>
                  <a:pt x="2126" y="1112"/>
                </a:cubicBezTo>
                <a:cubicBezTo>
                  <a:pt x="2234" y="1106"/>
                  <a:pt x="2236" y="942"/>
                  <a:pt x="2132" y="942"/>
                </a:cubicBezTo>
                <a:cubicBezTo>
                  <a:pt x="2130" y="942"/>
                  <a:pt x="2128" y="942"/>
                  <a:pt x="2126" y="942"/>
                </a:cubicBezTo>
                <a:cubicBezTo>
                  <a:pt x="1895" y="960"/>
                  <a:pt x="1663" y="972"/>
                  <a:pt x="1432" y="991"/>
                </a:cubicBezTo>
                <a:lnTo>
                  <a:pt x="1651" y="771"/>
                </a:lnTo>
                <a:cubicBezTo>
                  <a:pt x="1712" y="710"/>
                  <a:pt x="1654" y="624"/>
                  <a:pt x="1587" y="624"/>
                </a:cubicBezTo>
                <a:cubicBezTo>
                  <a:pt x="1568" y="624"/>
                  <a:pt x="1547" y="631"/>
                  <a:pt x="1529" y="649"/>
                </a:cubicBezTo>
                <a:cubicBezTo>
                  <a:pt x="1420" y="759"/>
                  <a:pt x="1310" y="869"/>
                  <a:pt x="1200" y="978"/>
                </a:cubicBezTo>
                <a:cubicBezTo>
                  <a:pt x="1182" y="680"/>
                  <a:pt x="1164" y="381"/>
                  <a:pt x="1139" y="83"/>
                </a:cubicBezTo>
                <a:cubicBezTo>
                  <a:pt x="1136" y="28"/>
                  <a:pt x="1092" y="1"/>
                  <a:pt x="10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4"/>
          <p:cNvSpPr/>
          <p:nvPr/>
        </p:nvSpPr>
        <p:spPr>
          <a:xfrm>
            <a:off x="8619276" y="701060"/>
            <a:ext cx="388895" cy="337705"/>
          </a:xfrm>
          <a:custGeom>
            <a:avLst/>
            <a:gdLst/>
            <a:ahLst/>
            <a:cxnLst/>
            <a:rect l="l" t="t" r="r" b="b"/>
            <a:pathLst>
              <a:path w="3884" h="3373" extrusionOk="0">
                <a:moveTo>
                  <a:pt x="2703" y="625"/>
                </a:moveTo>
                <a:lnTo>
                  <a:pt x="2703" y="625"/>
                </a:lnTo>
                <a:cubicBezTo>
                  <a:pt x="2630" y="807"/>
                  <a:pt x="2551" y="984"/>
                  <a:pt x="2478" y="1161"/>
                </a:cubicBezTo>
                <a:cubicBezTo>
                  <a:pt x="2393" y="1106"/>
                  <a:pt x="2307" y="1045"/>
                  <a:pt x="2228" y="990"/>
                </a:cubicBezTo>
                <a:cubicBezTo>
                  <a:pt x="2386" y="868"/>
                  <a:pt x="2545" y="753"/>
                  <a:pt x="2703" y="625"/>
                </a:cubicBezTo>
                <a:close/>
                <a:moveTo>
                  <a:pt x="1083" y="485"/>
                </a:moveTo>
                <a:cubicBezTo>
                  <a:pt x="1308" y="655"/>
                  <a:pt x="1540" y="826"/>
                  <a:pt x="1771" y="990"/>
                </a:cubicBezTo>
                <a:cubicBezTo>
                  <a:pt x="1625" y="1094"/>
                  <a:pt x="1479" y="1197"/>
                  <a:pt x="1327" y="1289"/>
                </a:cubicBezTo>
                <a:cubicBezTo>
                  <a:pt x="1247" y="1021"/>
                  <a:pt x="1162" y="753"/>
                  <a:pt x="1083" y="485"/>
                </a:cubicBezTo>
                <a:close/>
                <a:moveTo>
                  <a:pt x="1997" y="1155"/>
                </a:moveTo>
                <a:cubicBezTo>
                  <a:pt x="2125" y="1240"/>
                  <a:pt x="2246" y="1325"/>
                  <a:pt x="2368" y="1410"/>
                </a:cubicBezTo>
                <a:lnTo>
                  <a:pt x="2155" y="1916"/>
                </a:lnTo>
                <a:cubicBezTo>
                  <a:pt x="2017" y="1916"/>
                  <a:pt x="1876" y="1913"/>
                  <a:pt x="1736" y="1913"/>
                </a:cubicBezTo>
                <a:cubicBezTo>
                  <a:pt x="1666" y="1913"/>
                  <a:pt x="1597" y="1914"/>
                  <a:pt x="1528" y="1916"/>
                </a:cubicBezTo>
                <a:cubicBezTo>
                  <a:pt x="1485" y="1794"/>
                  <a:pt x="1448" y="1672"/>
                  <a:pt x="1412" y="1557"/>
                </a:cubicBezTo>
                <a:cubicBezTo>
                  <a:pt x="1613" y="1429"/>
                  <a:pt x="1808" y="1295"/>
                  <a:pt x="1997" y="1155"/>
                </a:cubicBezTo>
                <a:close/>
                <a:moveTo>
                  <a:pt x="1180" y="1703"/>
                </a:moveTo>
                <a:cubicBezTo>
                  <a:pt x="1205" y="1770"/>
                  <a:pt x="1223" y="1843"/>
                  <a:pt x="1247" y="1916"/>
                </a:cubicBezTo>
                <a:cubicBezTo>
                  <a:pt x="1095" y="1916"/>
                  <a:pt x="943" y="1922"/>
                  <a:pt x="791" y="1922"/>
                </a:cubicBezTo>
                <a:cubicBezTo>
                  <a:pt x="919" y="1855"/>
                  <a:pt x="1053" y="1776"/>
                  <a:pt x="1180" y="1703"/>
                </a:cubicBezTo>
                <a:close/>
                <a:moveTo>
                  <a:pt x="2594" y="1563"/>
                </a:moveTo>
                <a:cubicBezTo>
                  <a:pt x="2795" y="1691"/>
                  <a:pt x="2996" y="1818"/>
                  <a:pt x="3197" y="1946"/>
                </a:cubicBezTo>
                <a:cubicBezTo>
                  <a:pt x="2941" y="1934"/>
                  <a:pt x="2691" y="1928"/>
                  <a:pt x="2441" y="1922"/>
                </a:cubicBezTo>
                <a:cubicBezTo>
                  <a:pt x="2490" y="1800"/>
                  <a:pt x="2545" y="1678"/>
                  <a:pt x="2594" y="1563"/>
                </a:cubicBezTo>
                <a:close/>
                <a:moveTo>
                  <a:pt x="1613" y="2178"/>
                </a:moveTo>
                <a:cubicBezTo>
                  <a:pt x="1753" y="2178"/>
                  <a:pt x="1899" y="2178"/>
                  <a:pt x="2039" y="2184"/>
                </a:cubicBezTo>
                <a:cubicBezTo>
                  <a:pt x="1960" y="2373"/>
                  <a:pt x="1881" y="2562"/>
                  <a:pt x="1802" y="2750"/>
                </a:cubicBezTo>
                <a:cubicBezTo>
                  <a:pt x="1735" y="2562"/>
                  <a:pt x="1674" y="2367"/>
                  <a:pt x="1613" y="2178"/>
                </a:cubicBezTo>
                <a:close/>
                <a:moveTo>
                  <a:pt x="835" y="0"/>
                </a:moveTo>
                <a:cubicBezTo>
                  <a:pt x="755" y="0"/>
                  <a:pt x="681" y="63"/>
                  <a:pt x="711" y="162"/>
                </a:cubicBezTo>
                <a:cubicBezTo>
                  <a:pt x="833" y="588"/>
                  <a:pt x="967" y="1014"/>
                  <a:pt x="1095" y="1441"/>
                </a:cubicBezTo>
                <a:cubicBezTo>
                  <a:pt x="785" y="1630"/>
                  <a:pt x="462" y="1806"/>
                  <a:pt x="121" y="1959"/>
                </a:cubicBezTo>
                <a:cubicBezTo>
                  <a:pt x="1" y="2019"/>
                  <a:pt x="64" y="2208"/>
                  <a:pt x="182" y="2208"/>
                </a:cubicBezTo>
                <a:cubicBezTo>
                  <a:pt x="184" y="2208"/>
                  <a:pt x="186" y="2208"/>
                  <a:pt x="188" y="2208"/>
                </a:cubicBezTo>
                <a:cubicBezTo>
                  <a:pt x="571" y="2196"/>
                  <a:pt x="949" y="2184"/>
                  <a:pt x="1333" y="2178"/>
                </a:cubicBezTo>
                <a:cubicBezTo>
                  <a:pt x="1455" y="2549"/>
                  <a:pt x="1570" y="2915"/>
                  <a:pt x="1698" y="3280"/>
                </a:cubicBezTo>
                <a:cubicBezTo>
                  <a:pt x="1720" y="3345"/>
                  <a:pt x="1773" y="3373"/>
                  <a:pt x="1825" y="3373"/>
                </a:cubicBezTo>
                <a:cubicBezTo>
                  <a:pt x="1906" y="3373"/>
                  <a:pt x="1987" y="3307"/>
                  <a:pt x="1954" y="3207"/>
                </a:cubicBezTo>
                <a:cubicBezTo>
                  <a:pt x="1942" y="3183"/>
                  <a:pt x="1936" y="3152"/>
                  <a:pt x="1924" y="3128"/>
                </a:cubicBezTo>
                <a:cubicBezTo>
                  <a:pt x="2058" y="2811"/>
                  <a:pt x="2192" y="2501"/>
                  <a:pt x="2326" y="2184"/>
                </a:cubicBezTo>
                <a:cubicBezTo>
                  <a:pt x="2788" y="2196"/>
                  <a:pt x="3251" y="2214"/>
                  <a:pt x="3708" y="2239"/>
                </a:cubicBezTo>
                <a:cubicBezTo>
                  <a:pt x="3710" y="2239"/>
                  <a:pt x="3712" y="2239"/>
                  <a:pt x="3714" y="2239"/>
                </a:cubicBezTo>
                <a:cubicBezTo>
                  <a:pt x="3843" y="2239"/>
                  <a:pt x="3883" y="2055"/>
                  <a:pt x="3775" y="1989"/>
                </a:cubicBezTo>
                <a:cubicBezTo>
                  <a:pt x="3410" y="1776"/>
                  <a:pt x="3050" y="1544"/>
                  <a:pt x="2697" y="1313"/>
                </a:cubicBezTo>
                <a:cubicBezTo>
                  <a:pt x="2849" y="966"/>
                  <a:pt x="2996" y="625"/>
                  <a:pt x="3142" y="277"/>
                </a:cubicBezTo>
                <a:cubicBezTo>
                  <a:pt x="3187" y="174"/>
                  <a:pt x="3118" y="83"/>
                  <a:pt x="3030" y="83"/>
                </a:cubicBezTo>
                <a:cubicBezTo>
                  <a:pt x="2999" y="83"/>
                  <a:pt x="2966" y="94"/>
                  <a:pt x="2935" y="119"/>
                </a:cubicBezTo>
                <a:cubicBezTo>
                  <a:pt x="2624" y="357"/>
                  <a:pt x="2313" y="600"/>
                  <a:pt x="1997" y="832"/>
                </a:cubicBezTo>
                <a:cubicBezTo>
                  <a:pt x="1637" y="576"/>
                  <a:pt x="1278" y="308"/>
                  <a:pt x="931" y="34"/>
                </a:cubicBezTo>
                <a:cubicBezTo>
                  <a:pt x="902" y="11"/>
                  <a:pt x="868" y="0"/>
                  <a:pt x="83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4"/>
          <p:cNvSpPr/>
          <p:nvPr/>
        </p:nvSpPr>
        <p:spPr>
          <a:xfrm>
            <a:off x="7521123" y="136602"/>
            <a:ext cx="457327" cy="484201"/>
          </a:xfrm>
          <a:custGeom>
            <a:avLst/>
            <a:gdLst/>
            <a:ahLst/>
            <a:cxnLst/>
            <a:rect l="l" t="t" r="r" b="b"/>
            <a:pathLst>
              <a:path w="4874" h="5160" extrusionOk="0">
                <a:moveTo>
                  <a:pt x="2437" y="1"/>
                </a:moveTo>
                <a:lnTo>
                  <a:pt x="1895" y="1536"/>
                </a:lnTo>
                <a:lnTo>
                  <a:pt x="537" y="1030"/>
                </a:lnTo>
                <a:lnTo>
                  <a:pt x="1609" y="1981"/>
                </a:lnTo>
                <a:lnTo>
                  <a:pt x="1" y="2395"/>
                </a:lnTo>
                <a:lnTo>
                  <a:pt x="1542" y="2791"/>
                </a:lnTo>
                <a:lnTo>
                  <a:pt x="640" y="4185"/>
                </a:lnTo>
                <a:lnTo>
                  <a:pt x="1932" y="3327"/>
                </a:lnTo>
                <a:lnTo>
                  <a:pt x="2437" y="5160"/>
                </a:lnTo>
                <a:lnTo>
                  <a:pt x="2937" y="3327"/>
                </a:lnTo>
                <a:lnTo>
                  <a:pt x="4228" y="4185"/>
                </a:lnTo>
                <a:lnTo>
                  <a:pt x="3332" y="2791"/>
                </a:lnTo>
                <a:lnTo>
                  <a:pt x="4873" y="2395"/>
                </a:lnTo>
                <a:lnTo>
                  <a:pt x="3259" y="1981"/>
                </a:lnTo>
                <a:lnTo>
                  <a:pt x="4331" y="1030"/>
                </a:lnTo>
                <a:lnTo>
                  <a:pt x="4331" y="1030"/>
                </a:lnTo>
                <a:lnTo>
                  <a:pt x="2973" y="1536"/>
                </a:lnTo>
                <a:lnTo>
                  <a:pt x="243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4"/>
          <p:cNvSpPr/>
          <p:nvPr/>
        </p:nvSpPr>
        <p:spPr>
          <a:xfrm>
            <a:off x="8575883" y="1314791"/>
            <a:ext cx="186878" cy="198123"/>
          </a:xfrm>
          <a:custGeom>
            <a:avLst/>
            <a:gdLst/>
            <a:ahLst/>
            <a:cxnLst/>
            <a:rect l="l" t="t" r="r" b="b"/>
            <a:pathLst>
              <a:path w="2925" h="3101" extrusionOk="0">
                <a:moveTo>
                  <a:pt x="1462" y="1"/>
                </a:moveTo>
                <a:lnTo>
                  <a:pt x="1140" y="920"/>
                </a:lnTo>
                <a:lnTo>
                  <a:pt x="323" y="622"/>
                </a:lnTo>
                <a:lnTo>
                  <a:pt x="323" y="622"/>
                </a:lnTo>
                <a:lnTo>
                  <a:pt x="963" y="1188"/>
                </a:lnTo>
                <a:lnTo>
                  <a:pt x="1" y="1438"/>
                </a:lnTo>
                <a:lnTo>
                  <a:pt x="920" y="1676"/>
                </a:lnTo>
                <a:lnTo>
                  <a:pt x="384" y="2510"/>
                </a:lnTo>
                <a:lnTo>
                  <a:pt x="384" y="2510"/>
                </a:lnTo>
                <a:lnTo>
                  <a:pt x="1158" y="1998"/>
                </a:lnTo>
                <a:lnTo>
                  <a:pt x="1462" y="3101"/>
                </a:lnTo>
                <a:lnTo>
                  <a:pt x="1761" y="1998"/>
                </a:lnTo>
                <a:lnTo>
                  <a:pt x="2534" y="2510"/>
                </a:lnTo>
                <a:lnTo>
                  <a:pt x="2534" y="2510"/>
                </a:lnTo>
                <a:lnTo>
                  <a:pt x="1998" y="1676"/>
                </a:lnTo>
                <a:lnTo>
                  <a:pt x="2924" y="1438"/>
                </a:lnTo>
                <a:lnTo>
                  <a:pt x="1956" y="1188"/>
                </a:lnTo>
                <a:lnTo>
                  <a:pt x="2601" y="622"/>
                </a:lnTo>
                <a:lnTo>
                  <a:pt x="2601" y="622"/>
                </a:lnTo>
                <a:lnTo>
                  <a:pt x="1785" y="920"/>
                </a:lnTo>
                <a:lnTo>
                  <a:pt x="146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4"/>
          <p:cNvSpPr/>
          <p:nvPr/>
        </p:nvSpPr>
        <p:spPr>
          <a:xfrm>
            <a:off x="8154522" y="620804"/>
            <a:ext cx="388902" cy="379515"/>
          </a:xfrm>
          <a:custGeom>
            <a:avLst/>
            <a:gdLst/>
            <a:ahLst/>
            <a:cxnLst/>
            <a:rect l="l" t="t" r="r" b="b"/>
            <a:pathLst>
              <a:path w="2236" h="2182" extrusionOk="0">
                <a:moveTo>
                  <a:pt x="1050" y="1"/>
                </a:moveTo>
                <a:cubicBezTo>
                  <a:pt x="1007" y="1"/>
                  <a:pt x="966" y="28"/>
                  <a:pt x="969" y="83"/>
                </a:cubicBezTo>
                <a:cubicBezTo>
                  <a:pt x="987" y="363"/>
                  <a:pt x="1005" y="643"/>
                  <a:pt x="1024" y="924"/>
                </a:cubicBezTo>
                <a:lnTo>
                  <a:pt x="676" y="631"/>
                </a:lnTo>
                <a:cubicBezTo>
                  <a:pt x="659" y="615"/>
                  <a:pt x="640" y="609"/>
                  <a:pt x="620" y="609"/>
                </a:cubicBezTo>
                <a:cubicBezTo>
                  <a:pt x="552" y="609"/>
                  <a:pt x="488" y="695"/>
                  <a:pt x="555" y="747"/>
                </a:cubicBezTo>
                <a:cubicBezTo>
                  <a:pt x="664" y="844"/>
                  <a:pt x="774" y="936"/>
                  <a:pt x="884" y="1027"/>
                </a:cubicBezTo>
                <a:cubicBezTo>
                  <a:pt x="628" y="1039"/>
                  <a:pt x="372" y="1058"/>
                  <a:pt x="110" y="1070"/>
                </a:cubicBezTo>
                <a:cubicBezTo>
                  <a:pt x="2" y="1076"/>
                  <a:pt x="0" y="1240"/>
                  <a:pt x="104" y="1240"/>
                </a:cubicBezTo>
                <a:cubicBezTo>
                  <a:pt x="106" y="1240"/>
                  <a:pt x="108" y="1240"/>
                  <a:pt x="110" y="1240"/>
                </a:cubicBezTo>
                <a:cubicBezTo>
                  <a:pt x="402" y="1228"/>
                  <a:pt x="695" y="1210"/>
                  <a:pt x="987" y="1192"/>
                </a:cubicBezTo>
                <a:lnTo>
                  <a:pt x="987" y="1192"/>
                </a:lnTo>
                <a:cubicBezTo>
                  <a:pt x="877" y="1301"/>
                  <a:pt x="768" y="1405"/>
                  <a:pt x="658" y="1514"/>
                </a:cubicBezTo>
                <a:cubicBezTo>
                  <a:pt x="597" y="1575"/>
                  <a:pt x="656" y="1662"/>
                  <a:pt x="722" y="1662"/>
                </a:cubicBezTo>
                <a:cubicBezTo>
                  <a:pt x="742" y="1662"/>
                  <a:pt x="762" y="1654"/>
                  <a:pt x="780" y="1636"/>
                </a:cubicBezTo>
                <a:lnTo>
                  <a:pt x="1054" y="1368"/>
                </a:lnTo>
                <a:cubicBezTo>
                  <a:pt x="1072" y="1612"/>
                  <a:pt x="1085" y="1855"/>
                  <a:pt x="1097" y="2099"/>
                </a:cubicBezTo>
                <a:cubicBezTo>
                  <a:pt x="1100" y="2154"/>
                  <a:pt x="1144" y="2181"/>
                  <a:pt x="1187" y="2181"/>
                </a:cubicBezTo>
                <a:cubicBezTo>
                  <a:pt x="1229" y="2181"/>
                  <a:pt x="1270" y="2154"/>
                  <a:pt x="1267" y="2099"/>
                </a:cubicBezTo>
                <a:cubicBezTo>
                  <a:pt x="1255" y="1837"/>
                  <a:pt x="1237" y="1575"/>
                  <a:pt x="1225" y="1313"/>
                </a:cubicBezTo>
                <a:lnTo>
                  <a:pt x="1225" y="1313"/>
                </a:lnTo>
                <a:cubicBezTo>
                  <a:pt x="1334" y="1405"/>
                  <a:pt x="1444" y="1502"/>
                  <a:pt x="1560" y="1594"/>
                </a:cubicBezTo>
                <a:cubicBezTo>
                  <a:pt x="1578" y="1609"/>
                  <a:pt x="1598" y="1616"/>
                  <a:pt x="1618" y="1616"/>
                </a:cubicBezTo>
                <a:cubicBezTo>
                  <a:pt x="1688" y="1616"/>
                  <a:pt x="1748" y="1529"/>
                  <a:pt x="1681" y="1472"/>
                </a:cubicBezTo>
                <a:cubicBezTo>
                  <a:pt x="1560" y="1374"/>
                  <a:pt x="1438" y="1271"/>
                  <a:pt x="1316" y="1167"/>
                </a:cubicBezTo>
                <a:cubicBezTo>
                  <a:pt x="1590" y="1149"/>
                  <a:pt x="1858" y="1131"/>
                  <a:pt x="2126" y="1112"/>
                </a:cubicBezTo>
                <a:cubicBezTo>
                  <a:pt x="2234" y="1106"/>
                  <a:pt x="2236" y="942"/>
                  <a:pt x="2132" y="942"/>
                </a:cubicBezTo>
                <a:cubicBezTo>
                  <a:pt x="2130" y="942"/>
                  <a:pt x="2128" y="942"/>
                  <a:pt x="2126" y="942"/>
                </a:cubicBezTo>
                <a:cubicBezTo>
                  <a:pt x="1895" y="960"/>
                  <a:pt x="1663" y="972"/>
                  <a:pt x="1432" y="991"/>
                </a:cubicBezTo>
                <a:lnTo>
                  <a:pt x="1651" y="771"/>
                </a:lnTo>
                <a:cubicBezTo>
                  <a:pt x="1712" y="710"/>
                  <a:pt x="1654" y="624"/>
                  <a:pt x="1587" y="624"/>
                </a:cubicBezTo>
                <a:cubicBezTo>
                  <a:pt x="1568" y="624"/>
                  <a:pt x="1547" y="631"/>
                  <a:pt x="1529" y="649"/>
                </a:cubicBezTo>
                <a:cubicBezTo>
                  <a:pt x="1420" y="759"/>
                  <a:pt x="1310" y="869"/>
                  <a:pt x="1200" y="978"/>
                </a:cubicBezTo>
                <a:cubicBezTo>
                  <a:pt x="1182" y="680"/>
                  <a:pt x="1164" y="381"/>
                  <a:pt x="1139" y="83"/>
                </a:cubicBezTo>
                <a:cubicBezTo>
                  <a:pt x="1136" y="28"/>
                  <a:pt x="1092" y="1"/>
                  <a:pt x="10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bg>
      <p:bgPr>
        <a:solidFill>
          <a:schemeClr val="lt2"/>
        </a:solidFill>
        <a:effectLst/>
      </p:bgPr>
    </p:bg>
    <p:spTree>
      <p:nvGrpSpPr>
        <p:cNvPr id="1" name="Shape 123"/>
        <p:cNvGrpSpPr/>
        <p:nvPr/>
      </p:nvGrpSpPr>
      <p:grpSpPr>
        <a:xfrm>
          <a:off x="0" y="0"/>
          <a:ext cx="0" cy="0"/>
          <a:chOff x="0" y="0"/>
          <a:chExt cx="0" cy="0"/>
        </a:xfrm>
      </p:grpSpPr>
      <p:sp>
        <p:nvSpPr>
          <p:cNvPr id="124" name="Google Shape;124;p9"/>
          <p:cNvSpPr txBox="1">
            <a:spLocks noGrp="1"/>
          </p:cNvSpPr>
          <p:nvPr>
            <p:ph type="title"/>
          </p:nvPr>
        </p:nvSpPr>
        <p:spPr>
          <a:xfrm>
            <a:off x="713225" y="1058846"/>
            <a:ext cx="4476900" cy="1016400"/>
          </a:xfrm>
          <a:prstGeom prst="rect">
            <a:avLst/>
          </a:prstGeom>
        </p:spPr>
        <p:txBody>
          <a:bodyPr spcFirstLastPara="1" wrap="square" lIns="91425" tIns="0" rIns="0" bIns="0" anchor="ctr" anchorCtr="0">
            <a:noAutofit/>
          </a:bodyPr>
          <a:lstStyle>
            <a:lvl1pPr lvl="0" rtl="0">
              <a:spcBef>
                <a:spcPts val="0"/>
              </a:spcBef>
              <a:spcAft>
                <a:spcPts val="0"/>
              </a:spcAft>
              <a:buSzPts val="4000"/>
              <a:buNone/>
              <a:defRPr sz="4000"/>
            </a:lvl1pPr>
            <a:lvl2pPr lvl="1" rtl="0">
              <a:spcBef>
                <a:spcPts val="0"/>
              </a:spcBef>
              <a:spcAft>
                <a:spcPts val="0"/>
              </a:spcAft>
              <a:buSzPts val="3800"/>
              <a:buNone/>
              <a:defRPr sz="3800"/>
            </a:lvl2pPr>
            <a:lvl3pPr lvl="2" rtl="0">
              <a:spcBef>
                <a:spcPts val="0"/>
              </a:spcBef>
              <a:spcAft>
                <a:spcPts val="0"/>
              </a:spcAft>
              <a:buSzPts val="3800"/>
              <a:buNone/>
              <a:defRPr sz="3800"/>
            </a:lvl3pPr>
            <a:lvl4pPr lvl="3" rtl="0">
              <a:spcBef>
                <a:spcPts val="0"/>
              </a:spcBef>
              <a:spcAft>
                <a:spcPts val="0"/>
              </a:spcAft>
              <a:buSzPts val="3800"/>
              <a:buNone/>
              <a:defRPr sz="3800"/>
            </a:lvl4pPr>
            <a:lvl5pPr lvl="4" rtl="0">
              <a:spcBef>
                <a:spcPts val="0"/>
              </a:spcBef>
              <a:spcAft>
                <a:spcPts val="0"/>
              </a:spcAft>
              <a:buSzPts val="3800"/>
              <a:buNone/>
              <a:defRPr sz="3800"/>
            </a:lvl5pPr>
            <a:lvl6pPr lvl="5" rtl="0">
              <a:spcBef>
                <a:spcPts val="0"/>
              </a:spcBef>
              <a:spcAft>
                <a:spcPts val="0"/>
              </a:spcAft>
              <a:buSzPts val="3800"/>
              <a:buNone/>
              <a:defRPr sz="3800"/>
            </a:lvl6pPr>
            <a:lvl7pPr lvl="6" rtl="0">
              <a:spcBef>
                <a:spcPts val="0"/>
              </a:spcBef>
              <a:spcAft>
                <a:spcPts val="0"/>
              </a:spcAft>
              <a:buSzPts val="3800"/>
              <a:buNone/>
              <a:defRPr sz="3800"/>
            </a:lvl7pPr>
            <a:lvl8pPr lvl="7" rtl="0">
              <a:spcBef>
                <a:spcPts val="0"/>
              </a:spcBef>
              <a:spcAft>
                <a:spcPts val="0"/>
              </a:spcAft>
              <a:buSzPts val="3800"/>
              <a:buNone/>
              <a:defRPr sz="3800"/>
            </a:lvl8pPr>
            <a:lvl9pPr lvl="8" rtl="0">
              <a:spcBef>
                <a:spcPts val="0"/>
              </a:spcBef>
              <a:spcAft>
                <a:spcPts val="0"/>
              </a:spcAft>
              <a:buSzPts val="3800"/>
              <a:buNone/>
              <a:defRPr sz="3800"/>
            </a:lvl9pPr>
          </a:lstStyle>
          <a:p>
            <a:endParaRPr/>
          </a:p>
        </p:txBody>
      </p:sp>
      <p:sp>
        <p:nvSpPr>
          <p:cNvPr id="125" name="Google Shape;125;p9"/>
          <p:cNvSpPr txBox="1">
            <a:spLocks noGrp="1"/>
          </p:cNvSpPr>
          <p:nvPr>
            <p:ph type="subTitle" idx="1"/>
          </p:nvPr>
        </p:nvSpPr>
        <p:spPr>
          <a:xfrm>
            <a:off x="713225" y="2030050"/>
            <a:ext cx="3724800" cy="2178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1600"/>
              <a:buNone/>
              <a:defRPr sz="1600">
                <a:solidFill>
                  <a:schemeClr val="dk1"/>
                </a:solidFill>
              </a:defRPr>
            </a:lvl1pPr>
            <a:lvl2pPr lvl="1" rtl="0">
              <a:lnSpc>
                <a:spcPct val="100000"/>
              </a:lnSpc>
              <a:spcBef>
                <a:spcPts val="0"/>
              </a:spcBef>
              <a:spcAft>
                <a:spcPts val="0"/>
              </a:spcAft>
              <a:buClr>
                <a:schemeClr val="dk1"/>
              </a:buClr>
              <a:buSzPts val="1600"/>
              <a:buNone/>
              <a:defRPr sz="1600">
                <a:solidFill>
                  <a:schemeClr val="dk1"/>
                </a:solidFill>
              </a:defRPr>
            </a:lvl2pPr>
            <a:lvl3pPr lvl="2" rtl="0">
              <a:lnSpc>
                <a:spcPct val="100000"/>
              </a:lnSpc>
              <a:spcBef>
                <a:spcPts val="0"/>
              </a:spcBef>
              <a:spcAft>
                <a:spcPts val="0"/>
              </a:spcAft>
              <a:buClr>
                <a:schemeClr val="dk1"/>
              </a:buClr>
              <a:buSzPts val="1600"/>
              <a:buNone/>
              <a:defRPr sz="1600">
                <a:solidFill>
                  <a:schemeClr val="dk1"/>
                </a:solidFill>
              </a:defRPr>
            </a:lvl3pPr>
            <a:lvl4pPr lvl="3" rtl="0">
              <a:lnSpc>
                <a:spcPct val="100000"/>
              </a:lnSpc>
              <a:spcBef>
                <a:spcPts val="0"/>
              </a:spcBef>
              <a:spcAft>
                <a:spcPts val="0"/>
              </a:spcAft>
              <a:buClr>
                <a:schemeClr val="dk1"/>
              </a:buClr>
              <a:buSzPts val="1600"/>
              <a:buNone/>
              <a:defRPr sz="1600">
                <a:solidFill>
                  <a:schemeClr val="dk1"/>
                </a:solidFill>
              </a:defRPr>
            </a:lvl4pPr>
            <a:lvl5pPr lvl="4" rtl="0">
              <a:lnSpc>
                <a:spcPct val="100000"/>
              </a:lnSpc>
              <a:spcBef>
                <a:spcPts val="0"/>
              </a:spcBef>
              <a:spcAft>
                <a:spcPts val="0"/>
              </a:spcAft>
              <a:buClr>
                <a:schemeClr val="dk1"/>
              </a:buClr>
              <a:buSzPts val="1600"/>
              <a:buNone/>
              <a:defRPr sz="1600">
                <a:solidFill>
                  <a:schemeClr val="dk1"/>
                </a:solidFill>
              </a:defRPr>
            </a:lvl5pPr>
            <a:lvl6pPr lvl="5" rtl="0">
              <a:lnSpc>
                <a:spcPct val="100000"/>
              </a:lnSpc>
              <a:spcBef>
                <a:spcPts val="0"/>
              </a:spcBef>
              <a:spcAft>
                <a:spcPts val="0"/>
              </a:spcAft>
              <a:buClr>
                <a:schemeClr val="dk1"/>
              </a:buClr>
              <a:buSzPts val="1600"/>
              <a:buNone/>
              <a:defRPr sz="1600">
                <a:solidFill>
                  <a:schemeClr val="dk1"/>
                </a:solidFill>
              </a:defRPr>
            </a:lvl6pPr>
            <a:lvl7pPr lvl="6" rtl="0">
              <a:lnSpc>
                <a:spcPct val="100000"/>
              </a:lnSpc>
              <a:spcBef>
                <a:spcPts val="0"/>
              </a:spcBef>
              <a:spcAft>
                <a:spcPts val="0"/>
              </a:spcAft>
              <a:buClr>
                <a:schemeClr val="dk1"/>
              </a:buClr>
              <a:buSzPts val="1600"/>
              <a:buNone/>
              <a:defRPr sz="1600">
                <a:solidFill>
                  <a:schemeClr val="dk1"/>
                </a:solidFill>
              </a:defRPr>
            </a:lvl7pPr>
            <a:lvl8pPr lvl="7" rtl="0">
              <a:lnSpc>
                <a:spcPct val="100000"/>
              </a:lnSpc>
              <a:spcBef>
                <a:spcPts val="0"/>
              </a:spcBef>
              <a:spcAft>
                <a:spcPts val="0"/>
              </a:spcAft>
              <a:buClr>
                <a:schemeClr val="dk1"/>
              </a:buClr>
              <a:buSzPts val="1600"/>
              <a:buNone/>
              <a:defRPr sz="1600">
                <a:solidFill>
                  <a:schemeClr val="dk1"/>
                </a:solidFill>
              </a:defRPr>
            </a:lvl8pPr>
            <a:lvl9pPr lvl="8" rtl="0">
              <a:lnSpc>
                <a:spcPct val="100000"/>
              </a:lnSpc>
              <a:spcBef>
                <a:spcPts val="0"/>
              </a:spcBef>
              <a:spcAft>
                <a:spcPts val="0"/>
              </a:spcAft>
              <a:buClr>
                <a:schemeClr val="dk1"/>
              </a:buClr>
              <a:buSzPts val="1600"/>
              <a:buNone/>
              <a:defRPr sz="1600">
                <a:solidFill>
                  <a:schemeClr val="dk1"/>
                </a:solidFil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68"/>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six columns">
  <p:cSld name="CUSTOM_1">
    <p:bg>
      <p:bgPr>
        <a:solidFill>
          <a:schemeClr val="lt2"/>
        </a:solidFill>
        <a:effectLst/>
      </p:bgPr>
    </p:bg>
    <p:spTree>
      <p:nvGrpSpPr>
        <p:cNvPr id="1" name="Shape 197"/>
        <p:cNvGrpSpPr/>
        <p:nvPr/>
      </p:nvGrpSpPr>
      <p:grpSpPr>
        <a:xfrm>
          <a:off x="0" y="0"/>
          <a:ext cx="0" cy="0"/>
          <a:chOff x="0" y="0"/>
          <a:chExt cx="0" cy="0"/>
        </a:xfrm>
      </p:grpSpPr>
      <p:sp>
        <p:nvSpPr>
          <p:cNvPr id="198" name="Google Shape;198;p14"/>
          <p:cNvSpPr txBox="1">
            <a:spLocks noGrp="1"/>
          </p:cNvSpPr>
          <p:nvPr>
            <p:ph type="title"/>
          </p:nvPr>
        </p:nvSpPr>
        <p:spPr>
          <a:xfrm>
            <a:off x="720100" y="1723800"/>
            <a:ext cx="2051400" cy="428400"/>
          </a:xfrm>
          <a:prstGeom prst="rect">
            <a:avLst/>
          </a:prstGeom>
        </p:spPr>
        <p:txBody>
          <a:bodyPr spcFirstLastPara="1" wrap="square" lIns="0" tIns="0" rIns="0" bIns="0" anchor="ctr" anchorCtr="0">
            <a:noAutofit/>
          </a:bodyPr>
          <a:lstStyle>
            <a:lvl1pPr lvl="0" algn="ctr" rtl="0">
              <a:lnSpc>
                <a:spcPct val="100000"/>
              </a:lnSpc>
              <a:spcBef>
                <a:spcPts val="0"/>
              </a:spcBef>
              <a:spcAft>
                <a:spcPts val="0"/>
              </a:spcAft>
              <a:buClr>
                <a:srgbClr val="212950"/>
              </a:buClr>
              <a:buSzPts val="2000"/>
              <a:buNone/>
              <a:defRPr sz="2000">
                <a:solidFill>
                  <a:srgbClr val="212950"/>
                </a:solidFill>
              </a:defRPr>
            </a:lvl1pPr>
            <a:lvl2pPr lvl="1" algn="ctr" rtl="0">
              <a:lnSpc>
                <a:spcPct val="100000"/>
              </a:lnSpc>
              <a:spcBef>
                <a:spcPts val="0"/>
              </a:spcBef>
              <a:spcAft>
                <a:spcPts val="0"/>
              </a:spcAft>
              <a:buClr>
                <a:srgbClr val="212950"/>
              </a:buClr>
              <a:buSzPts val="2000"/>
              <a:buNone/>
              <a:defRPr sz="2000">
                <a:solidFill>
                  <a:srgbClr val="212950"/>
                </a:solidFill>
              </a:defRPr>
            </a:lvl2pPr>
            <a:lvl3pPr lvl="2" algn="ctr" rtl="0">
              <a:lnSpc>
                <a:spcPct val="100000"/>
              </a:lnSpc>
              <a:spcBef>
                <a:spcPts val="0"/>
              </a:spcBef>
              <a:spcAft>
                <a:spcPts val="0"/>
              </a:spcAft>
              <a:buClr>
                <a:srgbClr val="212950"/>
              </a:buClr>
              <a:buSzPts val="2000"/>
              <a:buNone/>
              <a:defRPr sz="2000">
                <a:solidFill>
                  <a:srgbClr val="212950"/>
                </a:solidFill>
              </a:defRPr>
            </a:lvl3pPr>
            <a:lvl4pPr lvl="3" algn="ctr" rtl="0">
              <a:lnSpc>
                <a:spcPct val="100000"/>
              </a:lnSpc>
              <a:spcBef>
                <a:spcPts val="0"/>
              </a:spcBef>
              <a:spcAft>
                <a:spcPts val="0"/>
              </a:spcAft>
              <a:buClr>
                <a:srgbClr val="212950"/>
              </a:buClr>
              <a:buSzPts val="2000"/>
              <a:buNone/>
              <a:defRPr sz="2000">
                <a:solidFill>
                  <a:srgbClr val="212950"/>
                </a:solidFill>
              </a:defRPr>
            </a:lvl4pPr>
            <a:lvl5pPr lvl="4" algn="ctr" rtl="0">
              <a:lnSpc>
                <a:spcPct val="100000"/>
              </a:lnSpc>
              <a:spcBef>
                <a:spcPts val="0"/>
              </a:spcBef>
              <a:spcAft>
                <a:spcPts val="0"/>
              </a:spcAft>
              <a:buClr>
                <a:srgbClr val="212950"/>
              </a:buClr>
              <a:buSzPts val="2000"/>
              <a:buNone/>
              <a:defRPr sz="2000">
                <a:solidFill>
                  <a:srgbClr val="212950"/>
                </a:solidFill>
              </a:defRPr>
            </a:lvl5pPr>
            <a:lvl6pPr lvl="5" algn="ctr" rtl="0">
              <a:lnSpc>
                <a:spcPct val="100000"/>
              </a:lnSpc>
              <a:spcBef>
                <a:spcPts val="0"/>
              </a:spcBef>
              <a:spcAft>
                <a:spcPts val="0"/>
              </a:spcAft>
              <a:buClr>
                <a:srgbClr val="212950"/>
              </a:buClr>
              <a:buSzPts val="2000"/>
              <a:buNone/>
              <a:defRPr sz="2000">
                <a:solidFill>
                  <a:srgbClr val="212950"/>
                </a:solidFill>
              </a:defRPr>
            </a:lvl6pPr>
            <a:lvl7pPr lvl="6" algn="ctr" rtl="0">
              <a:lnSpc>
                <a:spcPct val="100000"/>
              </a:lnSpc>
              <a:spcBef>
                <a:spcPts val="0"/>
              </a:spcBef>
              <a:spcAft>
                <a:spcPts val="0"/>
              </a:spcAft>
              <a:buClr>
                <a:srgbClr val="212950"/>
              </a:buClr>
              <a:buSzPts val="2000"/>
              <a:buNone/>
              <a:defRPr sz="2000">
                <a:solidFill>
                  <a:srgbClr val="212950"/>
                </a:solidFill>
              </a:defRPr>
            </a:lvl7pPr>
            <a:lvl8pPr lvl="7" algn="ctr" rtl="0">
              <a:lnSpc>
                <a:spcPct val="100000"/>
              </a:lnSpc>
              <a:spcBef>
                <a:spcPts val="0"/>
              </a:spcBef>
              <a:spcAft>
                <a:spcPts val="0"/>
              </a:spcAft>
              <a:buClr>
                <a:srgbClr val="212950"/>
              </a:buClr>
              <a:buSzPts val="2000"/>
              <a:buNone/>
              <a:defRPr sz="2000">
                <a:solidFill>
                  <a:srgbClr val="212950"/>
                </a:solidFill>
              </a:defRPr>
            </a:lvl8pPr>
            <a:lvl9pPr lvl="8" algn="ctr" rtl="0">
              <a:lnSpc>
                <a:spcPct val="100000"/>
              </a:lnSpc>
              <a:spcBef>
                <a:spcPts val="0"/>
              </a:spcBef>
              <a:spcAft>
                <a:spcPts val="0"/>
              </a:spcAft>
              <a:buClr>
                <a:srgbClr val="212950"/>
              </a:buClr>
              <a:buSzPts val="2000"/>
              <a:buNone/>
              <a:defRPr sz="2000">
                <a:solidFill>
                  <a:srgbClr val="212950"/>
                </a:solidFill>
              </a:defRPr>
            </a:lvl9pPr>
          </a:lstStyle>
          <a:p>
            <a:endParaRPr/>
          </a:p>
        </p:txBody>
      </p:sp>
      <p:sp>
        <p:nvSpPr>
          <p:cNvPr id="199" name="Google Shape;199;p14"/>
          <p:cNvSpPr txBox="1">
            <a:spLocks noGrp="1"/>
          </p:cNvSpPr>
          <p:nvPr>
            <p:ph type="subTitle" idx="1"/>
          </p:nvPr>
        </p:nvSpPr>
        <p:spPr>
          <a:xfrm>
            <a:off x="720100" y="2083800"/>
            <a:ext cx="2051400" cy="538200"/>
          </a:xfrm>
          <a:prstGeom prst="rect">
            <a:avLst/>
          </a:prstGeom>
        </p:spPr>
        <p:txBody>
          <a:bodyPr spcFirstLastPara="1" wrap="square" lIns="0" tIns="0" rIns="0" bIns="0"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00" name="Google Shape;200;p14"/>
          <p:cNvSpPr txBox="1">
            <a:spLocks noGrp="1"/>
          </p:cNvSpPr>
          <p:nvPr>
            <p:ph type="title" idx="2"/>
          </p:nvPr>
        </p:nvSpPr>
        <p:spPr>
          <a:xfrm>
            <a:off x="3546382" y="1723800"/>
            <a:ext cx="2051400" cy="429300"/>
          </a:xfrm>
          <a:prstGeom prst="rect">
            <a:avLst/>
          </a:prstGeom>
        </p:spPr>
        <p:txBody>
          <a:bodyPr spcFirstLastPara="1" wrap="square" lIns="0" tIns="0" rIns="0" bIns="0" anchor="ctr" anchorCtr="0">
            <a:noAutofit/>
          </a:bodyPr>
          <a:lstStyle>
            <a:lvl1pPr lvl="0" algn="ctr" rtl="0">
              <a:lnSpc>
                <a:spcPct val="100000"/>
              </a:lnSpc>
              <a:spcBef>
                <a:spcPts val="0"/>
              </a:spcBef>
              <a:spcAft>
                <a:spcPts val="0"/>
              </a:spcAft>
              <a:buClr>
                <a:srgbClr val="212950"/>
              </a:buClr>
              <a:buSzPts val="2000"/>
              <a:buNone/>
              <a:defRPr sz="2000">
                <a:solidFill>
                  <a:srgbClr val="212950"/>
                </a:solidFill>
              </a:defRPr>
            </a:lvl1pPr>
            <a:lvl2pPr lvl="1" algn="ctr" rtl="0">
              <a:lnSpc>
                <a:spcPct val="100000"/>
              </a:lnSpc>
              <a:spcBef>
                <a:spcPts val="0"/>
              </a:spcBef>
              <a:spcAft>
                <a:spcPts val="0"/>
              </a:spcAft>
              <a:buClr>
                <a:srgbClr val="212950"/>
              </a:buClr>
              <a:buSzPts val="2000"/>
              <a:buNone/>
              <a:defRPr sz="2000">
                <a:solidFill>
                  <a:srgbClr val="212950"/>
                </a:solidFill>
              </a:defRPr>
            </a:lvl2pPr>
            <a:lvl3pPr lvl="2" algn="ctr" rtl="0">
              <a:lnSpc>
                <a:spcPct val="100000"/>
              </a:lnSpc>
              <a:spcBef>
                <a:spcPts val="0"/>
              </a:spcBef>
              <a:spcAft>
                <a:spcPts val="0"/>
              </a:spcAft>
              <a:buClr>
                <a:srgbClr val="212950"/>
              </a:buClr>
              <a:buSzPts val="2000"/>
              <a:buNone/>
              <a:defRPr sz="2000">
                <a:solidFill>
                  <a:srgbClr val="212950"/>
                </a:solidFill>
              </a:defRPr>
            </a:lvl3pPr>
            <a:lvl4pPr lvl="3" algn="ctr" rtl="0">
              <a:lnSpc>
                <a:spcPct val="100000"/>
              </a:lnSpc>
              <a:spcBef>
                <a:spcPts val="0"/>
              </a:spcBef>
              <a:spcAft>
                <a:spcPts val="0"/>
              </a:spcAft>
              <a:buClr>
                <a:srgbClr val="212950"/>
              </a:buClr>
              <a:buSzPts val="2000"/>
              <a:buNone/>
              <a:defRPr sz="2000">
                <a:solidFill>
                  <a:srgbClr val="212950"/>
                </a:solidFill>
              </a:defRPr>
            </a:lvl4pPr>
            <a:lvl5pPr lvl="4" algn="ctr" rtl="0">
              <a:lnSpc>
                <a:spcPct val="100000"/>
              </a:lnSpc>
              <a:spcBef>
                <a:spcPts val="0"/>
              </a:spcBef>
              <a:spcAft>
                <a:spcPts val="0"/>
              </a:spcAft>
              <a:buClr>
                <a:srgbClr val="212950"/>
              </a:buClr>
              <a:buSzPts val="2000"/>
              <a:buNone/>
              <a:defRPr sz="2000">
                <a:solidFill>
                  <a:srgbClr val="212950"/>
                </a:solidFill>
              </a:defRPr>
            </a:lvl5pPr>
            <a:lvl6pPr lvl="5" algn="ctr" rtl="0">
              <a:lnSpc>
                <a:spcPct val="100000"/>
              </a:lnSpc>
              <a:spcBef>
                <a:spcPts val="0"/>
              </a:spcBef>
              <a:spcAft>
                <a:spcPts val="0"/>
              </a:spcAft>
              <a:buClr>
                <a:srgbClr val="212950"/>
              </a:buClr>
              <a:buSzPts val="2000"/>
              <a:buNone/>
              <a:defRPr sz="2000">
                <a:solidFill>
                  <a:srgbClr val="212950"/>
                </a:solidFill>
              </a:defRPr>
            </a:lvl6pPr>
            <a:lvl7pPr lvl="6" algn="ctr" rtl="0">
              <a:lnSpc>
                <a:spcPct val="100000"/>
              </a:lnSpc>
              <a:spcBef>
                <a:spcPts val="0"/>
              </a:spcBef>
              <a:spcAft>
                <a:spcPts val="0"/>
              </a:spcAft>
              <a:buClr>
                <a:srgbClr val="212950"/>
              </a:buClr>
              <a:buSzPts val="2000"/>
              <a:buNone/>
              <a:defRPr sz="2000">
                <a:solidFill>
                  <a:srgbClr val="212950"/>
                </a:solidFill>
              </a:defRPr>
            </a:lvl7pPr>
            <a:lvl8pPr lvl="7" algn="ctr" rtl="0">
              <a:lnSpc>
                <a:spcPct val="100000"/>
              </a:lnSpc>
              <a:spcBef>
                <a:spcPts val="0"/>
              </a:spcBef>
              <a:spcAft>
                <a:spcPts val="0"/>
              </a:spcAft>
              <a:buClr>
                <a:srgbClr val="212950"/>
              </a:buClr>
              <a:buSzPts val="2000"/>
              <a:buNone/>
              <a:defRPr sz="2000">
                <a:solidFill>
                  <a:srgbClr val="212950"/>
                </a:solidFill>
              </a:defRPr>
            </a:lvl8pPr>
            <a:lvl9pPr lvl="8" algn="ctr" rtl="0">
              <a:lnSpc>
                <a:spcPct val="100000"/>
              </a:lnSpc>
              <a:spcBef>
                <a:spcPts val="0"/>
              </a:spcBef>
              <a:spcAft>
                <a:spcPts val="0"/>
              </a:spcAft>
              <a:buClr>
                <a:srgbClr val="212950"/>
              </a:buClr>
              <a:buSzPts val="2000"/>
              <a:buNone/>
              <a:defRPr sz="2000">
                <a:solidFill>
                  <a:srgbClr val="212950"/>
                </a:solidFill>
              </a:defRPr>
            </a:lvl9pPr>
          </a:lstStyle>
          <a:p>
            <a:endParaRPr/>
          </a:p>
        </p:txBody>
      </p:sp>
      <p:sp>
        <p:nvSpPr>
          <p:cNvPr id="201" name="Google Shape;201;p14"/>
          <p:cNvSpPr txBox="1">
            <a:spLocks noGrp="1"/>
          </p:cNvSpPr>
          <p:nvPr>
            <p:ph type="subTitle" idx="3"/>
          </p:nvPr>
        </p:nvSpPr>
        <p:spPr>
          <a:xfrm>
            <a:off x="3546382" y="2083800"/>
            <a:ext cx="2051400" cy="538200"/>
          </a:xfrm>
          <a:prstGeom prst="rect">
            <a:avLst/>
          </a:prstGeom>
        </p:spPr>
        <p:txBody>
          <a:bodyPr spcFirstLastPara="1" wrap="square" lIns="0" tIns="0" rIns="0" bIns="0"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02" name="Google Shape;202;p14"/>
          <p:cNvSpPr txBox="1">
            <a:spLocks noGrp="1"/>
          </p:cNvSpPr>
          <p:nvPr>
            <p:ph type="title" idx="4"/>
          </p:nvPr>
        </p:nvSpPr>
        <p:spPr>
          <a:xfrm>
            <a:off x="6372826" y="1723800"/>
            <a:ext cx="2051400" cy="429300"/>
          </a:xfrm>
          <a:prstGeom prst="rect">
            <a:avLst/>
          </a:prstGeom>
        </p:spPr>
        <p:txBody>
          <a:bodyPr spcFirstLastPara="1" wrap="square" lIns="0" tIns="0" rIns="0" bIns="0" anchor="ctr" anchorCtr="0">
            <a:noAutofit/>
          </a:bodyPr>
          <a:lstStyle>
            <a:lvl1pPr lvl="0" algn="ctr" rtl="0">
              <a:lnSpc>
                <a:spcPct val="100000"/>
              </a:lnSpc>
              <a:spcBef>
                <a:spcPts val="0"/>
              </a:spcBef>
              <a:spcAft>
                <a:spcPts val="0"/>
              </a:spcAft>
              <a:buClr>
                <a:srgbClr val="212950"/>
              </a:buClr>
              <a:buSzPts val="2000"/>
              <a:buNone/>
              <a:defRPr sz="2000">
                <a:solidFill>
                  <a:srgbClr val="212950"/>
                </a:solidFill>
              </a:defRPr>
            </a:lvl1pPr>
            <a:lvl2pPr lvl="1" algn="ctr" rtl="0">
              <a:lnSpc>
                <a:spcPct val="100000"/>
              </a:lnSpc>
              <a:spcBef>
                <a:spcPts val="0"/>
              </a:spcBef>
              <a:spcAft>
                <a:spcPts val="0"/>
              </a:spcAft>
              <a:buClr>
                <a:srgbClr val="212950"/>
              </a:buClr>
              <a:buSzPts val="2000"/>
              <a:buNone/>
              <a:defRPr sz="2000">
                <a:solidFill>
                  <a:srgbClr val="212950"/>
                </a:solidFill>
              </a:defRPr>
            </a:lvl2pPr>
            <a:lvl3pPr lvl="2" algn="ctr" rtl="0">
              <a:lnSpc>
                <a:spcPct val="100000"/>
              </a:lnSpc>
              <a:spcBef>
                <a:spcPts val="0"/>
              </a:spcBef>
              <a:spcAft>
                <a:spcPts val="0"/>
              </a:spcAft>
              <a:buClr>
                <a:srgbClr val="212950"/>
              </a:buClr>
              <a:buSzPts val="2000"/>
              <a:buNone/>
              <a:defRPr sz="2000">
                <a:solidFill>
                  <a:srgbClr val="212950"/>
                </a:solidFill>
              </a:defRPr>
            </a:lvl3pPr>
            <a:lvl4pPr lvl="3" algn="ctr" rtl="0">
              <a:lnSpc>
                <a:spcPct val="100000"/>
              </a:lnSpc>
              <a:spcBef>
                <a:spcPts val="0"/>
              </a:spcBef>
              <a:spcAft>
                <a:spcPts val="0"/>
              </a:spcAft>
              <a:buClr>
                <a:srgbClr val="212950"/>
              </a:buClr>
              <a:buSzPts val="2000"/>
              <a:buNone/>
              <a:defRPr sz="2000">
                <a:solidFill>
                  <a:srgbClr val="212950"/>
                </a:solidFill>
              </a:defRPr>
            </a:lvl4pPr>
            <a:lvl5pPr lvl="4" algn="ctr" rtl="0">
              <a:lnSpc>
                <a:spcPct val="100000"/>
              </a:lnSpc>
              <a:spcBef>
                <a:spcPts val="0"/>
              </a:spcBef>
              <a:spcAft>
                <a:spcPts val="0"/>
              </a:spcAft>
              <a:buClr>
                <a:srgbClr val="212950"/>
              </a:buClr>
              <a:buSzPts val="2000"/>
              <a:buNone/>
              <a:defRPr sz="2000">
                <a:solidFill>
                  <a:srgbClr val="212950"/>
                </a:solidFill>
              </a:defRPr>
            </a:lvl5pPr>
            <a:lvl6pPr lvl="5" algn="ctr" rtl="0">
              <a:lnSpc>
                <a:spcPct val="100000"/>
              </a:lnSpc>
              <a:spcBef>
                <a:spcPts val="0"/>
              </a:spcBef>
              <a:spcAft>
                <a:spcPts val="0"/>
              </a:spcAft>
              <a:buClr>
                <a:srgbClr val="212950"/>
              </a:buClr>
              <a:buSzPts val="2000"/>
              <a:buNone/>
              <a:defRPr sz="2000">
                <a:solidFill>
                  <a:srgbClr val="212950"/>
                </a:solidFill>
              </a:defRPr>
            </a:lvl6pPr>
            <a:lvl7pPr lvl="6" algn="ctr" rtl="0">
              <a:lnSpc>
                <a:spcPct val="100000"/>
              </a:lnSpc>
              <a:spcBef>
                <a:spcPts val="0"/>
              </a:spcBef>
              <a:spcAft>
                <a:spcPts val="0"/>
              </a:spcAft>
              <a:buClr>
                <a:srgbClr val="212950"/>
              </a:buClr>
              <a:buSzPts val="2000"/>
              <a:buNone/>
              <a:defRPr sz="2000">
                <a:solidFill>
                  <a:srgbClr val="212950"/>
                </a:solidFill>
              </a:defRPr>
            </a:lvl7pPr>
            <a:lvl8pPr lvl="7" algn="ctr" rtl="0">
              <a:lnSpc>
                <a:spcPct val="100000"/>
              </a:lnSpc>
              <a:spcBef>
                <a:spcPts val="0"/>
              </a:spcBef>
              <a:spcAft>
                <a:spcPts val="0"/>
              </a:spcAft>
              <a:buClr>
                <a:srgbClr val="212950"/>
              </a:buClr>
              <a:buSzPts val="2000"/>
              <a:buNone/>
              <a:defRPr sz="2000">
                <a:solidFill>
                  <a:srgbClr val="212950"/>
                </a:solidFill>
              </a:defRPr>
            </a:lvl8pPr>
            <a:lvl9pPr lvl="8" algn="ctr" rtl="0">
              <a:lnSpc>
                <a:spcPct val="100000"/>
              </a:lnSpc>
              <a:spcBef>
                <a:spcPts val="0"/>
              </a:spcBef>
              <a:spcAft>
                <a:spcPts val="0"/>
              </a:spcAft>
              <a:buClr>
                <a:srgbClr val="212950"/>
              </a:buClr>
              <a:buSzPts val="2000"/>
              <a:buNone/>
              <a:defRPr sz="2000">
                <a:solidFill>
                  <a:srgbClr val="212950"/>
                </a:solidFill>
              </a:defRPr>
            </a:lvl9pPr>
          </a:lstStyle>
          <a:p>
            <a:endParaRPr/>
          </a:p>
        </p:txBody>
      </p:sp>
      <p:sp>
        <p:nvSpPr>
          <p:cNvPr id="203" name="Google Shape;203;p14"/>
          <p:cNvSpPr txBox="1">
            <a:spLocks noGrp="1"/>
          </p:cNvSpPr>
          <p:nvPr>
            <p:ph type="subTitle" idx="5"/>
          </p:nvPr>
        </p:nvSpPr>
        <p:spPr>
          <a:xfrm>
            <a:off x="6372826" y="2083800"/>
            <a:ext cx="2051400" cy="538200"/>
          </a:xfrm>
          <a:prstGeom prst="rect">
            <a:avLst/>
          </a:prstGeom>
        </p:spPr>
        <p:txBody>
          <a:bodyPr spcFirstLastPara="1" wrap="square" lIns="0" tIns="0" rIns="0" bIns="0"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04" name="Google Shape;204;p14"/>
          <p:cNvSpPr txBox="1">
            <a:spLocks noGrp="1"/>
          </p:cNvSpPr>
          <p:nvPr>
            <p:ph type="title" idx="6"/>
          </p:nvPr>
        </p:nvSpPr>
        <p:spPr>
          <a:xfrm>
            <a:off x="720100" y="3163800"/>
            <a:ext cx="2051400" cy="429300"/>
          </a:xfrm>
          <a:prstGeom prst="rect">
            <a:avLst/>
          </a:prstGeom>
        </p:spPr>
        <p:txBody>
          <a:bodyPr spcFirstLastPara="1" wrap="square" lIns="0" tIns="0" rIns="0" bIns="0" anchor="ctr" anchorCtr="0">
            <a:noAutofit/>
          </a:bodyPr>
          <a:lstStyle>
            <a:lvl1pPr lvl="0" algn="ctr" rtl="0">
              <a:lnSpc>
                <a:spcPct val="100000"/>
              </a:lnSpc>
              <a:spcBef>
                <a:spcPts val="0"/>
              </a:spcBef>
              <a:spcAft>
                <a:spcPts val="0"/>
              </a:spcAft>
              <a:buClr>
                <a:srgbClr val="212950"/>
              </a:buClr>
              <a:buSzPts val="2000"/>
              <a:buNone/>
              <a:defRPr sz="2000">
                <a:solidFill>
                  <a:srgbClr val="212950"/>
                </a:solidFill>
              </a:defRPr>
            </a:lvl1pPr>
            <a:lvl2pPr lvl="1" algn="ctr" rtl="0">
              <a:lnSpc>
                <a:spcPct val="100000"/>
              </a:lnSpc>
              <a:spcBef>
                <a:spcPts val="0"/>
              </a:spcBef>
              <a:spcAft>
                <a:spcPts val="0"/>
              </a:spcAft>
              <a:buClr>
                <a:srgbClr val="212950"/>
              </a:buClr>
              <a:buSzPts val="2000"/>
              <a:buNone/>
              <a:defRPr sz="2000">
                <a:solidFill>
                  <a:srgbClr val="212950"/>
                </a:solidFill>
              </a:defRPr>
            </a:lvl2pPr>
            <a:lvl3pPr lvl="2" algn="ctr" rtl="0">
              <a:lnSpc>
                <a:spcPct val="100000"/>
              </a:lnSpc>
              <a:spcBef>
                <a:spcPts val="0"/>
              </a:spcBef>
              <a:spcAft>
                <a:spcPts val="0"/>
              </a:spcAft>
              <a:buClr>
                <a:srgbClr val="212950"/>
              </a:buClr>
              <a:buSzPts val="2000"/>
              <a:buNone/>
              <a:defRPr sz="2000">
                <a:solidFill>
                  <a:srgbClr val="212950"/>
                </a:solidFill>
              </a:defRPr>
            </a:lvl3pPr>
            <a:lvl4pPr lvl="3" algn="ctr" rtl="0">
              <a:lnSpc>
                <a:spcPct val="100000"/>
              </a:lnSpc>
              <a:spcBef>
                <a:spcPts val="0"/>
              </a:spcBef>
              <a:spcAft>
                <a:spcPts val="0"/>
              </a:spcAft>
              <a:buClr>
                <a:srgbClr val="212950"/>
              </a:buClr>
              <a:buSzPts val="2000"/>
              <a:buNone/>
              <a:defRPr sz="2000">
                <a:solidFill>
                  <a:srgbClr val="212950"/>
                </a:solidFill>
              </a:defRPr>
            </a:lvl4pPr>
            <a:lvl5pPr lvl="4" algn="ctr" rtl="0">
              <a:lnSpc>
                <a:spcPct val="100000"/>
              </a:lnSpc>
              <a:spcBef>
                <a:spcPts val="0"/>
              </a:spcBef>
              <a:spcAft>
                <a:spcPts val="0"/>
              </a:spcAft>
              <a:buClr>
                <a:srgbClr val="212950"/>
              </a:buClr>
              <a:buSzPts val="2000"/>
              <a:buNone/>
              <a:defRPr sz="2000">
                <a:solidFill>
                  <a:srgbClr val="212950"/>
                </a:solidFill>
              </a:defRPr>
            </a:lvl5pPr>
            <a:lvl6pPr lvl="5" algn="ctr" rtl="0">
              <a:lnSpc>
                <a:spcPct val="100000"/>
              </a:lnSpc>
              <a:spcBef>
                <a:spcPts val="0"/>
              </a:spcBef>
              <a:spcAft>
                <a:spcPts val="0"/>
              </a:spcAft>
              <a:buClr>
                <a:srgbClr val="212950"/>
              </a:buClr>
              <a:buSzPts val="2000"/>
              <a:buNone/>
              <a:defRPr sz="2000">
                <a:solidFill>
                  <a:srgbClr val="212950"/>
                </a:solidFill>
              </a:defRPr>
            </a:lvl6pPr>
            <a:lvl7pPr lvl="6" algn="ctr" rtl="0">
              <a:lnSpc>
                <a:spcPct val="100000"/>
              </a:lnSpc>
              <a:spcBef>
                <a:spcPts val="0"/>
              </a:spcBef>
              <a:spcAft>
                <a:spcPts val="0"/>
              </a:spcAft>
              <a:buClr>
                <a:srgbClr val="212950"/>
              </a:buClr>
              <a:buSzPts val="2000"/>
              <a:buNone/>
              <a:defRPr sz="2000">
                <a:solidFill>
                  <a:srgbClr val="212950"/>
                </a:solidFill>
              </a:defRPr>
            </a:lvl7pPr>
            <a:lvl8pPr lvl="7" algn="ctr" rtl="0">
              <a:lnSpc>
                <a:spcPct val="100000"/>
              </a:lnSpc>
              <a:spcBef>
                <a:spcPts val="0"/>
              </a:spcBef>
              <a:spcAft>
                <a:spcPts val="0"/>
              </a:spcAft>
              <a:buClr>
                <a:srgbClr val="212950"/>
              </a:buClr>
              <a:buSzPts val="2000"/>
              <a:buNone/>
              <a:defRPr sz="2000">
                <a:solidFill>
                  <a:srgbClr val="212950"/>
                </a:solidFill>
              </a:defRPr>
            </a:lvl8pPr>
            <a:lvl9pPr lvl="8" algn="ctr" rtl="0">
              <a:lnSpc>
                <a:spcPct val="100000"/>
              </a:lnSpc>
              <a:spcBef>
                <a:spcPts val="0"/>
              </a:spcBef>
              <a:spcAft>
                <a:spcPts val="0"/>
              </a:spcAft>
              <a:buClr>
                <a:srgbClr val="212950"/>
              </a:buClr>
              <a:buSzPts val="2000"/>
              <a:buNone/>
              <a:defRPr sz="2000">
                <a:solidFill>
                  <a:srgbClr val="212950"/>
                </a:solidFill>
              </a:defRPr>
            </a:lvl9pPr>
          </a:lstStyle>
          <a:p>
            <a:endParaRPr/>
          </a:p>
        </p:txBody>
      </p:sp>
      <p:sp>
        <p:nvSpPr>
          <p:cNvPr id="205" name="Google Shape;205;p14"/>
          <p:cNvSpPr txBox="1">
            <a:spLocks noGrp="1"/>
          </p:cNvSpPr>
          <p:nvPr>
            <p:ph type="subTitle" idx="7"/>
          </p:nvPr>
        </p:nvSpPr>
        <p:spPr>
          <a:xfrm>
            <a:off x="720100" y="3523800"/>
            <a:ext cx="2051400" cy="538200"/>
          </a:xfrm>
          <a:prstGeom prst="rect">
            <a:avLst/>
          </a:prstGeom>
        </p:spPr>
        <p:txBody>
          <a:bodyPr spcFirstLastPara="1" wrap="square" lIns="0" tIns="0" rIns="0" bIns="0"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06" name="Google Shape;206;p14"/>
          <p:cNvSpPr txBox="1">
            <a:spLocks noGrp="1"/>
          </p:cNvSpPr>
          <p:nvPr>
            <p:ph type="title" idx="8"/>
          </p:nvPr>
        </p:nvSpPr>
        <p:spPr>
          <a:xfrm>
            <a:off x="3546382" y="3164395"/>
            <a:ext cx="2051400" cy="429300"/>
          </a:xfrm>
          <a:prstGeom prst="rect">
            <a:avLst/>
          </a:prstGeom>
        </p:spPr>
        <p:txBody>
          <a:bodyPr spcFirstLastPara="1" wrap="square" lIns="0" tIns="0" rIns="0" bIns="0" anchor="ctr" anchorCtr="0">
            <a:noAutofit/>
          </a:bodyPr>
          <a:lstStyle>
            <a:lvl1pPr lvl="0" algn="ctr" rtl="0">
              <a:lnSpc>
                <a:spcPct val="100000"/>
              </a:lnSpc>
              <a:spcBef>
                <a:spcPts val="0"/>
              </a:spcBef>
              <a:spcAft>
                <a:spcPts val="0"/>
              </a:spcAft>
              <a:buClr>
                <a:srgbClr val="212950"/>
              </a:buClr>
              <a:buSzPts val="2000"/>
              <a:buNone/>
              <a:defRPr sz="2000">
                <a:solidFill>
                  <a:srgbClr val="212950"/>
                </a:solidFill>
              </a:defRPr>
            </a:lvl1pPr>
            <a:lvl2pPr lvl="1" algn="ctr" rtl="0">
              <a:lnSpc>
                <a:spcPct val="100000"/>
              </a:lnSpc>
              <a:spcBef>
                <a:spcPts val="0"/>
              </a:spcBef>
              <a:spcAft>
                <a:spcPts val="0"/>
              </a:spcAft>
              <a:buClr>
                <a:srgbClr val="212950"/>
              </a:buClr>
              <a:buSzPts val="2000"/>
              <a:buNone/>
              <a:defRPr sz="2000">
                <a:solidFill>
                  <a:srgbClr val="212950"/>
                </a:solidFill>
              </a:defRPr>
            </a:lvl2pPr>
            <a:lvl3pPr lvl="2" algn="ctr" rtl="0">
              <a:lnSpc>
                <a:spcPct val="100000"/>
              </a:lnSpc>
              <a:spcBef>
                <a:spcPts val="0"/>
              </a:spcBef>
              <a:spcAft>
                <a:spcPts val="0"/>
              </a:spcAft>
              <a:buClr>
                <a:srgbClr val="212950"/>
              </a:buClr>
              <a:buSzPts val="2000"/>
              <a:buNone/>
              <a:defRPr sz="2000">
                <a:solidFill>
                  <a:srgbClr val="212950"/>
                </a:solidFill>
              </a:defRPr>
            </a:lvl3pPr>
            <a:lvl4pPr lvl="3" algn="ctr" rtl="0">
              <a:lnSpc>
                <a:spcPct val="100000"/>
              </a:lnSpc>
              <a:spcBef>
                <a:spcPts val="0"/>
              </a:spcBef>
              <a:spcAft>
                <a:spcPts val="0"/>
              </a:spcAft>
              <a:buClr>
                <a:srgbClr val="212950"/>
              </a:buClr>
              <a:buSzPts val="2000"/>
              <a:buNone/>
              <a:defRPr sz="2000">
                <a:solidFill>
                  <a:srgbClr val="212950"/>
                </a:solidFill>
              </a:defRPr>
            </a:lvl4pPr>
            <a:lvl5pPr lvl="4" algn="ctr" rtl="0">
              <a:lnSpc>
                <a:spcPct val="100000"/>
              </a:lnSpc>
              <a:spcBef>
                <a:spcPts val="0"/>
              </a:spcBef>
              <a:spcAft>
                <a:spcPts val="0"/>
              </a:spcAft>
              <a:buClr>
                <a:srgbClr val="212950"/>
              </a:buClr>
              <a:buSzPts val="2000"/>
              <a:buNone/>
              <a:defRPr sz="2000">
                <a:solidFill>
                  <a:srgbClr val="212950"/>
                </a:solidFill>
              </a:defRPr>
            </a:lvl5pPr>
            <a:lvl6pPr lvl="5" algn="ctr" rtl="0">
              <a:lnSpc>
                <a:spcPct val="100000"/>
              </a:lnSpc>
              <a:spcBef>
                <a:spcPts val="0"/>
              </a:spcBef>
              <a:spcAft>
                <a:spcPts val="0"/>
              </a:spcAft>
              <a:buClr>
                <a:srgbClr val="212950"/>
              </a:buClr>
              <a:buSzPts val="2000"/>
              <a:buNone/>
              <a:defRPr sz="2000">
                <a:solidFill>
                  <a:srgbClr val="212950"/>
                </a:solidFill>
              </a:defRPr>
            </a:lvl6pPr>
            <a:lvl7pPr lvl="6" algn="ctr" rtl="0">
              <a:lnSpc>
                <a:spcPct val="100000"/>
              </a:lnSpc>
              <a:spcBef>
                <a:spcPts val="0"/>
              </a:spcBef>
              <a:spcAft>
                <a:spcPts val="0"/>
              </a:spcAft>
              <a:buClr>
                <a:srgbClr val="212950"/>
              </a:buClr>
              <a:buSzPts val="2000"/>
              <a:buNone/>
              <a:defRPr sz="2000">
                <a:solidFill>
                  <a:srgbClr val="212950"/>
                </a:solidFill>
              </a:defRPr>
            </a:lvl7pPr>
            <a:lvl8pPr lvl="7" algn="ctr" rtl="0">
              <a:lnSpc>
                <a:spcPct val="100000"/>
              </a:lnSpc>
              <a:spcBef>
                <a:spcPts val="0"/>
              </a:spcBef>
              <a:spcAft>
                <a:spcPts val="0"/>
              </a:spcAft>
              <a:buClr>
                <a:srgbClr val="212950"/>
              </a:buClr>
              <a:buSzPts val="2000"/>
              <a:buNone/>
              <a:defRPr sz="2000">
                <a:solidFill>
                  <a:srgbClr val="212950"/>
                </a:solidFill>
              </a:defRPr>
            </a:lvl8pPr>
            <a:lvl9pPr lvl="8" algn="ctr" rtl="0">
              <a:lnSpc>
                <a:spcPct val="100000"/>
              </a:lnSpc>
              <a:spcBef>
                <a:spcPts val="0"/>
              </a:spcBef>
              <a:spcAft>
                <a:spcPts val="0"/>
              </a:spcAft>
              <a:buClr>
                <a:srgbClr val="212950"/>
              </a:buClr>
              <a:buSzPts val="2000"/>
              <a:buNone/>
              <a:defRPr sz="2000">
                <a:solidFill>
                  <a:srgbClr val="212950"/>
                </a:solidFill>
              </a:defRPr>
            </a:lvl9pPr>
          </a:lstStyle>
          <a:p>
            <a:endParaRPr/>
          </a:p>
        </p:txBody>
      </p:sp>
      <p:sp>
        <p:nvSpPr>
          <p:cNvPr id="207" name="Google Shape;207;p14"/>
          <p:cNvSpPr txBox="1">
            <a:spLocks noGrp="1"/>
          </p:cNvSpPr>
          <p:nvPr>
            <p:ph type="subTitle" idx="9"/>
          </p:nvPr>
        </p:nvSpPr>
        <p:spPr>
          <a:xfrm>
            <a:off x="3546382" y="3524395"/>
            <a:ext cx="2051400" cy="538200"/>
          </a:xfrm>
          <a:prstGeom prst="rect">
            <a:avLst/>
          </a:prstGeom>
        </p:spPr>
        <p:txBody>
          <a:bodyPr spcFirstLastPara="1" wrap="square" lIns="0" tIns="0" rIns="0" bIns="0"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08" name="Google Shape;208;p14"/>
          <p:cNvSpPr txBox="1">
            <a:spLocks noGrp="1"/>
          </p:cNvSpPr>
          <p:nvPr>
            <p:ph type="title" idx="13"/>
          </p:nvPr>
        </p:nvSpPr>
        <p:spPr>
          <a:xfrm>
            <a:off x="6372826" y="3164395"/>
            <a:ext cx="2051400" cy="429300"/>
          </a:xfrm>
          <a:prstGeom prst="rect">
            <a:avLst/>
          </a:prstGeom>
        </p:spPr>
        <p:txBody>
          <a:bodyPr spcFirstLastPara="1" wrap="square" lIns="0" tIns="0" rIns="0" bIns="0" anchor="ctr" anchorCtr="0">
            <a:noAutofit/>
          </a:bodyPr>
          <a:lstStyle>
            <a:lvl1pPr lvl="0" algn="ctr" rtl="0">
              <a:lnSpc>
                <a:spcPct val="100000"/>
              </a:lnSpc>
              <a:spcBef>
                <a:spcPts val="0"/>
              </a:spcBef>
              <a:spcAft>
                <a:spcPts val="0"/>
              </a:spcAft>
              <a:buClr>
                <a:srgbClr val="212950"/>
              </a:buClr>
              <a:buSzPts val="2000"/>
              <a:buNone/>
              <a:defRPr sz="2000">
                <a:solidFill>
                  <a:srgbClr val="212950"/>
                </a:solidFill>
              </a:defRPr>
            </a:lvl1pPr>
            <a:lvl2pPr lvl="1" algn="ctr" rtl="0">
              <a:lnSpc>
                <a:spcPct val="100000"/>
              </a:lnSpc>
              <a:spcBef>
                <a:spcPts val="0"/>
              </a:spcBef>
              <a:spcAft>
                <a:spcPts val="0"/>
              </a:spcAft>
              <a:buClr>
                <a:srgbClr val="212950"/>
              </a:buClr>
              <a:buSzPts val="2000"/>
              <a:buNone/>
              <a:defRPr sz="2000">
                <a:solidFill>
                  <a:srgbClr val="212950"/>
                </a:solidFill>
              </a:defRPr>
            </a:lvl2pPr>
            <a:lvl3pPr lvl="2" algn="ctr" rtl="0">
              <a:lnSpc>
                <a:spcPct val="100000"/>
              </a:lnSpc>
              <a:spcBef>
                <a:spcPts val="0"/>
              </a:spcBef>
              <a:spcAft>
                <a:spcPts val="0"/>
              </a:spcAft>
              <a:buClr>
                <a:srgbClr val="212950"/>
              </a:buClr>
              <a:buSzPts val="2000"/>
              <a:buNone/>
              <a:defRPr sz="2000">
                <a:solidFill>
                  <a:srgbClr val="212950"/>
                </a:solidFill>
              </a:defRPr>
            </a:lvl3pPr>
            <a:lvl4pPr lvl="3" algn="ctr" rtl="0">
              <a:lnSpc>
                <a:spcPct val="100000"/>
              </a:lnSpc>
              <a:spcBef>
                <a:spcPts val="0"/>
              </a:spcBef>
              <a:spcAft>
                <a:spcPts val="0"/>
              </a:spcAft>
              <a:buClr>
                <a:srgbClr val="212950"/>
              </a:buClr>
              <a:buSzPts val="2000"/>
              <a:buNone/>
              <a:defRPr sz="2000">
                <a:solidFill>
                  <a:srgbClr val="212950"/>
                </a:solidFill>
              </a:defRPr>
            </a:lvl4pPr>
            <a:lvl5pPr lvl="4" algn="ctr" rtl="0">
              <a:lnSpc>
                <a:spcPct val="100000"/>
              </a:lnSpc>
              <a:spcBef>
                <a:spcPts val="0"/>
              </a:spcBef>
              <a:spcAft>
                <a:spcPts val="0"/>
              </a:spcAft>
              <a:buClr>
                <a:srgbClr val="212950"/>
              </a:buClr>
              <a:buSzPts val="2000"/>
              <a:buNone/>
              <a:defRPr sz="2000">
                <a:solidFill>
                  <a:srgbClr val="212950"/>
                </a:solidFill>
              </a:defRPr>
            </a:lvl5pPr>
            <a:lvl6pPr lvl="5" algn="ctr" rtl="0">
              <a:lnSpc>
                <a:spcPct val="100000"/>
              </a:lnSpc>
              <a:spcBef>
                <a:spcPts val="0"/>
              </a:spcBef>
              <a:spcAft>
                <a:spcPts val="0"/>
              </a:spcAft>
              <a:buClr>
                <a:srgbClr val="212950"/>
              </a:buClr>
              <a:buSzPts val="2000"/>
              <a:buNone/>
              <a:defRPr sz="2000">
                <a:solidFill>
                  <a:srgbClr val="212950"/>
                </a:solidFill>
              </a:defRPr>
            </a:lvl6pPr>
            <a:lvl7pPr lvl="6" algn="ctr" rtl="0">
              <a:lnSpc>
                <a:spcPct val="100000"/>
              </a:lnSpc>
              <a:spcBef>
                <a:spcPts val="0"/>
              </a:spcBef>
              <a:spcAft>
                <a:spcPts val="0"/>
              </a:spcAft>
              <a:buClr>
                <a:srgbClr val="212950"/>
              </a:buClr>
              <a:buSzPts val="2000"/>
              <a:buNone/>
              <a:defRPr sz="2000">
                <a:solidFill>
                  <a:srgbClr val="212950"/>
                </a:solidFill>
              </a:defRPr>
            </a:lvl7pPr>
            <a:lvl8pPr lvl="7" algn="ctr" rtl="0">
              <a:lnSpc>
                <a:spcPct val="100000"/>
              </a:lnSpc>
              <a:spcBef>
                <a:spcPts val="0"/>
              </a:spcBef>
              <a:spcAft>
                <a:spcPts val="0"/>
              </a:spcAft>
              <a:buClr>
                <a:srgbClr val="212950"/>
              </a:buClr>
              <a:buSzPts val="2000"/>
              <a:buNone/>
              <a:defRPr sz="2000">
                <a:solidFill>
                  <a:srgbClr val="212950"/>
                </a:solidFill>
              </a:defRPr>
            </a:lvl8pPr>
            <a:lvl9pPr lvl="8" algn="ctr" rtl="0">
              <a:lnSpc>
                <a:spcPct val="100000"/>
              </a:lnSpc>
              <a:spcBef>
                <a:spcPts val="0"/>
              </a:spcBef>
              <a:spcAft>
                <a:spcPts val="0"/>
              </a:spcAft>
              <a:buClr>
                <a:srgbClr val="212950"/>
              </a:buClr>
              <a:buSzPts val="2000"/>
              <a:buNone/>
              <a:defRPr sz="2000">
                <a:solidFill>
                  <a:srgbClr val="212950"/>
                </a:solidFill>
              </a:defRPr>
            </a:lvl9pPr>
          </a:lstStyle>
          <a:p>
            <a:endParaRPr/>
          </a:p>
        </p:txBody>
      </p:sp>
      <p:sp>
        <p:nvSpPr>
          <p:cNvPr id="209" name="Google Shape;209;p14"/>
          <p:cNvSpPr txBox="1">
            <a:spLocks noGrp="1"/>
          </p:cNvSpPr>
          <p:nvPr>
            <p:ph type="subTitle" idx="14"/>
          </p:nvPr>
        </p:nvSpPr>
        <p:spPr>
          <a:xfrm>
            <a:off x="6372826" y="3524395"/>
            <a:ext cx="2051400" cy="538200"/>
          </a:xfrm>
          <a:prstGeom prst="rect">
            <a:avLst/>
          </a:prstGeom>
        </p:spPr>
        <p:txBody>
          <a:bodyPr spcFirstLastPara="1" wrap="square" lIns="0" tIns="0" rIns="0" bIns="0"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10" name="Google Shape;210;p14"/>
          <p:cNvSpPr txBox="1">
            <a:spLocks noGrp="1"/>
          </p:cNvSpPr>
          <p:nvPr>
            <p:ph type="title" idx="15"/>
          </p:nvPr>
        </p:nvSpPr>
        <p:spPr>
          <a:xfrm>
            <a:off x="720000" y="381000"/>
            <a:ext cx="7711200" cy="4842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200"/>
              <a:buNone/>
              <a:defRPr/>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sp>
        <p:nvSpPr>
          <p:cNvPr id="211" name="Google Shape;211;p14"/>
          <p:cNvSpPr/>
          <p:nvPr/>
        </p:nvSpPr>
        <p:spPr>
          <a:xfrm>
            <a:off x="8543432" y="179325"/>
            <a:ext cx="251768" cy="245699"/>
          </a:xfrm>
          <a:custGeom>
            <a:avLst/>
            <a:gdLst/>
            <a:ahLst/>
            <a:cxnLst/>
            <a:rect l="l" t="t" r="r" b="b"/>
            <a:pathLst>
              <a:path w="2236" h="2182" extrusionOk="0">
                <a:moveTo>
                  <a:pt x="1050" y="1"/>
                </a:moveTo>
                <a:cubicBezTo>
                  <a:pt x="1007" y="1"/>
                  <a:pt x="966" y="28"/>
                  <a:pt x="969" y="83"/>
                </a:cubicBezTo>
                <a:cubicBezTo>
                  <a:pt x="987" y="363"/>
                  <a:pt x="1005" y="643"/>
                  <a:pt x="1024" y="924"/>
                </a:cubicBezTo>
                <a:lnTo>
                  <a:pt x="676" y="631"/>
                </a:lnTo>
                <a:cubicBezTo>
                  <a:pt x="659" y="615"/>
                  <a:pt x="640" y="609"/>
                  <a:pt x="620" y="609"/>
                </a:cubicBezTo>
                <a:cubicBezTo>
                  <a:pt x="552" y="609"/>
                  <a:pt x="488" y="695"/>
                  <a:pt x="555" y="747"/>
                </a:cubicBezTo>
                <a:cubicBezTo>
                  <a:pt x="664" y="844"/>
                  <a:pt x="774" y="936"/>
                  <a:pt x="884" y="1027"/>
                </a:cubicBezTo>
                <a:cubicBezTo>
                  <a:pt x="628" y="1039"/>
                  <a:pt x="372" y="1058"/>
                  <a:pt x="110" y="1070"/>
                </a:cubicBezTo>
                <a:cubicBezTo>
                  <a:pt x="2" y="1076"/>
                  <a:pt x="0" y="1240"/>
                  <a:pt x="104" y="1240"/>
                </a:cubicBezTo>
                <a:cubicBezTo>
                  <a:pt x="106" y="1240"/>
                  <a:pt x="108" y="1240"/>
                  <a:pt x="110" y="1240"/>
                </a:cubicBezTo>
                <a:cubicBezTo>
                  <a:pt x="402" y="1228"/>
                  <a:pt x="695" y="1210"/>
                  <a:pt x="987" y="1192"/>
                </a:cubicBezTo>
                <a:lnTo>
                  <a:pt x="987" y="1192"/>
                </a:lnTo>
                <a:cubicBezTo>
                  <a:pt x="877" y="1301"/>
                  <a:pt x="768" y="1405"/>
                  <a:pt x="658" y="1514"/>
                </a:cubicBezTo>
                <a:cubicBezTo>
                  <a:pt x="597" y="1575"/>
                  <a:pt x="656" y="1662"/>
                  <a:pt x="722" y="1662"/>
                </a:cubicBezTo>
                <a:cubicBezTo>
                  <a:pt x="742" y="1662"/>
                  <a:pt x="762" y="1654"/>
                  <a:pt x="780" y="1636"/>
                </a:cubicBezTo>
                <a:lnTo>
                  <a:pt x="1054" y="1368"/>
                </a:lnTo>
                <a:cubicBezTo>
                  <a:pt x="1072" y="1612"/>
                  <a:pt x="1085" y="1855"/>
                  <a:pt x="1097" y="2099"/>
                </a:cubicBezTo>
                <a:cubicBezTo>
                  <a:pt x="1100" y="2154"/>
                  <a:pt x="1144" y="2181"/>
                  <a:pt x="1187" y="2181"/>
                </a:cubicBezTo>
                <a:cubicBezTo>
                  <a:pt x="1229" y="2181"/>
                  <a:pt x="1270" y="2154"/>
                  <a:pt x="1267" y="2099"/>
                </a:cubicBezTo>
                <a:cubicBezTo>
                  <a:pt x="1255" y="1837"/>
                  <a:pt x="1237" y="1575"/>
                  <a:pt x="1225" y="1313"/>
                </a:cubicBezTo>
                <a:lnTo>
                  <a:pt x="1225" y="1313"/>
                </a:lnTo>
                <a:cubicBezTo>
                  <a:pt x="1334" y="1405"/>
                  <a:pt x="1444" y="1502"/>
                  <a:pt x="1560" y="1594"/>
                </a:cubicBezTo>
                <a:cubicBezTo>
                  <a:pt x="1578" y="1609"/>
                  <a:pt x="1598" y="1616"/>
                  <a:pt x="1618" y="1616"/>
                </a:cubicBezTo>
                <a:cubicBezTo>
                  <a:pt x="1688" y="1616"/>
                  <a:pt x="1748" y="1529"/>
                  <a:pt x="1681" y="1472"/>
                </a:cubicBezTo>
                <a:cubicBezTo>
                  <a:pt x="1560" y="1374"/>
                  <a:pt x="1438" y="1271"/>
                  <a:pt x="1316" y="1167"/>
                </a:cubicBezTo>
                <a:cubicBezTo>
                  <a:pt x="1590" y="1149"/>
                  <a:pt x="1858" y="1131"/>
                  <a:pt x="2126" y="1112"/>
                </a:cubicBezTo>
                <a:cubicBezTo>
                  <a:pt x="2234" y="1106"/>
                  <a:pt x="2236" y="942"/>
                  <a:pt x="2132" y="942"/>
                </a:cubicBezTo>
                <a:cubicBezTo>
                  <a:pt x="2130" y="942"/>
                  <a:pt x="2128" y="942"/>
                  <a:pt x="2126" y="942"/>
                </a:cubicBezTo>
                <a:cubicBezTo>
                  <a:pt x="1895" y="960"/>
                  <a:pt x="1663" y="972"/>
                  <a:pt x="1432" y="991"/>
                </a:cubicBezTo>
                <a:lnTo>
                  <a:pt x="1651" y="771"/>
                </a:lnTo>
                <a:cubicBezTo>
                  <a:pt x="1712" y="710"/>
                  <a:pt x="1654" y="624"/>
                  <a:pt x="1587" y="624"/>
                </a:cubicBezTo>
                <a:cubicBezTo>
                  <a:pt x="1568" y="624"/>
                  <a:pt x="1547" y="631"/>
                  <a:pt x="1529" y="649"/>
                </a:cubicBezTo>
                <a:cubicBezTo>
                  <a:pt x="1420" y="759"/>
                  <a:pt x="1310" y="869"/>
                  <a:pt x="1200" y="978"/>
                </a:cubicBezTo>
                <a:cubicBezTo>
                  <a:pt x="1182" y="680"/>
                  <a:pt x="1164" y="381"/>
                  <a:pt x="1139" y="83"/>
                </a:cubicBezTo>
                <a:cubicBezTo>
                  <a:pt x="1136" y="28"/>
                  <a:pt x="1092" y="1"/>
                  <a:pt x="10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14"/>
          <p:cNvSpPr/>
          <p:nvPr/>
        </p:nvSpPr>
        <p:spPr>
          <a:xfrm>
            <a:off x="8085951" y="690585"/>
            <a:ext cx="388895" cy="337705"/>
          </a:xfrm>
          <a:custGeom>
            <a:avLst/>
            <a:gdLst/>
            <a:ahLst/>
            <a:cxnLst/>
            <a:rect l="l" t="t" r="r" b="b"/>
            <a:pathLst>
              <a:path w="3884" h="3373" extrusionOk="0">
                <a:moveTo>
                  <a:pt x="2703" y="625"/>
                </a:moveTo>
                <a:lnTo>
                  <a:pt x="2703" y="625"/>
                </a:lnTo>
                <a:cubicBezTo>
                  <a:pt x="2630" y="807"/>
                  <a:pt x="2551" y="984"/>
                  <a:pt x="2478" y="1161"/>
                </a:cubicBezTo>
                <a:cubicBezTo>
                  <a:pt x="2393" y="1106"/>
                  <a:pt x="2307" y="1045"/>
                  <a:pt x="2228" y="990"/>
                </a:cubicBezTo>
                <a:cubicBezTo>
                  <a:pt x="2386" y="868"/>
                  <a:pt x="2545" y="753"/>
                  <a:pt x="2703" y="625"/>
                </a:cubicBezTo>
                <a:close/>
                <a:moveTo>
                  <a:pt x="1083" y="485"/>
                </a:moveTo>
                <a:cubicBezTo>
                  <a:pt x="1308" y="655"/>
                  <a:pt x="1540" y="826"/>
                  <a:pt x="1771" y="990"/>
                </a:cubicBezTo>
                <a:cubicBezTo>
                  <a:pt x="1625" y="1094"/>
                  <a:pt x="1479" y="1197"/>
                  <a:pt x="1327" y="1289"/>
                </a:cubicBezTo>
                <a:cubicBezTo>
                  <a:pt x="1247" y="1021"/>
                  <a:pt x="1162" y="753"/>
                  <a:pt x="1083" y="485"/>
                </a:cubicBezTo>
                <a:close/>
                <a:moveTo>
                  <a:pt x="1997" y="1155"/>
                </a:moveTo>
                <a:cubicBezTo>
                  <a:pt x="2125" y="1240"/>
                  <a:pt x="2246" y="1325"/>
                  <a:pt x="2368" y="1410"/>
                </a:cubicBezTo>
                <a:lnTo>
                  <a:pt x="2155" y="1916"/>
                </a:lnTo>
                <a:cubicBezTo>
                  <a:pt x="2017" y="1916"/>
                  <a:pt x="1876" y="1913"/>
                  <a:pt x="1736" y="1913"/>
                </a:cubicBezTo>
                <a:cubicBezTo>
                  <a:pt x="1666" y="1913"/>
                  <a:pt x="1597" y="1914"/>
                  <a:pt x="1528" y="1916"/>
                </a:cubicBezTo>
                <a:cubicBezTo>
                  <a:pt x="1485" y="1794"/>
                  <a:pt x="1448" y="1672"/>
                  <a:pt x="1412" y="1557"/>
                </a:cubicBezTo>
                <a:cubicBezTo>
                  <a:pt x="1613" y="1429"/>
                  <a:pt x="1808" y="1295"/>
                  <a:pt x="1997" y="1155"/>
                </a:cubicBezTo>
                <a:close/>
                <a:moveTo>
                  <a:pt x="1180" y="1703"/>
                </a:moveTo>
                <a:cubicBezTo>
                  <a:pt x="1205" y="1770"/>
                  <a:pt x="1223" y="1843"/>
                  <a:pt x="1247" y="1916"/>
                </a:cubicBezTo>
                <a:cubicBezTo>
                  <a:pt x="1095" y="1916"/>
                  <a:pt x="943" y="1922"/>
                  <a:pt x="791" y="1922"/>
                </a:cubicBezTo>
                <a:cubicBezTo>
                  <a:pt x="919" y="1855"/>
                  <a:pt x="1053" y="1776"/>
                  <a:pt x="1180" y="1703"/>
                </a:cubicBezTo>
                <a:close/>
                <a:moveTo>
                  <a:pt x="2594" y="1563"/>
                </a:moveTo>
                <a:cubicBezTo>
                  <a:pt x="2795" y="1691"/>
                  <a:pt x="2996" y="1818"/>
                  <a:pt x="3197" y="1946"/>
                </a:cubicBezTo>
                <a:cubicBezTo>
                  <a:pt x="2941" y="1934"/>
                  <a:pt x="2691" y="1928"/>
                  <a:pt x="2441" y="1922"/>
                </a:cubicBezTo>
                <a:cubicBezTo>
                  <a:pt x="2490" y="1800"/>
                  <a:pt x="2545" y="1678"/>
                  <a:pt x="2594" y="1563"/>
                </a:cubicBezTo>
                <a:close/>
                <a:moveTo>
                  <a:pt x="1613" y="2178"/>
                </a:moveTo>
                <a:cubicBezTo>
                  <a:pt x="1753" y="2178"/>
                  <a:pt x="1899" y="2178"/>
                  <a:pt x="2039" y="2184"/>
                </a:cubicBezTo>
                <a:cubicBezTo>
                  <a:pt x="1960" y="2373"/>
                  <a:pt x="1881" y="2562"/>
                  <a:pt x="1802" y="2750"/>
                </a:cubicBezTo>
                <a:cubicBezTo>
                  <a:pt x="1735" y="2562"/>
                  <a:pt x="1674" y="2367"/>
                  <a:pt x="1613" y="2178"/>
                </a:cubicBezTo>
                <a:close/>
                <a:moveTo>
                  <a:pt x="835" y="0"/>
                </a:moveTo>
                <a:cubicBezTo>
                  <a:pt x="755" y="0"/>
                  <a:pt x="681" y="63"/>
                  <a:pt x="711" y="162"/>
                </a:cubicBezTo>
                <a:cubicBezTo>
                  <a:pt x="833" y="588"/>
                  <a:pt x="967" y="1014"/>
                  <a:pt x="1095" y="1441"/>
                </a:cubicBezTo>
                <a:cubicBezTo>
                  <a:pt x="785" y="1630"/>
                  <a:pt x="462" y="1806"/>
                  <a:pt x="121" y="1959"/>
                </a:cubicBezTo>
                <a:cubicBezTo>
                  <a:pt x="1" y="2019"/>
                  <a:pt x="64" y="2208"/>
                  <a:pt x="182" y="2208"/>
                </a:cubicBezTo>
                <a:cubicBezTo>
                  <a:pt x="184" y="2208"/>
                  <a:pt x="186" y="2208"/>
                  <a:pt x="188" y="2208"/>
                </a:cubicBezTo>
                <a:cubicBezTo>
                  <a:pt x="571" y="2196"/>
                  <a:pt x="949" y="2184"/>
                  <a:pt x="1333" y="2178"/>
                </a:cubicBezTo>
                <a:cubicBezTo>
                  <a:pt x="1455" y="2549"/>
                  <a:pt x="1570" y="2915"/>
                  <a:pt x="1698" y="3280"/>
                </a:cubicBezTo>
                <a:cubicBezTo>
                  <a:pt x="1720" y="3345"/>
                  <a:pt x="1773" y="3373"/>
                  <a:pt x="1825" y="3373"/>
                </a:cubicBezTo>
                <a:cubicBezTo>
                  <a:pt x="1906" y="3373"/>
                  <a:pt x="1987" y="3307"/>
                  <a:pt x="1954" y="3207"/>
                </a:cubicBezTo>
                <a:cubicBezTo>
                  <a:pt x="1942" y="3183"/>
                  <a:pt x="1936" y="3152"/>
                  <a:pt x="1924" y="3128"/>
                </a:cubicBezTo>
                <a:cubicBezTo>
                  <a:pt x="2058" y="2811"/>
                  <a:pt x="2192" y="2501"/>
                  <a:pt x="2326" y="2184"/>
                </a:cubicBezTo>
                <a:cubicBezTo>
                  <a:pt x="2788" y="2196"/>
                  <a:pt x="3251" y="2214"/>
                  <a:pt x="3708" y="2239"/>
                </a:cubicBezTo>
                <a:cubicBezTo>
                  <a:pt x="3710" y="2239"/>
                  <a:pt x="3712" y="2239"/>
                  <a:pt x="3714" y="2239"/>
                </a:cubicBezTo>
                <a:cubicBezTo>
                  <a:pt x="3843" y="2239"/>
                  <a:pt x="3883" y="2055"/>
                  <a:pt x="3775" y="1989"/>
                </a:cubicBezTo>
                <a:cubicBezTo>
                  <a:pt x="3410" y="1776"/>
                  <a:pt x="3050" y="1544"/>
                  <a:pt x="2697" y="1313"/>
                </a:cubicBezTo>
                <a:cubicBezTo>
                  <a:pt x="2849" y="966"/>
                  <a:pt x="2996" y="625"/>
                  <a:pt x="3142" y="277"/>
                </a:cubicBezTo>
                <a:cubicBezTo>
                  <a:pt x="3187" y="174"/>
                  <a:pt x="3118" y="83"/>
                  <a:pt x="3030" y="83"/>
                </a:cubicBezTo>
                <a:cubicBezTo>
                  <a:pt x="2999" y="83"/>
                  <a:pt x="2966" y="94"/>
                  <a:pt x="2935" y="119"/>
                </a:cubicBezTo>
                <a:cubicBezTo>
                  <a:pt x="2624" y="357"/>
                  <a:pt x="2313" y="600"/>
                  <a:pt x="1997" y="832"/>
                </a:cubicBezTo>
                <a:cubicBezTo>
                  <a:pt x="1637" y="576"/>
                  <a:pt x="1278" y="308"/>
                  <a:pt x="931" y="34"/>
                </a:cubicBezTo>
                <a:cubicBezTo>
                  <a:pt x="902" y="11"/>
                  <a:pt x="868" y="0"/>
                  <a:pt x="83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14"/>
          <p:cNvSpPr/>
          <p:nvPr/>
        </p:nvSpPr>
        <p:spPr>
          <a:xfrm>
            <a:off x="7521123" y="136602"/>
            <a:ext cx="457327" cy="484201"/>
          </a:xfrm>
          <a:custGeom>
            <a:avLst/>
            <a:gdLst/>
            <a:ahLst/>
            <a:cxnLst/>
            <a:rect l="l" t="t" r="r" b="b"/>
            <a:pathLst>
              <a:path w="4874" h="5160" extrusionOk="0">
                <a:moveTo>
                  <a:pt x="2437" y="1"/>
                </a:moveTo>
                <a:lnTo>
                  <a:pt x="1895" y="1536"/>
                </a:lnTo>
                <a:lnTo>
                  <a:pt x="537" y="1030"/>
                </a:lnTo>
                <a:lnTo>
                  <a:pt x="1609" y="1981"/>
                </a:lnTo>
                <a:lnTo>
                  <a:pt x="1" y="2395"/>
                </a:lnTo>
                <a:lnTo>
                  <a:pt x="1542" y="2791"/>
                </a:lnTo>
                <a:lnTo>
                  <a:pt x="640" y="4185"/>
                </a:lnTo>
                <a:lnTo>
                  <a:pt x="1932" y="3327"/>
                </a:lnTo>
                <a:lnTo>
                  <a:pt x="2437" y="5160"/>
                </a:lnTo>
                <a:lnTo>
                  <a:pt x="2937" y="3327"/>
                </a:lnTo>
                <a:lnTo>
                  <a:pt x="4228" y="4185"/>
                </a:lnTo>
                <a:lnTo>
                  <a:pt x="3332" y="2791"/>
                </a:lnTo>
                <a:lnTo>
                  <a:pt x="4873" y="2395"/>
                </a:lnTo>
                <a:lnTo>
                  <a:pt x="3259" y="1981"/>
                </a:lnTo>
                <a:lnTo>
                  <a:pt x="4331" y="1030"/>
                </a:lnTo>
                <a:lnTo>
                  <a:pt x="4331" y="1030"/>
                </a:lnTo>
                <a:lnTo>
                  <a:pt x="2973" y="1536"/>
                </a:lnTo>
                <a:lnTo>
                  <a:pt x="243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4;p14"/>
          <p:cNvSpPr/>
          <p:nvPr/>
        </p:nvSpPr>
        <p:spPr>
          <a:xfrm>
            <a:off x="8795195" y="760366"/>
            <a:ext cx="186878" cy="198123"/>
          </a:xfrm>
          <a:custGeom>
            <a:avLst/>
            <a:gdLst/>
            <a:ahLst/>
            <a:cxnLst/>
            <a:rect l="l" t="t" r="r" b="b"/>
            <a:pathLst>
              <a:path w="2925" h="3101" extrusionOk="0">
                <a:moveTo>
                  <a:pt x="1462" y="1"/>
                </a:moveTo>
                <a:lnTo>
                  <a:pt x="1140" y="920"/>
                </a:lnTo>
                <a:lnTo>
                  <a:pt x="323" y="622"/>
                </a:lnTo>
                <a:lnTo>
                  <a:pt x="323" y="622"/>
                </a:lnTo>
                <a:lnTo>
                  <a:pt x="963" y="1188"/>
                </a:lnTo>
                <a:lnTo>
                  <a:pt x="1" y="1438"/>
                </a:lnTo>
                <a:lnTo>
                  <a:pt x="920" y="1676"/>
                </a:lnTo>
                <a:lnTo>
                  <a:pt x="384" y="2510"/>
                </a:lnTo>
                <a:lnTo>
                  <a:pt x="384" y="2510"/>
                </a:lnTo>
                <a:lnTo>
                  <a:pt x="1158" y="1998"/>
                </a:lnTo>
                <a:lnTo>
                  <a:pt x="1462" y="3101"/>
                </a:lnTo>
                <a:lnTo>
                  <a:pt x="1761" y="1998"/>
                </a:lnTo>
                <a:lnTo>
                  <a:pt x="2534" y="2510"/>
                </a:lnTo>
                <a:lnTo>
                  <a:pt x="2534" y="2510"/>
                </a:lnTo>
                <a:lnTo>
                  <a:pt x="1998" y="1676"/>
                </a:lnTo>
                <a:lnTo>
                  <a:pt x="2924" y="1438"/>
                </a:lnTo>
                <a:lnTo>
                  <a:pt x="1956" y="1188"/>
                </a:lnTo>
                <a:lnTo>
                  <a:pt x="2601" y="622"/>
                </a:lnTo>
                <a:lnTo>
                  <a:pt x="2601" y="622"/>
                </a:lnTo>
                <a:lnTo>
                  <a:pt x="1785" y="920"/>
                </a:lnTo>
                <a:lnTo>
                  <a:pt x="146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14"/>
          <p:cNvSpPr/>
          <p:nvPr/>
        </p:nvSpPr>
        <p:spPr>
          <a:xfrm>
            <a:off x="8538801" y="1153325"/>
            <a:ext cx="388912" cy="379696"/>
          </a:xfrm>
          <a:custGeom>
            <a:avLst/>
            <a:gdLst/>
            <a:ahLst/>
            <a:cxnLst/>
            <a:rect l="l" t="t" r="r" b="b"/>
            <a:pathLst>
              <a:path w="3454" h="3372" extrusionOk="0">
                <a:moveTo>
                  <a:pt x="1616" y="1"/>
                </a:moveTo>
                <a:cubicBezTo>
                  <a:pt x="1549" y="1"/>
                  <a:pt x="1487" y="44"/>
                  <a:pt x="1493" y="131"/>
                </a:cubicBezTo>
                <a:cubicBezTo>
                  <a:pt x="1523" y="557"/>
                  <a:pt x="1554" y="990"/>
                  <a:pt x="1584" y="1422"/>
                </a:cubicBezTo>
                <a:lnTo>
                  <a:pt x="1042" y="966"/>
                </a:lnTo>
                <a:cubicBezTo>
                  <a:pt x="1015" y="942"/>
                  <a:pt x="985" y="932"/>
                  <a:pt x="956" y="932"/>
                </a:cubicBezTo>
                <a:cubicBezTo>
                  <a:pt x="848" y="932"/>
                  <a:pt x="754" y="1068"/>
                  <a:pt x="859" y="1154"/>
                </a:cubicBezTo>
                <a:lnTo>
                  <a:pt x="1359" y="1581"/>
                </a:lnTo>
                <a:cubicBezTo>
                  <a:pt x="963" y="1605"/>
                  <a:pt x="567" y="1629"/>
                  <a:pt x="171" y="1654"/>
                </a:cubicBezTo>
                <a:cubicBezTo>
                  <a:pt x="2" y="1660"/>
                  <a:pt x="0" y="1922"/>
                  <a:pt x="165" y="1922"/>
                </a:cubicBezTo>
                <a:cubicBezTo>
                  <a:pt x="167" y="1922"/>
                  <a:pt x="169" y="1922"/>
                  <a:pt x="171" y="1922"/>
                </a:cubicBezTo>
                <a:cubicBezTo>
                  <a:pt x="622" y="1891"/>
                  <a:pt x="1072" y="1867"/>
                  <a:pt x="1523" y="1837"/>
                </a:cubicBezTo>
                <a:lnTo>
                  <a:pt x="1523" y="1837"/>
                </a:lnTo>
                <a:cubicBezTo>
                  <a:pt x="1353" y="2007"/>
                  <a:pt x="1182" y="2172"/>
                  <a:pt x="1018" y="2342"/>
                </a:cubicBezTo>
                <a:cubicBezTo>
                  <a:pt x="923" y="2436"/>
                  <a:pt x="1015" y="2570"/>
                  <a:pt x="1117" y="2570"/>
                </a:cubicBezTo>
                <a:cubicBezTo>
                  <a:pt x="1147" y="2570"/>
                  <a:pt x="1179" y="2559"/>
                  <a:pt x="1206" y="2531"/>
                </a:cubicBezTo>
                <a:cubicBezTo>
                  <a:pt x="1346" y="2391"/>
                  <a:pt x="1487" y="2251"/>
                  <a:pt x="1627" y="2111"/>
                </a:cubicBezTo>
                <a:cubicBezTo>
                  <a:pt x="1651" y="2488"/>
                  <a:pt x="1675" y="2866"/>
                  <a:pt x="1694" y="3244"/>
                </a:cubicBezTo>
                <a:cubicBezTo>
                  <a:pt x="1700" y="3329"/>
                  <a:pt x="1768" y="3371"/>
                  <a:pt x="1834" y="3371"/>
                </a:cubicBezTo>
                <a:cubicBezTo>
                  <a:pt x="1901" y="3371"/>
                  <a:pt x="1965" y="3329"/>
                  <a:pt x="1962" y="3244"/>
                </a:cubicBezTo>
                <a:cubicBezTo>
                  <a:pt x="1937" y="2835"/>
                  <a:pt x="1913" y="2433"/>
                  <a:pt x="1889" y="2025"/>
                </a:cubicBezTo>
                <a:lnTo>
                  <a:pt x="1889" y="2025"/>
                </a:lnTo>
                <a:cubicBezTo>
                  <a:pt x="2059" y="2172"/>
                  <a:pt x="2236" y="2318"/>
                  <a:pt x="2406" y="2464"/>
                </a:cubicBezTo>
                <a:cubicBezTo>
                  <a:pt x="2433" y="2487"/>
                  <a:pt x="2463" y="2497"/>
                  <a:pt x="2492" y="2497"/>
                </a:cubicBezTo>
                <a:cubicBezTo>
                  <a:pt x="2600" y="2497"/>
                  <a:pt x="2696" y="2361"/>
                  <a:pt x="2595" y="2275"/>
                </a:cubicBezTo>
                <a:cubicBezTo>
                  <a:pt x="2406" y="2117"/>
                  <a:pt x="2224" y="1958"/>
                  <a:pt x="2035" y="1806"/>
                </a:cubicBezTo>
                <a:cubicBezTo>
                  <a:pt x="2449" y="1776"/>
                  <a:pt x="2869" y="1745"/>
                  <a:pt x="3283" y="1715"/>
                </a:cubicBezTo>
                <a:cubicBezTo>
                  <a:pt x="3450" y="1703"/>
                  <a:pt x="3454" y="1452"/>
                  <a:pt x="3295" y="1452"/>
                </a:cubicBezTo>
                <a:cubicBezTo>
                  <a:pt x="3291" y="1452"/>
                  <a:pt x="3287" y="1453"/>
                  <a:pt x="3283" y="1453"/>
                </a:cubicBezTo>
                <a:cubicBezTo>
                  <a:pt x="2924" y="1477"/>
                  <a:pt x="2571" y="1502"/>
                  <a:pt x="2211" y="1526"/>
                </a:cubicBezTo>
                <a:lnTo>
                  <a:pt x="2552" y="1191"/>
                </a:lnTo>
                <a:cubicBezTo>
                  <a:pt x="2642" y="1097"/>
                  <a:pt x="2553" y="963"/>
                  <a:pt x="2452" y="963"/>
                </a:cubicBezTo>
                <a:cubicBezTo>
                  <a:pt x="2422" y="963"/>
                  <a:pt x="2391" y="974"/>
                  <a:pt x="2364" y="1002"/>
                </a:cubicBezTo>
                <a:cubicBezTo>
                  <a:pt x="2193" y="1167"/>
                  <a:pt x="2023" y="1337"/>
                  <a:pt x="1852" y="1508"/>
                </a:cubicBezTo>
                <a:cubicBezTo>
                  <a:pt x="1822" y="1045"/>
                  <a:pt x="1791" y="588"/>
                  <a:pt x="1761" y="131"/>
                </a:cubicBezTo>
                <a:cubicBezTo>
                  <a:pt x="1754" y="45"/>
                  <a:pt x="1683" y="1"/>
                  <a:pt x="161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14"/>
          <p:cNvSpPr/>
          <p:nvPr/>
        </p:nvSpPr>
        <p:spPr>
          <a:xfrm>
            <a:off x="131870" y="259570"/>
            <a:ext cx="406139" cy="420570"/>
          </a:xfrm>
          <a:custGeom>
            <a:avLst/>
            <a:gdLst/>
            <a:ahLst/>
            <a:cxnLst/>
            <a:rect l="l" t="t" r="r" b="b"/>
            <a:pathLst>
              <a:path w="3607" h="3735" extrusionOk="0">
                <a:moveTo>
                  <a:pt x="1962" y="553"/>
                </a:moveTo>
                <a:cubicBezTo>
                  <a:pt x="1981" y="839"/>
                  <a:pt x="2005" y="1119"/>
                  <a:pt x="2029" y="1405"/>
                </a:cubicBezTo>
                <a:cubicBezTo>
                  <a:pt x="1859" y="1363"/>
                  <a:pt x="1682" y="1314"/>
                  <a:pt x="1512" y="1265"/>
                </a:cubicBezTo>
                <a:cubicBezTo>
                  <a:pt x="1664" y="1028"/>
                  <a:pt x="1816" y="790"/>
                  <a:pt x="1962" y="553"/>
                </a:cubicBezTo>
                <a:close/>
                <a:moveTo>
                  <a:pt x="683" y="1271"/>
                </a:moveTo>
                <a:cubicBezTo>
                  <a:pt x="823" y="1320"/>
                  <a:pt x="963" y="1375"/>
                  <a:pt x="1110" y="1417"/>
                </a:cubicBezTo>
                <a:cubicBezTo>
                  <a:pt x="1067" y="1484"/>
                  <a:pt x="1030" y="1545"/>
                  <a:pt x="988" y="1612"/>
                </a:cubicBezTo>
                <a:cubicBezTo>
                  <a:pt x="884" y="1497"/>
                  <a:pt x="787" y="1381"/>
                  <a:pt x="683" y="1271"/>
                </a:cubicBezTo>
                <a:close/>
                <a:moveTo>
                  <a:pt x="2328" y="1746"/>
                </a:moveTo>
                <a:cubicBezTo>
                  <a:pt x="2523" y="1795"/>
                  <a:pt x="2718" y="1832"/>
                  <a:pt x="2912" y="1874"/>
                </a:cubicBezTo>
                <a:cubicBezTo>
                  <a:pt x="2730" y="1935"/>
                  <a:pt x="2547" y="1990"/>
                  <a:pt x="2358" y="2051"/>
                </a:cubicBezTo>
                <a:cubicBezTo>
                  <a:pt x="2352" y="1947"/>
                  <a:pt x="2340" y="1850"/>
                  <a:pt x="2328" y="1746"/>
                </a:cubicBezTo>
                <a:close/>
                <a:moveTo>
                  <a:pt x="1371" y="1503"/>
                </a:moveTo>
                <a:cubicBezTo>
                  <a:pt x="1597" y="1570"/>
                  <a:pt x="1822" y="1625"/>
                  <a:pt x="2054" y="1685"/>
                </a:cubicBezTo>
                <a:cubicBezTo>
                  <a:pt x="2072" y="1832"/>
                  <a:pt x="2084" y="1984"/>
                  <a:pt x="2102" y="2130"/>
                </a:cubicBezTo>
                <a:cubicBezTo>
                  <a:pt x="1926" y="2191"/>
                  <a:pt x="1755" y="2246"/>
                  <a:pt x="1579" y="2301"/>
                </a:cubicBezTo>
                <a:cubicBezTo>
                  <a:pt x="1445" y="2136"/>
                  <a:pt x="1311" y="1978"/>
                  <a:pt x="1170" y="1819"/>
                </a:cubicBezTo>
                <a:cubicBezTo>
                  <a:pt x="1237" y="1716"/>
                  <a:pt x="1304" y="1606"/>
                  <a:pt x="1371" y="1503"/>
                </a:cubicBezTo>
                <a:close/>
                <a:moveTo>
                  <a:pt x="1024" y="2057"/>
                </a:moveTo>
                <a:cubicBezTo>
                  <a:pt x="1122" y="2167"/>
                  <a:pt x="1213" y="2276"/>
                  <a:pt x="1304" y="2386"/>
                </a:cubicBezTo>
                <a:cubicBezTo>
                  <a:pt x="1110" y="2447"/>
                  <a:pt x="915" y="2514"/>
                  <a:pt x="714" y="2575"/>
                </a:cubicBezTo>
                <a:cubicBezTo>
                  <a:pt x="817" y="2404"/>
                  <a:pt x="921" y="2228"/>
                  <a:pt x="1024" y="2057"/>
                </a:cubicBezTo>
                <a:close/>
                <a:moveTo>
                  <a:pt x="2139" y="2398"/>
                </a:moveTo>
                <a:cubicBezTo>
                  <a:pt x="2163" y="2636"/>
                  <a:pt x="2200" y="2873"/>
                  <a:pt x="2236" y="3105"/>
                </a:cubicBezTo>
                <a:cubicBezTo>
                  <a:pt x="2078" y="2910"/>
                  <a:pt x="1920" y="2715"/>
                  <a:pt x="1761" y="2520"/>
                </a:cubicBezTo>
                <a:cubicBezTo>
                  <a:pt x="1883" y="2477"/>
                  <a:pt x="2011" y="2441"/>
                  <a:pt x="2139" y="2398"/>
                </a:cubicBezTo>
                <a:close/>
                <a:moveTo>
                  <a:pt x="2062" y="0"/>
                </a:moveTo>
                <a:cubicBezTo>
                  <a:pt x="2026" y="0"/>
                  <a:pt x="1989" y="17"/>
                  <a:pt x="1962" y="59"/>
                </a:cubicBezTo>
                <a:cubicBezTo>
                  <a:pt x="1725" y="431"/>
                  <a:pt x="1487" y="808"/>
                  <a:pt x="1250" y="1186"/>
                </a:cubicBezTo>
                <a:cubicBezTo>
                  <a:pt x="902" y="1076"/>
                  <a:pt x="555" y="942"/>
                  <a:pt x="220" y="790"/>
                </a:cubicBezTo>
                <a:cubicBezTo>
                  <a:pt x="203" y="781"/>
                  <a:pt x="186" y="778"/>
                  <a:pt x="170" y="778"/>
                </a:cubicBezTo>
                <a:cubicBezTo>
                  <a:pt x="71" y="778"/>
                  <a:pt x="1" y="920"/>
                  <a:pt x="74" y="1003"/>
                </a:cubicBezTo>
                <a:cubicBezTo>
                  <a:pt x="336" y="1277"/>
                  <a:pt x="592" y="1564"/>
                  <a:pt x="842" y="1850"/>
                </a:cubicBezTo>
                <a:cubicBezTo>
                  <a:pt x="641" y="2179"/>
                  <a:pt x="446" y="2508"/>
                  <a:pt x="245" y="2843"/>
                </a:cubicBezTo>
                <a:cubicBezTo>
                  <a:pt x="184" y="2946"/>
                  <a:pt x="276" y="3052"/>
                  <a:pt x="367" y="3052"/>
                </a:cubicBezTo>
                <a:cubicBezTo>
                  <a:pt x="405" y="3052"/>
                  <a:pt x="443" y="3034"/>
                  <a:pt x="470" y="2989"/>
                </a:cubicBezTo>
                <a:cubicBezTo>
                  <a:pt x="482" y="2965"/>
                  <a:pt x="500" y="2940"/>
                  <a:pt x="513" y="2916"/>
                </a:cubicBezTo>
                <a:cubicBezTo>
                  <a:pt x="835" y="2812"/>
                  <a:pt x="1164" y="2709"/>
                  <a:pt x="1487" y="2605"/>
                </a:cubicBezTo>
                <a:cubicBezTo>
                  <a:pt x="1780" y="2958"/>
                  <a:pt x="2072" y="3318"/>
                  <a:pt x="2352" y="3689"/>
                </a:cubicBezTo>
                <a:cubicBezTo>
                  <a:pt x="2376" y="3721"/>
                  <a:pt x="2408" y="3734"/>
                  <a:pt x="2441" y="3734"/>
                </a:cubicBezTo>
                <a:cubicBezTo>
                  <a:pt x="2517" y="3734"/>
                  <a:pt x="2596" y="3663"/>
                  <a:pt x="2584" y="3574"/>
                </a:cubicBezTo>
                <a:cubicBezTo>
                  <a:pt x="2510" y="3159"/>
                  <a:pt x="2443" y="2739"/>
                  <a:pt x="2395" y="2319"/>
                </a:cubicBezTo>
                <a:cubicBezTo>
                  <a:pt x="2748" y="2203"/>
                  <a:pt x="3107" y="2094"/>
                  <a:pt x="3461" y="1978"/>
                </a:cubicBezTo>
                <a:cubicBezTo>
                  <a:pt x="3607" y="1929"/>
                  <a:pt x="3601" y="1746"/>
                  <a:pt x="3448" y="1716"/>
                </a:cubicBezTo>
                <a:cubicBezTo>
                  <a:pt x="3065" y="1637"/>
                  <a:pt x="2681" y="1558"/>
                  <a:pt x="2297" y="1472"/>
                </a:cubicBezTo>
                <a:cubicBezTo>
                  <a:pt x="2261" y="1028"/>
                  <a:pt x="2224" y="589"/>
                  <a:pt x="2206" y="144"/>
                </a:cubicBezTo>
                <a:cubicBezTo>
                  <a:pt x="2202" y="64"/>
                  <a:pt x="2132" y="0"/>
                  <a:pt x="206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14"/>
          <p:cNvSpPr/>
          <p:nvPr/>
        </p:nvSpPr>
        <p:spPr>
          <a:xfrm>
            <a:off x="846183" y="203106"/>
            <a:ext cx="186878" cy="198123"/>
          </a:xfrm>
          <a:custGeom>
            <a:avLst/>
            <a:gdLst/>
            <a:ahLst/>
            <a:cxnLst/>
            <a:rect l="l" t="t" r="r" b="b"/>
            <a:pathLst>
              <a:path w="2925" h="3101" extrusionOk="0">
                <a:moveTo>
                  <a:pt x="1462" y="1"/>
                </a:moveTo>
                <a:lnTo>
                  <a:pt x="1140" y="920"/>
                </a:lnTo>
                <a:lnTo>
                  <a:pt x="323" y="622"/>
                </a:lnTo>
                <a:lnTo>
                  <a:pt x="323" y="622"/>
                </a:lnTo>
                <a:lnTo>
                  <a:pt x="963" y="1188"/>
                </a:lnTo>
                <a:lnTo>
                  <a:pt x="1" y="1438"/>
                </a:lnTo>
                <a:lnTo>
                  <a:pt x="920" y="1676"/>
                </a:lnTo>
                <a:lnTo>
                  <a:pt x="384" y="2510"/>
                </a:lnTo>
                <a:lnTo>
                  <a:pt x="384" y="2510"/>
                </a:lnTo>
                <a:lnTo>
                  <a:pt x="1158" y="1998"/>
                </a:lnTo>
                <a:lnTo>
                  <a:pt x="1462" y="3101"/>
                </a:lnTo>
                <a:lnTo>
                  <a:pt x="1761" y="1998"/>
                </a:lnTo>
                <a:lnTo>
                  <a:pt x="2534" y="2510"/>
                </a:lnTo>
                <a:lnTo>
                  <a:pt x="2534" y="2510"/>
                </a:lnTo>
                <a:lnTo>
                  <a:pt x="1998" y="1676"/>
                </a:lnTo>
                <a:lnTo>
                  <a:pt x="2924" y="1438"/>
                </a:lnTo>
                <a:lnTo>
                  <a:pt x="1956" y="1188"/>
                </a:lnTo>
                <a:lnTo>
                  <a:pt x="2601" y="622"/>
                </a:lnTo>
                <a:lnTo>
                  <a:pt x="2601" y="622"/>
                </a:lnTo>
                <a:lnTo>
                  <a:pt x="1785" y="920"/>
                </a:lnTo>
                <a:lnTo>
                  <a:pt x="146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14"/>
          <p:cNvSpPr/>
          <p:nvPr/>
        </p:nvSpPr>
        <p:spPr>
          <a:xfrm>
            <a:off x="529385" y="825159"/>
            <a:ext cx="251768" cy="245699"/>
          </a:xfrm>
          <a:custGeom>
            <a:avLst/>
            <a:gdLst/>
            <a:ahLst/>
            <a:cxnLst/>
            <a:rect l="l" t="t" r="r" b="b"/>
            <a:pathLst>
              <a:path w="2236" h="2182" extrusionOk="0">
                <a:moveTo>
                  <a:pt x="1050" y="1"/>
                </a:moveTo>
                <a:cubicBezTo>
                  <a:pt x="1007" y="1"/>
                  <a:pt x="966" y="28"/>
                  <a:pt x="969" y="83"/>
                </a:cubicBezTo>
                <a:cubicBezTo>
                  <a:pt x="987" y="363"/>
                  <a:pt x="1005" y="643"/>
                  <a:pt x="1024" y="924"/>
                </a:cubicBezTo>
                <a:lnTo>
                  <a:pt x="676" y="631"/>
                </a:lnTo>
                <a:cubicBezTo>
                  <a:pt x="659" y="615"/>
                  <a:pt x="640" y="609"/>
                  <a:pt x="620" y="609"/>
                </a:cubicBezTo>
                <a:cubicBezTo>
                  <a:pt x="552" y="609"/>
                  <a:pt x="488" y="695"/>
                  <a:pt x="555" y="747"/>
                </a:cubicBezTo>
                <a:cubicBezTo>
                  <a:pt x="664" y="844"/>
                  <a:pt x="774" y="936"/>
                  <a:pt x="884" y="1027"/>
                </a:cubicBezTo>
                <a:cubicBezTo>
                  <a:pt x="628" y="1039"/>
                  <a:pt x="372" y="1058"/>
                  <a:pt x="110" y="1070"/>
                </a:cubicBezTo>
                <a:cubicBezTo>
                  <a:pt x="2" y="1076"/>
                  <a:pt x="0" y="1240"/>
                  <a:pt x="104" y="1240"/>
                </a:cubicBezTo>
                <a:cubicBezTo>
                  <a:pt x="106" y="1240"/>
                  <a:pt x="108" y="1240"/>
                  <a:pt x="110" y="1240"/>
                </a:cubicBezTo>
                <a:cubicBezTo>
                  <a:pt x="402" y="1228"/>
                  <a:pt x="695" y="1210"/>
                  <a:pt x="987" y="1192"/>
                </a:cubicBezTo>
                <a:lnTo>
                  <a:pt x="987" y="1192"/>
                </a:lnTo>
                <a:cubicBezTo>
                  <a:pt x="877" y="1301"/>
                  <a:pt x="768" y="1405"/>
                  <a:pt x="658" y="1514"/>
                </a:cubicBezTo>
                <a:cubicBezTo>
                  <a:pt x="597" y="1575"/>
                  <a:pt x="656" y="1662"/>
                  <a:pt x="722" y="1662"/>
                </a:cubicBezTo>
                <a:cubicBezTo>
                  <a:pt x="742" y="1662"/>
                  <a:pt x="762" y="1654"/>
                  <a:pt x="780" y="1636"/>
                </a:cubicBezTo>
                <a:lnTo>
                  <a:pt x="1054" y="1368"/>
                </a:lnTo>
                <a:cubicBezTo>
                  <a:pt x="1072" y="1612"/>
                  <a:pt x="1085" y="1855"/>
                  <a:pt x="1097" y="2099"/>
                </a:cubicBezTo>
                <a:cubicBezTo>
                  <a:pt x="1100" y="2154"/>
                  <a:pt x="1144" y="2181"/>
                  <a:pt x="1187" y="2181"/>
                </a:cubicBezTo>
                <a:cubicBezTo>
                  <a:pt x="1229" y="2181"/>
                  <a:pt x="1270" y="2154"/>
                  <a:pt x="1267" y="2099"/>
                </a:cubicBezTo>
                <a:cubicBezTo>
                  <a:pt x="1255" y="1837"/>
                  <a:pt x="1237" y="1575"/>
                  <a:pt x="1225" y="1313"/>
                </a:cubicBezTo>
                <a:lnTo>
                  <a:pt x="1225" y="1313"/>
                </a:lnTo>
                <a:cubicBezTo>
                  <a:pt x="1334" y="1405"/>
                  <a:pt x="1444" y="1502"/>
                  <a:pt x="1560" y="1594"/>
                </a:cubicBezTo>
                <a:cubicBezTo>
                  <a:pt x="1578" y="1609"/>
                  <a:pt x="1598" y="1616"/>
                  <a:pt x="1618" y="1616"/>
                </a:cubicBezTo>
                <a:cubicBezTo>
                  <a:pt x="1688" y="1616"/>
                  <a:pt x="1748" y="1529"/>
                  <a:pt x="1681" y="1472"/>
                </a:cubicBezTo>
                <a:cubicBezTo>
                  <a:pt x="1560" y="1374"/>
                  <a:pt x="1438" y="1271"/>
                  <a:pt x="1316" y="1167"/>
                </a:cubicBezTo>
                <a:cubicBezTo>
                  <a:pt x="1590" y="1149"/>
                  <a:pt x="1858" y="1131"/>
                  <a:pt x="2126" y="1112"/>
                </a:cubicBezTo>
                <a:cubicBezTo>
                  <a:pt x="2234" y="1106"/>
                  <a:pt x="2236" y="942"/>
                  <a:pt x="2132" y="942"/>
                </a:cubicBezTo>
                <a:cubicBezTo>
                  <a:pt x="2130" y="942"/>
                  <a:pt x="2128" y="942"/>
                  <a:pt x="2126" y="942"/>
                </a:cubicBezTo>
                <a:cubicBezTo>
                  <a:pt x="1895" y="960"/>
                  <a:pt x="1663" y="972"/>
                  <a:pt x="1432" y="991"/>
                </a:cubicBezTo>
                <a:lnTo>
                  <a:pt x="1651" y="771"/>
                </a:lnTo>
                <a:cubicBezTo>
                  <a:pt x="1712" y="710"/>
                  <a:pt x="1654" y="624"/>
                  <a:pt x="1587" y="624"/>
                </a:cubicBezTo>
                <a:cubicBezTo>
                  <a:pt x="1568" y="624"/>
                  <a:pt x="1547" y="631"/>
                  <a:pt x="1529" y="649"/>
                </a:cubicBezTo>
                <a:cubicBezTo>
                  <a:pt x="1420" y="759"/>
                  <a:pt x="1310" y="869"/>
                  <a:pt x="1200" y="978"/>
                </a:cubicBezTo>
                <a:cubicBezTo>
                  <a:pt x="1182" y="680"/>
                  <a:pt x="1164" y="381"/>
                  <a:pt x="1139" y="83"/>
                </a:cubicBezTo>
                <a:cubicBezTo>
                  <a:pt x="1136" y="28"/>
                  <a:pt x="1092" y="1"/>
                  <a:pt x="10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14"/>
          <p:cNvSpPr/>
          <p:nvPr/>
        </p:nvSpPr>
        <p:spPr>
          <a:xfrm>
            <a:off x="140488" y="1153322"/>
            <a:ext cx="388895" cy="337705"/>
          </a:xfrm>
          <a:custGeom>
            <a:avLst/>
            <a:gdLst/>
            <a:ahLst/>
            <a:cxnLst/>
            <a:rect l="l" t="t" r="r" b="b"/>
            <a:pathLst>
              <a:path w="3884" h="3373" extrusionOk="0">
                <a:moveTo>
                  <a:pt x="2703" y="625"/>
                </a:moveTo>
                <a:lnTo>
                  <a:pt x="2703" y="625"/>
                </a:lnTo>
                <a:cubicBezTo>
                  <a:pt x="2630" y="807"/>
                  <a:pt x="2551" y="984"/>
                  <a:pt x="2478" y="1161"/>
                </a:cubicBezTo>
                <a:cubicBezTo>
                  <a:pt x="2393" y="1106"/>
                  <a:pt x="2307" y="1045"/>
                  <a:pt x="2228" y="990"/>
                </a:cubicBezTo>
                <a:cubicBezTo>
                  <a:pt x="2386" y="868"/>
                  <a:pt x="2545" y="753"/>
                  <a:pt x="2703" y="625"/>
                </a:cubicBezTo>
                <a:close/>
                <a:moveTo>
                  <a:pt x="1083" y="485"/>
                </a:moveTo>
                <a:cubicBezTo>
                  <a:pt x="1308" y="655"/>
                  <a:pt x="1540" y="826"/>
                  <a:pt x="1771" y="990"/>
                </a:cubicBezTo>
                <a:cubicBezTo>
                  <a:pt x="1625" y="1094"/>
                  <a:pt x="1479" y="1197"/>
                  <a:pt x="1327" y="1289"/>
                </a:cubicBezTo>
                <a:cubicBezTo>
                  <a:pt x="1247" y="1021"/>
                  <a:pt x="1162" y="753"/>
                  <a:pt x="1083" y="485"/>
                </a:cubicBezTo>
                <a:close/>
                <a:moveTo>
                  <a:pt x="1997" y="1155"/>
                </a:moveTo>
                <a:cubicBezTo>
                  <a:pt x="2125" y="1240"/>
                  <a:pt x="2246" y="1325"/>
                  <a:pt x="2368" y="1410"/>
                </a:cubicBezTo>
                <a:lnTo>
                  <a:pt x="2155" y="1916"/>
                </a:lnTo>
                <a:cubicBezTo>
                  <a:pt x="2017" y="1916"/>
                  <a:pt x="1876" y="1913"/>
                  <a:pt x="1736" y="1913"/>
                </a:cubicBezTo>
                <a:cubicBezTo>
                  <a:pt x="1666" y="1913"/>
                  <a:pt x="1597" y="1914"/>
                  <a:pt x="1528" y="1916"/>
                </a:cubicBezTo>
                <a:cubicBezTo>
                  <a:pt x="1485" y="1794"/>
                  <a:pt x="1448" y="1672"/>
                  <a:pt x="1412" y="1557"/>
                </a:cubicBezTo>
                <a:cubicBezTo>
                  <a:pt x="1613" y="1429"/>
                  <a:pt x="1808" y="1295"/>
                  <a:pt x="1997" y="1155"/>
                </a:cubicBezTo>
                <a:close/>
                <a:moveTo>
                  <a:pt x="1180" y="1703"/>
                </a:moveTo>
                <a:cubicBezTo>
                  <a:pt x="1205" y="1770"/>
                  <a:pt x="1223" y="1843"/>
                  <a:pt x="1247" y="1916"/>
                </a:cubicBezTo>
                <a:cubicBezTo>
                  <a:pt x="1095" y="1916"/>
                  <a:pt x="943" y="1922"/>
                  <a:pt x="791" y="1922"/>
                </a:cubicBezTo>
                <a:cubicBezTo>
                  <a:pt x="919" y="1855"/>
                  <a:pt x="1053" y="1776"/>
                  <a:pt x="1180" y="1703"/>
                </a:cubicBezTo>
                <a:close/>
                <a:moveTo>
                  <a:pt x="2594" y="1563"/>
                </a:moveTo>
                <a:cubicBezTo>
                  <a:pt x="2795" y="1691"/>
                  <a:pt x="2996" y="1818"/>
                  <a:pt x="3197" y="1946"/>
                </a:cubicBezTo>
                <a:cubicBezTo>
                  <a:pt x="2941" y="1934"/>
                  <a:pt x="2691" y="1928"/>
                  <a:pt x="2441" y="1922"/>
                </a:cubicBezTo>
                <a:cubicBezTo>
                  <a:pt x="2490" y="1800"/>
                  <a:pt x="2545" y="1678"/>
                  <a:pt x="2594" y="1563"/>
                </a:cubicBezTo>
                <a:close/>
                <a:moveTo>
                  <a:pt x="1613" y="2178"/>
                </a:moveTo>
                <a:cubicBezTo>
                  <a:pt x="1753" y="2178"/>
                  <a:pt x="1899" y="2178"/>
                  <a:pt x="2039" y="2184"/>
                </a:cubicBezTo>
                <a:cubicBezTo>
                  <a:pt x="1960" y="2373"/>
                  <a:pt x="1881" y="2562"/>
                  <a:pt x="1802" y="2750"/>
                </a:cubicBezTo>
                <a:cubicBezTo>
                  <a:pt x="1735" y="2562"/>
                  <a:pt x="1674" y="2367"/>
                  <a:pt x="1613" y="2178"/>
                </a:cubicBezTo>
                <a:close/>
                <a:moveTo>
                  <a:pt x="835" y="0"/>
                </a:moveTo>
                <a:cubicBezTo>
                  <a:pt x="755" y="0"/>
                  <a:pt x="681" y="63"/>
                  <a:pt x="711" y="162"/>
                </a:cubicBezTo>
                <a:cubicBezTo>
                  <a:pt x="833" y="588"/>
                  <a:pt x="967" y="1014"/>
                  <a:pt x="1095" y="1441"/>
                </a:cubicBezTo>
                <a:cubicBezTo>
                  <a:pt x="785" y="1630"/>
                  <a:pt x="462" y="1806"/>
                  <a:pt x="121" y="1959"/>
                </a:cubicBezTo>
                <a:cubicBezTo>
                  <a:pt x="1" y="2019"/>
                  <a:pt x="64" y="2208"/>
                  <a:pt x="182" y="2208"/>
                </a:cubicBezTo>
                <a:cubicBezTo>
                  <a:pt x="184" y="2208"/>
                  <a:pt x="186" y="2208"/>
                  <a:pt x="188" y="2208"/>
                </a:cubicBezTo>
                <a:cubicBezTo>
                  <a:pt x="571" y="2196"/>
                  <a:pt x="949" y="2184"/>
                  <a:pt x="1333" y="2178"/>
                </a:cubicBezTo>
                <a:cubicBezTo>
                  <a:pt x="1455" y="2549"/>
                  <a:pt x="1570" y="2915"/>
                  <a:pt x="1698" y="3280"/>
                </a:cubicBezTo>
                <a:cubicBezTo>
                  <a:pt x="1720" y="3345"/>
                  <a:pt x="1773" y="3373"/>
                  <a:pt x="1825" y="3373"/>
                </a:cubicBezTo>
                <a:cubicBezTo>
                  <a:pt x="1906" y="3373"/>
                  <a:pt x="1987" y="3307"/>
                  <a:pt x="1954" y="3207"/>
                </a:cubicBezTo>
                <a:cubicBezTo>
                  <a:pt x="1942" y="3183"/>
                  <a:pt x="1936" y="3152"/>
                  <a:pt x="1924" y="3128"/>
                </a:cubicBezTo>
                <a:cubicBezTo>
                  <a:pt x="2058" y="2811"/>
                  <a:pt x="2192" y="2501"/>
                  <a:pt x="2326" y="2184"/>
                </a:cubicBezTo>
                <a:cubicBezTo>
                  <a:pt x="2788" y="2196"/>
                  <a:pt x="3251" y="2214"/>
                  <a:pt x="3708" y="2239"/>
                </a:cubicBezTo>
                <a:cubicBezTo>
                  <a:pt x="3710" y="2239"/>
                  <a:pt x="3712" y="2239"/>
                  <a:pt x="3714" y="2239"/>
                </a:cubicBezTo>
                <a:cubicBezTo>
                  <a:pt x="3843" y="2239"/>
                  <a:pt x="3883" y="2055"/>
                  <a:pt x="3775" y="1989"/>
                </a:cubicBezTo>
                <a:cubicBezTo>
                  <a:pt x="3410" y="1776"/>
                  <a:pt x="3050" y="1544"/>
                  <a:pt x="2697" y="1313"/>
                </a:cubicBezTo>
                <a:cubicBezTo>
                  <a:pt x="2849" y="966"/>
                  <a:pt x="2996" y="625"/>
                  <a:pt x="3142" y="277"/>
                </a:cubicBezTo>
                <a:cubicBezTo>
                  <a:pt x="3187" y="174"/>
                  <a:pt x="3118" y="83"/>
                  <a:pt x="3030" y="83"/>
                </a:cubicBezTo>
                <a:cubicBezTo>
                  <a:pt x="2999" y="83"/>
                  <a:pt x="2966" y="94"/>
                  <a:pt x="2935" y="119"/>
                </a:cubicBezTo>
                <a:cubicBezTo>
                  <a:pt x="2624" y="357"/>
                  <a:pt x="2313" y="600"/>
                  <a:pt x="1997" y="832"/>
                </a:cubicBezTo>
                <a:cubicBezTo>
                  <a:pt x="1637" y="576"/>
                  <a:pt x="1278" y="308"/>
                  <a:pt x="931" y="34"/>
                </a:cubicBezTo>
                <a:cubicBezTo>
                  <a:pt x="902" y="11"/>
                  <a:pt x="868" y="0"/>
                  <a:pt x="83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14"/>
          <p:cNvSpPr/>
          <p:nvPr/>
        </p:nvSpPr>
        <p:spPr>
          <a:xfrm>
            <a:off x="1033048" y="452252"/>
            <a:ext cx="406126" cy="429996"/>
          </a:xfrm>
          <a:custGeom>
            <a:avLst/>
            <a:gdLst/>
            <a:ahLst/>
            <a:cxnLst/>
            <a:rect l="l" t="t" r="r" b="b"/>
            <a:pathLst>
              <a:path w="4874" h="5160" extrusionOk="0">
                <a:moveTo>
                  <a:pt x="2437" y="1"/>
                </a:moveTo>
                <a:lnTo>
                  <a:pt x="1895" y="1536"/>
                </a:lnTo>
                <a:lnTo>
                  <a:pt x="537" y="1030"/>
                </a:lnTo>
                <a:lnTo>
                  <a:pt x="1609" y="1981"/>
                </a:lnTo>
                <a:lnTo>
                  <a:pt x="1" y="2395"/>
                </a:lnTo>
                <a:lnTo>
                  <a:pt x="1542" y="2791"/>
                </a:lnTo>
                <a:lnTo>
                  <a:pt x="640" y="4185"/>
                </a:lnTo>
                <a:lnTo>
                  <a:pt x="1932" y="3327"/>
                </a:lnTo>
                <a:lnTo>
                  <a:pt x="2437" y="5160"/>
                </a:lnTo>
                <a:lnTo>
                  <a:pt x="2937" y="3327"/>
                </a:lnTo>
                <a:lnTo>
                  <a:pt x="4228" y="4185"/>
                </a:lnTo>
                <a:lnTo>
                  <a:pt x="3332" y="2791"/>
                </a:lnTo>
                <a:lnTo>
                  <a:pt x="4873" y="2395"/>
                </a:lnTo>
                <a:lnTo>
                  <a:pt x="3259" y="1981"/>
                </a:lnTo>
                <a:lnTo>
                  <a:pt x="4331" y="1030"/>
                </a:lnTo>
                <a:lnTo>
                  <a:pt x="4331" y="1030"/>
                </a:lnTo>
                <a:lnTo>
                  <a:pt x="2973" y="1536"/>
                </a:lnTo>
                <a:lnTo>
                  <a:pt x="243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14"/>
          <p:cNvSpPr/>
          <p:nvPr/>
        </p:nvSpPr>
        <p:spPr>
          <a:xfrm rot="10800000">
            <a:off x="333768" y="4777703"/>
            <a:ext cx="251768" cy="245699"/>
          </a:xfrm>
          <a:custGeom>
            <a:avLst/>
            <a:gdLst/>
            <a:ahLst/>
            <a:cxnLst/>
            <a:rect l="l" t="t" r="r" b="b"/>
            <a:pathLst>
              <a:path w="2236" h="2182" extrusionOk="0">
                <a:moveTo>
                  <a:pt x="1050" y="1"/>
                </a:moveTo>
                <a:cubicBezTo>
                  <a:pt x="1007" y="1"/>
                  <a:pt x="966" y="28"/>
                  <a:pt x="969" y="83"/>
                </a:cubicBezTo>
                <a:cubicBezTo>
                  <a:pt x="987" y="363"/>
                  <a:pt x="1005" y="643"/>
                  <a:pt x="1024" y="924"/>
                </a:cubicBezTo>
                <a:lnTo>
                  <a:pt x="676" y="631"/>
                </a:lnTo>
                <a:cubicBezTo>
                  <a:pt x="659" y="615"/>
                  <a:pt x="640" y="609"/>
                  <a:pt x="620" y="609"/>
                </a:cubicBezTo>
                <a:cubicBezTo>
                  <a:pt x="552" y="609"/>
                  <a:pt x="488" y="695"/>
                  <a:pt x="555" y="747"/>
                </a:cubicBezTo>
                <a:cubicBezTo>
                  <a:pt x="664" y="844"/>
                  <a:pt x="774" y="936"/>
                  <a:pt x="884" y="1027"/>
                </a:cubicBezTo>
                <a:cubicBezTo>
                  <a:pt x="628" y="1039"/>
                  <a:pt x="372" y="1058"/>
                  <a:pt x="110" y="1070"/>
                </a:cubicBezTo>
                <a:cubicBezTo>
                  <a:pt x="2" y="1076"/>
                  <a:pt x="0" y="1240"/>
                  <a:pt x="104" y="1240"/>
                </a:cubicBezTo>
                <a:cubicBezTo>
                  <a:pt x="106" y="1240"/>
                  <a:pt x="108" y="1240"/>
                  <a:pt x="110" y="1240"/>
                </a:cubicBezTo>
                <a:cubicBezTo>
                  <a:pt x="402" y="1228"/>
                  <a:pt x="695" y="1210"/>
                  <a:pt x="987" y="1192"/>
                </a:cubicBezTo>
                <a:lnTo>
                  <a:pt x="987" y="1192"/>
                </a:lnTo>
                <a:cubicBezTo>
                  <a:pt x="877" y="1301"/>
                  <a:pt x="768" y="1405"/>
                  <a:pt x="658" y="1514"/>
                </a:cubicBezTo>
                <a:cubicBezTo>
                  <a:pt x="597" y="1575"/>
                  <a:pt x="656" y="1662"/>
                  <a:pt x="722" y="1662"/>
                </a:cubicBezTo>
                <a:cubicBezTo>
                  <a:pt x="742" y="1662"/>
                  <a:pt x="762" y="1654"/>
                  <a:pt x="780" y="1636"/>
                </a:cubicBezTo>
                <a:lnTo>
                  <a:pt x="1054" y="1368"/>
                </a:lnTo>
                <a:cubicBezTo>
                  <a:pt x="1072" y="1612"/>
                  <a:pt x="1085" y="1855"/>
                  <a:pt x="1097" y="2099"/>
                </a:cubicBezTo>
                <a:cubicBezTo>
                  <a:pt x="1100" y="2154"/>
                  <a:pt x="1144" y="2181"/>
                  <a:pt x="1187" y="2181"/>
                </a:cubicBezTo>
                <a:cubicBezTo>
                  <a:pt x="1229" y="2181"/>
                  <a:pt x="1270" y="2154"/>
                  <a:pt x="1267" y="2099"/>
                </a:cubicBezTo>
                <a:cubicBezTo>
                  <a:pt x="1255" y="1837"/>
                  <a:pt x="1237" y="1575"/>
                  <a:pt x="1225" y="1313"/>
                </a:cubicBezTo>
                <a:lnTo>
                  <a:pt x="1225" y="1313"/>
                </a:lnTo>
                <a:cubicBezTo>
                  <a:pt x="1334" y="1405"/>
                  <a:pt x="1444" y="1502"/>
                  <a:pt x="1560" y="1594"/>
                </a:cubicBezTo>
                <a:cubicBezTo>
                  <a:pt x="1578" y="1609"/>
                  <a:pt x="1598" y="1616"/>
                  <a:pt x="1618" y="1616"/>
                </a:cubicBezTo>
                <a:cubicBezTo>
                  <a:pt x="1688" y="1616"/>
                  <a:pt x="1748" y="1529"/>
                  <a:pt x="1681" y="1472"/>
                </a:cubicBezTo>
                <a:cubicBezTo>
                  <a:pt x="1560" y="1374"/>
                  <a:pt x="1438" y="1271"/>
                  <a:pt x="1316" y="1167"/>
                </a:cubicBezTo>
                <a:cubicBezTo>
                  <a:pt x="1590" y="1149"/>
                  <a:pt x="1858" y="1131"/>
                  <a:pt x="2126" y="1112"/>
                </a:cubicBezTo>
                <a:cubicBezTo>
                  <a:pt x="2234" y="1106"/>
                  <a:pt x="2236" y="942"/>
                  <a:pt x="2132" y="942"/>
                </a:cubicBezTo>
                <a:cubicBezTo>
                  <a:pt x="2130" y="942"/>
                  <a:pt x="2128" y="942"/>
                  <a:pt x="2126" y="942"/>
                </a:cubicBezTo>
                <a:cubicBezTo>
                  <a:pt x="1895" y="960"/>
                  <a:pt x="1663" y="972"/>
                  <a:pt x="1432" y="991"/>
                </a:cubicBezTo>
                <a:lnTo>
                  <a:pt x="1651" y="771"/>
                </a:lnTo>
                <a:cubicBezTo>
                  <a:pt x="1712" y="710"/>
                  <a:pt x="1654" y="624"/>
                  <a:pt x="1587" y="624"/>
                </a:cubicBezTo>
                <a:cubicBezTo>
                  <a:pt x="1568" y="624"/>
                  <a:pt x="1547" y="631"/>
                  <a:pt x="1529" y="649"/>
                </a:cubicBezTo>
                <a:cubicBezTo>
                  <a:pt x="1420" y="759"/>
                  <a:pt x="1310" y="869"/>
                  <a:pt x="1200" y="978"/>
                </a:cubicBezTo>
                <a:cubicBezTo>
                  <a:pt x="1182" y="680"/>
                  <a:pt x="1164" y="381"/>
                  <a:pt x="1139" y="83"/>
                </a:cubicBezTo>
                <a:cubicBezTo>
                  <a:pt x="1136" y="28"/>
                  <a:pt x="1092" y="1"/>
                  <a:pt x="10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14"/>
          <p:cNvSpPr/>
          <p:nvPr/>
        </p:nvSpPr>
        <p:spPr>
          <a:xfrm rot="10800000">
            <a:off x="1150518" y="4581924"/>
            <a:ext cx="457327" cy="484201"/>
          </a:xfrm>
          <a:custGeom>
            <a:avLst/>
            <a:gdLst/>
            <a:ahLst/>
            <a:cxnLst/>
            <a:rect l="l" t="t" r="r" b="b"/>
            <a:pathLst>
              <a:path w="4874" h="5160" extrusionOk="0">
                <a:moveTo>
                  <a:pt x="2437" y="1"/>
                </a:moveTo>
                <a:lnTo>
                  <a:pt x="1895" y="1536"/>
                </a:lnTo>
                <a:lnTo>
                  <a:pt x="537" y="1030"/>
                </a:lnTo>
                <a:lnTo>
                  <a:pt x="1609" y="1981"/>
                </a:lnTo>
                <a:lnTo>
                  <a:pt x="1" y="2395"/>
                </a:lnTo>
                <a:lnTo>
                  <a:pt x="1542" y="2791"/>
                </a:lnTo>
                <a:lnTo>
                  <a:pt x="640" y="4185"/>
                </a:lnTo>
                <a:lnTo>
                  <a:pt x="1932" y="3327"/>
                </a:lnTo>
                <a:lnTo>
                  <a:pt x="2437" y="5160"/>
                </a:lnTo>
                <a:lnTo>
                  <a:pt x="2937" y="3327"/>
                </a:lnTo>
                <a:lnTo>
                  <a:pt x="4228" y="4185"/>
                </a:lnTo>
                <a:lnTo>
                  <a:pt x="3332" y="2791"/>
                </a:lnTo>
                <a:lnTo>
                  <a:pt x="4873" y="2395"/>
                </a:lnTo>
                <a:lnTo>
                  <a:pt x="3259" y="1981"/>
                </a:lnTo>
                <a:lnTo>
                  <a:pt x="4331" y="1030"/>
                </a:lnTo>
                <a:lnTo>
                  <a:pt x="4331" y="1030"/>
                </a:lnTo>
                <a:lnTo>
                  <a:pt x="2973" y="1536"/>
                </a:lnTo>
                <a:lnTo>
                  <a:pt x="243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14"/>
          <p:cNvSpPr/>
          <p:nvPr/>
        </p:nvSpPr>
        <p:spPr>
          <a:xfrm rot="10800000">
            <a:off x="146895" y="4244238"/>
            <a:ext cx="186878" cy="198123"/>
          </a:xfrm>
          <a:custGeom>
            <a:avLst/>
            <a:gdLst/>
            <a:ahLst/>
            <a:cxnLst/>
            <a:rect l="l" t="t" r="r" b="b"/>
            <a:pathLst>
              <a:path w="2925" h="3101" extrusionOk="0">
                <a:moveTo>
                  <a:pt x="1462" y="1"/>
                </a:moveTo>
                <a:lnTo>
                  <a:pt x="1140" y="920"/>
                </a:lnTo>
                <a:lnTo>
                  <a:pt x="323" y="622"/>
                </a:lnTo>
                <a:lnTo>
                  <a:pt x="323" y="622"/>
                </a:lnTo>
                <a:lnTo>
                  <a:pt x="963" y="1188"/>
                </a:lnTo>
                <a:lnTo>
                  <a:pt x="1" y="1438"/>
                </a:lnTo>
                <a:lnTo>
                  <a:pt x="920" y="1676"/>
                </a:lnTo>
                <a:lnTo>
                  <a:pt x="384" y="2510"/>
                </a:lnTo>
                <a:lnTo>
                  <a:pt x="384" y="2510"/>
                </a:lnTo>
                <a:lnTo>
                  <a:pt x="1158" y="1998"/>
                </a:lnTo>
                <a:lnTo>
                  <a:pt x="1462" y="3101"/>
                </a:lnTo>
                <a:lnTo>
                  <a:pt x="1761" y="1998"/>
                </a:lnTo>
                <a:lnTo>
                  <a:pt x="2534" y="2510"/>
                </a:lnTo>
                <a:lnTo>
                  <a:pt x="2534" y="2510"/>
                </a:lnTo>
                <a:lnTo>
                  <a:pt x="1998" y="1676"/>
                </a:lnTo>
                <a:lnTo>
                  <a:pt x="2924" y="1438"/>
                </a:lnTo>
                <a:lnTo>
                  <a:pt x="1956" y="1188"/>
                </a:lnTo>
                <a:lnTo>
                  <a:pt x="2601" y="622"/>
                </a:lnTo>
                <a:lnTo>
                  <a:pt x="2601" y="622"/>
                </a:lnTo>
                <a:lnTo>
                  <a:pt x="1785" y="920"/>
                </a:lnTo>
                <a:lnTo>
                  <a:pt x="146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14"/>
          <p:cNvSpPr/>
          <p:nvPr/>
        </p:nvSpPr>
        <p:spPr>
          <a:xfrm rot="10800000">
            <a:off x="201256" y="3669706"/>
            <a:ext cx="388912" cy="379696"/>
          </a:xfrm>
          <a:custGeom>
            <a:avLst/>
            <a:gdLst/>
            <a:ahLst/>
            <a:cxnLst/>
            <a:rect l="l" t="t" r="r" b="b"/>
            <a:pathLst>
              <a:path w="3454" h="3372" extrusionOk="0">
                <a:moveTo>
                  <a:pt x="1616" y="1"/>
                </a:moveTo>
                <a:cubicBezTo>
                  <a:pt x="1549" y="1"/>
                  <a:pt x="1487" y="44"/>
                  <a:pt x="1493" y="131"/>
                </a:cubicBezTo>
                <a:cubicBezTo>
                  <a:pt x="1523" y="557"/>
                  <a:pt x="1554" y="990"/>
                  <a:pt x="1584" y="1422"/>
                </a:cubicBezTo>
                <a:lnTo>
                  <a:pt x="1042" y="966"/>
                </a:lnTo>
                <a:cubicBezTo>
                  <a:pt x="1015" y="942"/>
                  <a:pt x="985" y="932"/>
                  <a:pt x="956" y="932"/>
                </a:cubicBezTo>
                <a:cubicBezTo>
                  <a:pt x="848" y="932"/>
                  <a:pt x="754" y="1068"/>
                  <a:pt x="859" y="1154"/>
                </a:cubicBezTo>
                <a:lnTo>
                  <a:pt x="1359" y="1581"/>
                </a:lnTo>
                <a:cubicBezTo>
                  <a:pt x="963" y="1605"/>
                  <a:pt x="567" y="1629"/>
                  <a:pt x="171" y="1654"/>
                </a:cubicBezTo>
                <a:cubicBezTo>
                  <a:pt x="2" y="1660"/>
                  <a:pt x="0" y="1922"/>
                  <a:pt x="165" y="1922"/>
                </a:cubicBezTo>
                <a:cubicBezTo>
                  <a:pt x="167" y="1922"/>
                  <a:pt x="169" y="1922"/>
                  <a:pt x="171" y="1922"/>
                </a:cubicBezTo>
                <a:cubicBezTo>
                  <a:pt x="622" y="1891"/>
                  <a:pt x="1072" y="1867"/>
                  <a:pt x="1523" y="1837"/>
                </a:cubicBezTo>
                <a:lnTo>
                  <a:pt x="1523" y="1837"/>
                </a:lnTo>
                <a:cubicBezTo>
                  <a:pt x="1353" y="2007"/>
                  <a:pt x="1182" y="2172"/>
                  <a:pt x="1018" y="2342"/>
                </a:cubicBezTo>
                <a:cubicBezTo>
                  <a:pt x="923" y="2436"/>
                  <a:pt x="1015" y="2570"/>
                  <a:pt x="1117" y="2570"/>
                </a:cubicBezTo>
                <a:cubicBezTo>
                  <a:pt x="1147" y="2570"/>
                  <a:pt x="1179" y="2559"/>
                  <a:pt x="1206" y="2531"/>
                </a:cubicBezTo>
                <a:cubicBezTo>
                  <a:pt x="1346" y="2391"/>
                  <a:pt x="1487" y="2251"/>
                  <a:pt x="1627" y="2111"/>
                </a:cubicBezTo>
                <a:cubicBezTo>
                  <a:pt x="1651" y="2488"/>
                  <a:pt x="1675" y="2866"/>
                  <a:pt x="1694" y="3244"/>
                </a:cubicBezTo>
                <a:cubicBezTo>
                  <a:pt x="1700" y="3329"/>
                  <a:pt x="1768" y="3371"/>
                  <a:pt x="1834" y="3371"/>
                </a:cubicBezTo>
                <a:cubicBezTo>
                  <a:pt x="1901" y="3371"/>
                  <a:pt x="1965" y="3329"/>
                  <a:pt x="1962" y="3244"/>
                </a:cubicBezTo>
                <a:cubicBezTo>
                  <a:pt x="1937" y="2835"/>
                  <a:pt x="1913" y="2433"/>
                  <a:pt x="1889" y="2025"/>
                </a:cubicBezTo>
                <a:lnTo>
                  <a:pt x="1889" y="2025"/>
                </a:lnTo>
                <a:cubicBezTo>
                  <a:pt x="2059" y="2172"/>
                  <a:pt x="2236" y="2318"/>
                  <a:pt x="2406" y="2464"/>
                </a:cubicBezTo>
                <a:cubicBezTo>
                  <a:pt x="2433" y="2487"/>
                  <a:pt x="2463" y="2497"/>
                  <a:pt x="2492" y="2497"/>
                </a:cubicBezTo>
                <a:cubicBezTo>
                  <a:pt x="2600" y="2497"/>
                  <a:pt x="2696" y="2361"/>
                  <a:pt x="2595" y="2275"/>
                </a:cubicBezTo>
                <a:cubicBezTo>
                  <a:pt x="2406" y="2117"/>
                  <a:pt x="2224" y="1958"/>
                  <a:pt x="2035" y="1806"/>
                </a:cubicBezTo>
                <a:cubicBezTo>
                  <a:pt x="2449" y="1776"/>
                  <a:pt x="2869" y="1745"/>
                  <a:pt x="3283" y="1715"/>
                </a:cubicBezTo>
                <a:cubicBezTo>
                  <a:pt x="3450" y="1703"/>
                  <a:pt x="3454" y="1452"/>
                  <a:pt x="3295" y="1452"/>
                </a:cubicBezTo>
                <a:cubicBezTo>
                  <a:pt x="3291" y="1452"/>
                  <a:pt x="3287" y="1453"/>
                  <a:pt x="3283" y="1453"/>
                </a:cubicBezTo>
                <a:cubicBezTo>
                  <a:pt x="2924" y="1477"/>
                  <a:pt x="2571" y="1502"/>
                  <a:pt x="2211" y="1526"/>
                </a:cubicBezTo>
                <a:lnTo>
                  <a:pt x="2552" y="1191"/>
                </a:lnTo>
                <a:cubicBezTo>
                  <a:pt x="2642" y="1097"/>
                  <a:pt x="2553" y="963"/>
                  <a:pt x="2452" y="963"/>
                </a:cubicBezTo>
                <a:cubicBezTo>
                  <a:pt x="2422" y="963"/>
                  <a:pt x="2391" y="974"/>
                  <a:pt x="2364" y="1002"/>
                </a:cubicBezTo>
                <a:cubicBezTo>
                  <a:pt x="2193" y="1167"/>
                  <a:pt x="2023" y="1337"/>
                  <a:pt x="1852" y="1508"/>
                </a:cubicBezTo>
                <a:cubicBezTo>
                  <a:pt x="1822" y="1045"/>
                  <a:pt x="1791" y="588"/>
                  <a:pt x="1761" y="131"/>
                </a:cubicBezTo>
                <a:cubicBezTo>
                  <a:pt x="1754" y="45"/>
                  <a:pt x="1683" y="1"/>
                  <a:pt x="161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14"/>
          <p:cNvSpPr/>
          <p:nvPr/>
        </p:nvSpPr>
        <p:spPr>
          <a:xfrm rot="10800000">
            <a:off x="8590959" y="4522587"/>
            <a:ext cx="406139" cy="420570"/>
          </a:xfrm>
          <a:custGeom>
            <a:avLst/>
            <a:gdLst/>
            <a:ahLst/>
            <a:cxnLst/>
            <a:rect l="l" t="t" r="r" b="b"/>
            <a:pathLst>
              <a:path w="3607" h="3735" extrusionOk="0">
                <a:moveTo>
                  <a:pt x="1962" y="553"/>
                </a:moveTo>
                <a:cubicBezTo>
                  <a:pt x="1981" y="839"/>
                  <a:pt x="2005" y="1119"/>
                  <a:pt x="2029" y="1405"/>
                </a:cubicBezTo>
                <a:cubicBezTo>
                  <a:pt x="1859" y="1363"/>
                  <a:pt x="1682" y="1314"/>
                  <a:pt x="1512" y="1265"/>
                </a:cubicBezTo>
                <a:cubicBezTo>
                  <a:pt x="1664" y="1028"/>
                  <a:pt x="1816" y="790"/>
                  <a:pt x="1962" y="553"/>
                </a:cubicBezTo>
                <a:close/>
                <a:moveTo>
                  <a:pt x="683" y="1271"/>
                </a:moveTo>
                <a:cubicBezTo>
                  <a:pt x="823" y="1320"/>
                  <a:pt x="963" y="1375"/>
                  <a:pt x="1110" y="1417"/>
                </a:cubicBezTo>
                <a:cubicBezTo>
                  <a:pt x="1067" y="1484"/>
                  <a:pt x="1030" y="1545"/>
                  <a:pt x="988" y="1612"/>
                </a:cubicBezTo>
                <a:cubicBezTo>
                  <a:pt x="884" y="1497"/>
                  <a:pt x="787" y="1381"/>
                  <a:pt x="683" y="1271"/>
                </a:cubicBezTo>
                <a:close/>
                <a:moveTo>
                  <a:pt x="2328" y="1746"/>
                </a:moveTo>
                <a:cubicBezTo>
                  <a:pt x="2523" y="1795"/>
                  <a:pt x="2718" y="1832"/>
                  <a:pt x="2912" y="1874"/>
                </a:cubicBezTo>
                <a:cubicBezTo>
                  <a:pt x="2730" y="1935"/>
                  <a:pt x="2547" y="1990"/>
                  <a:pt x="2358" y="2051"/>
                </a:cubicBezTo>
                <a:cubicBezTo>
                  <a:pt x="2352" y="1947"/>
                  <a:pt x="2340" y="1850"/>
                  <a:pt x="2328" y="1746"/>
                </a:cubicBezTo>
                <a:close/>
                <a:moveTo>
                  <a:pt x="1371" y="1503"/>
                </a:moveTo>
                <a:cubicBezTo>
                  <a:pt x="1597" y="1570"/>
                  <a:pt x="1822" y="1625"/>
                  <a:pt x="2054" y="1685"/>
                </a:cubicBezTo>
                <a:cubicBezTo>
                  <a:pt x="2072" y="1832"/>
                  <a:pt x="2084" y="1984"/>
                  <a:pt x="2102" y="2130"/>
                </a:cubicBezTo>
                <a:cubicBezTo>
                  <a:pt x="1926" y="2191"/>
                  <a:pt x="1755" y="2246"/>
                  <a:pt x="1579" y="2301"/>
                </a:cubicBezTo>
                <a:cubicBezTo>
                  <a:pt x="1445" y="2136"/>
                  <a:pt x="1311" y="1978"/>
                  <a:pt x="1170" y="1819"/>
                </a:cubicBezTo>
                <a:cubicBezTo>
                  <a:pt x="1237" y="1716"/>
                  <a:pt x="1304" y="1606"/>
                  <a:pt x="1371" y="1503"/>
                </a:cubicBezTo>
                <a:close/>
                <a:moveTo>
                  <a:pt x="1024" y="2057"/>
                </a:moveTo>
                <a:cubicBezTo>
                  <a:pt x="1122" y="2167"/>
                  <a:pt x="1213" y="2276"/>
                  <a:pt x="1304" y="2386"/>
                </a:cubicBezTo>
                <a:cubicBezTo>
                  <a:pt x="1110" y="2447"/>
                  <a:pt x="915" y="2514"/>
                  <a:pt x="714" y="2575"/>
                </a:cubicBezTo>
                <a:cubicBezTo>
                  <a:pt x="817" y="2404"/>
                  <a:pt x="921" y="2228"/>
                  <a:pt x="1024" y="2057"/>
                </a:cubicBezTo>
                <a:close/>
                <a:moveTo>
                  <a:pt x="2139" y="2398"/>
                </a:moveTo>
                <a:cubicBezTo>
                  <a:pt x="2163" y="2636"/>
                  <a:pt x="2200" y="2873"/>
                  <a:pt x="2236" y="3105"/>
                </a:cubicBezTo>
                <a:cubicBezTo>
                  <a:pt x="2078" y="2910"/>
                  <a:pt x="1920" y="2715"/>
                  <a:pt x="1761" y="2520"/>
                </a:cubicBezTo>
                <a:cubicBezTo>
                  <a:pt x="1883" y="2477"/>
                  <a:pt x="2011" y="2441"/>
                  <a:pt x="2139" y="2398"/>
                </a:cubicBezTo>
                <a:close/>
                <a:moveTo>
                  <a:pt x="2062" y="0"/>
                </a:moveTo>
                <a:cubicBezTo>
                  <a:pt x="2026" y="0"/>
                  <a:pt x="1989" y="17"/>
                  <a:pt x="1962" y="59"/>
                </a:cubicBezTo>
                <a:cubicBezTo>
                  <a:pt x="1725" y="431"/>
                  <a:pt x="1487" y="808"/>
                  <a:pt x="1250" y="1186"/>
                </a:cubicBezTo>
                <a:cubicBezTo>
                  <a:pt x="902" y="1076"/>
                  <a:pt x="555" y="942"/>
                  <a:pt x="220" y="790"/>
                </a:cubicBezTo>
                <a:cubicBezTo>
                  <a:pt x="203" y="781"/>
                  <a:pt x="186" y="778"/>
                  <a:pt x="170" y="778"/>
                </a:cubicBezTo>
                <a:cubicBezTo>
                  <a:pt x="71" y="778"/>
                  <a:pt x="1" y="920"/>
                  <a:pt x="74" y="1003"/>
                </a:cubicBezTo>
                <a:cubicBezTo>
                  <a:pt x="336" y="1277"/>
                  <a:pt x="592" y="1564"/>
                  <a:pt x="842" y="1850"/>
                </a:cubicBezTo>
                <a:cubicBezTo>
                  <a:pt x="641" y="2179"/>
                  <a:pt x="446" y="2508"/>
                  <a:pt x="245" y="2843"/>
                </a:cubicBezTo>
                <a:cubicBezTo>
                  <a:pt x="184" y="2946"/>
                  <a:pt x="276" y="3052"/>
                  <a:pt x="367" y="3052"/>
                </a:cubicBezTo>
                <a:cubicBezTo>
                  <a:pt x="405" y="3052"/>
                  <a:pt x="443" y="3034"/>
                  <a:pt x="470" y="2989"/>
                </a:cubicBezTo>
                <a:cubicBezTo>
                  <a:pt x="482" y="2965"/>
                  <a:pt x="500" y="2940"/>
                  <a:pt x="513" y="2916"/>
                </a:cubicBezTo>
                <a:cubicBezTo>
                  <a:pt x="835" y="2812"/>
                  <a:pt x="1164" y="2709"/>
                  <a:pt x="1487" y="2605"/>
                </a:cubicBezTo>
                <a:cubicBezTo>
                  <a:pt x="1780" y="2958"/>
                  <a:pt x="2072" y="3318"/>
                  <a:pt x="2352" y="3689"/>
                </a:cubicBezTo>
                <a:cubicBezTo>
                  <a:pt x="2376" y="3721"/>
                  <a:pt x="2408" y="3734"/>
                  <a:pt x="2441" y="3734"/>
                </a:cubicBezTo>
                <a:cubicBezTo>
                  <a:pt x="2517" y="3734"/>
                  <a:pt x="2596" y="3663"/>
                  <a:pt x="2584" y="3574"/>
                </a:cubicBezTo>
                <a:cubicBezTo>
                  <a:pt x="2510" y="3159"/>
                  <a:pt x="2443" y="2739"/>
                  <a:pt x="2395" y="2319"/>
                </a:cubicBezTo>
                <a:cubicBezTo>
                  <a:pt x="2748" y="2203"/>
                  <a:pt x="3107" y="2094"/>
                  <a:pt x="3461" y="1978"/>
                </a:cubicBezTo>
                <a:cubicBezTo>
                  <a:pt x="3607" y="1929"/>
                  <a:pt x="3601" y="1746"/>
                  <a:pt x="3448" y="1716"/>
                </a:cubicBezTo>
                <a:cubicBezTo>
                  <a:pt x="3065" y="1637"/>
                  <a:pt x="2681" y="1558"/>
                  <a:pt x="2297" y="1472"/>
                </a:cubicBezTo>
                <a:cubicBezTo>
                  <a:pt x="2261" y="1028"/>
                  <a:pt x="2224" y="589"/>
                  <a:pt x="2206" y="144"/>
                </a:cubicBezTo>
                <a:cubicBezTo>
                  <a:pt x="2202" y="64"/>
                  <a:pt x="2132" y="0"/>
                  <a:pt x="206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14"/>
          <p:cNvSpPr/>
          <p:nvPr/>
        </p:nvSpPr>
        <p:spPr>
          <a:xfrm rot="10800000">
            <a:off x="8095907" y="4801498"/>
            <a:ext cx="186878" cy="198123"/>
          </a:xfrm>
          <a:custGeom>
            <a:avLst/>
            <a:gdLst/>
            <a:ahLst/>
            <a:cxnLst/>
            <a:rect l="l" t="t" r="r" b="b"/>
            <a:pathLst>
              <a:path w="2925" h="3101" extrusionOk="0">
                <a:moveTo>
                  <a:pt x="1462" y="1"/>
                </a:moveTo>
                <a:lnTo>
                  <a:pt x="1140" y="920"/>
                </a:lnTo>
                <a:lnTo>
                  <a:pt x="323" y="622"/>
                </a:lnTo>
                <a:lnTo>
                  <a:pt x="323" y="622"/>
                </a:lnTo>
                <a:lnTo>
                  <a:pt x="963" y="1188"/>
                </a:lnTo>
                <a:lnTo>
                  <a:pt x="1" y="1438"/>
                </a:lnTo>
                <a:lnTo>
                  <a:pt x="920" y="1676"/>
                </a:lnTo>
                <a:lnTo>
                  <a:pt x="384" y="2510"/>
                </a:lnTo>
                <a:lnTo>
                  <a:pt x="384" y="2510"/>
                </a:lnTo>
                <a:lnTo>
                  <a:pt x="1158" y="1998"/>
                </a:lnTo>
                <a:lnTo>
                  <a:pt x="1462" y="3101"/>
                </a:lnTo>
                <a:lnTo>
                  <a:pt x="1761" y="1998"/>
                </a:lnTo>
                <a:lnTo>
                  <a:pt x="2534" y="2510"/>
                </a:lnTo>
                <a:lnTo>
                  <a:pt x="2534" y="2510"/>
                </a:lnTo>
                <a:lnTo>
                  <a:pt x="1998" y="1676"/>
                </a:lnTo>
                <a:lnTo>
                  <a:pt x="2924" y="1438"/>
                </a:lnTo>
                <a:lnTo>
                  <a:pt x="1956" y="1188"/>
                </a:lnTo>
                <a:lnTo>
                  <a:pt x="2601" y="622"/>
                </a:lnTo>
                <a:lnTo>
                  <a:pt x="2601" y="622"/>
                </a:lnTo>
                <a:lnTo>
                  <a:pt x="1785" y="920"/>
                </a:lnTo>
                <a:lnTo>
                  <a:pt x="146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14"/>
          <p:cNvSpPr/>
          <p:nvPr/>
        </p:nvSpPr>
        <p:spPr>
          <a:xfrm rot="10800000">
            <a:off x="8347816" y="4131869"/>
            <a:ext cx="251768" cy="245699"/>
          </a:xfrm>
          <a:custGeom>
            <a:avLst/>
            <a:gdLst/>
            <a:ahLst/>
            <a:cxnLst/>
            <a:rect l="l" t="t" r="r" b="b"/>
            <a:pathLst>
              <a:path w="2236" h="2182" extrusionOk="0">
                <a:moveTo>
                  <a:pt x="1050" y="1"/>
                </a:moveTo>
                <a:cubicBezTo>
                  <a:pt x="1007" y="1"/>
                  <a:pt x="966" y="28"/>
                  <a:pt x="969" y="83"/>
                </a:cubicBezTo>
                <a:cubicBezTo>
                  <a:pt x="987" y="363"/>
                  <a:pt x="1005" y="643"/>
                  <a:pt x="1024" y="924"/>
                </a:cubicBezTo>
                <a:lnTo>
                  <a:pt x="676" y="631"/>
                </a:lnTo>
                <a:cubicBezTo>
                  <a:pt x="659" y="615"/>
                  <a:pt x="640" y="609"/>
                  <a:pt x="620" y="609"/>
                </a:cubicBezTo>
                <a:cubicBezTo>
                  <a:pt x="552" y="609"/>
                  <a:pt x="488" y="695"/>
                  <a:pt x="555" y="747"/>
                </a:cubicBezTo>
                <a:cubicBezTo>
                  <a:pt x="664" y="844"/>
                  <a:pt x="774" y="936"/>
                  <a:pt x="884" y="1027"/>
                </a:cubicBezTo>
                <a:cubicBezTo>
                  <a:pt x="628" y="1039"/>
                  <a:pt x="372" y="1058"/>
                  <a:pt x="110" y="1070"/>
                </a:cubicBezTo>
                <a:cubicBezTo>
                  <a:pt x="2" y="1076"/>
                  <a:pt x="0" y="1240"/>
                  <a:pt x="104" y="1240"/>
                </a:cubicBezTo>
                <a:cubicBezTo>
                  <a:pt x="106" y="1240"/>
                  <a:pt x="108" y="1240"/>
                  <a:pt x="110" y="1240"/>
                </a:cubicBezTo>
                <a:cubicBezTo>
                  <a:pt x="402" y="1228"/>
                  <a:pt x="695" y="1210"/>
                  <a:pt x="987" y="1192"/>
                </a:cubicBezTo>
                <a:lnTo>
                  <a:pt x="987" y="1192"/>
                </a:lnTo>
                <a:cubicBezTo>
                  <a:pt x="877" y="1301"/>
                  <a:pt x="768" y="1405"/>
                  <a:pt x="658" y="1514"/>
                </a:cubicBezTo>
                <a:cubicBezTo>
                  <a:pt x="597" y="1575"/>
                  <a:pt x="656" y="1662"/>
                  <a:pt x="722" y="1662"/>
                </a:cubicBezTo>
                <a:cubicBezTo>
                  <a:pt x="742" y="1662"/>
                  <a:pt x="762" y="1654"/>
                  <a:pt x="780" y="1636"/>
                </a:cubicBezTo>
                <a:lnTo>
                  <a:pt x="1054" y="1368"/>
                </a:lnTo>
                <a:cubicBezTo>
                  <a:pt x="1072" y="1612"/>
                  <a:pt x="1085" y="1855"/>
                  <a:pt x="1097" y="2099"/>
                </a:cubicBezTo>
                <a:cubicBezTo>
                  <a:pt x="1100" y="2154"/>
                  <a:pt x="1144" y="2181"/>
                  <a:pt x="1187" y="2181"/>
                </a:cubicBezTo>
                <a:cubicBezTo>
                  <a:pt x="1229" y="2181"/>
                  <a:pt x="1270" y="2154"/>
                  <a:pt x="1267" y="2099"/>
                </a:cubicBezTo>
                <a:cubicBezTo>
                  <a:pt x="1255" y="1837"/>
                  <a:pt x="1237" y="1575"/>
                  <a:pt x="1225" y="1313"/>
                </a:cubicBezTo>
                <a:lnTo>
                  <a:pt x="1225" y="1313"/>
                </a:lnTo>
                <a:cubicBezTo>
                  <a:pt x="1334" y="1405"/>
                  <a:pt x="1444" y="1502"/>
                  <a:pt x="1560" y="1594"/>
                </a:cubicBezTo>
                <a:cubicBezTo>
                  <a:pt x="1578" y="1609"/>
                  <a:pt x="1598" y="1616"/>
                  <a:pt x="1618" y="1616"/>
                </a:cubicBezTo>
                <a:cubicBezTo>
                  <a:pt x="1688" y="1616"/>
                  <a:pt x="1748" y="1529"/>
                  <a:pt x="1681" y="1472"/>
                </a:cubicBezTo>
                <a:cubicBezTo>
                  <a:pt x="1560" y="1374"/>
                  <a:pt x="1438" y="1271"/>
                  <a:pt x="1316" y="1167"/>
                </a:cubicBezTo>
                <a:cubicBezTo>
                  <a:pt x="1590" y="1149"/>
                  <a:pt x="1858" y="1131"/>
                  <a:pt x="2126" y="1112"/>
                </a:cubicBezTo>
                <a:cubicBezTo>
                  <a:pt x="2234" y="1106"/>
                  <a:pt x="2236" y="942"/>
                  <a:pt x="2132" y="942"/>
                </a:cubicBezTo>
                <a:cubicBezTo>
                  <a:pt x="2130" y="942"/>
                  <a:pt x="2128" y="942"/>
                  <a:pt x="2126" y="942"/>
                </a:cubicBezTo>
                <a:cubicBezTo>
                  <a:pt x="1895" y="960"/>
                  <a:pt x="1663" y="972"/>
                  <a:pt x="1432" y="991"/>
                </a:cubicBezTo>
                <a:lnTo>
                  <a:pt x="1651" y="771"/>
                </a:lnTo>
                <a:cubicBezTo>
                  <a:pt x="1712" y="710"/>
                  <a:pt x="1654" y="624"/>
                  <a:pt x="1587" y="624"/>
                </a:cubicBezTo>
                <a:cubicBezTo>
                  <a:pt x="1568" y="624"/>
                  <a:pt x="1547" y="631"/>
                  <a:pt x="1529" y="649"/>
                </a:cubicBezTo>
                <a:cubicBezTo>
                  <a:pt x="1420" y="759"/>
                  <a:pt x="1310" y="869"/>
                  <a:pt x="1200" y="978"/>
                </a:cubicBezTo>
                <a:cubicBezTo>
                  <a:pt x="1182" y="680"/>
                  <a:pt x="1164" y="381"/>
                  <a:pt x="1139" y="83"/>
                </a:cubicBezTo>
                <a:cubicBezTo>
                  <a:pt x="1136" y="28"/>
                  <a:pt x="1092" y="1"/>
                  <a:pt x="10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28;p14"/>
          <p:cNvSpPr/>
          <p:nvPr/>
        </p:nvSpPr>
        <p:spPr>
          <a:xfrm rot="10800000">
            <a:off x="8599585" y="3711700"/>
            <a:ext cx="388895" cy="337705"/>
          </a:xfrm>
          <a:custGeom>
            <a:avLst/>
            <a:gdLst/>
            <a:ahLst/>
            <a:cxnLst/>
            <a:rect l="l" t="t" r="r" b="b"/>
            <a:pathLst>
              <a:path w="3884" h="3373" extrusionOk="0">
                <a:moveTo>
                  <a:pt x="2703" y="625"/>
                </a:moveTo>
                <a:lnTo>
                  <a:pt x="2703" y="625"/>
                </a:lnTo>
                <a:cubicBezTo>
                  <a:pt x="2630" y="807"/>
                  <a:pt x="2551" y="984"/>
                  <a:pt x="2478" y="1161"/>
                </a:cubicBezTo>
                <a:cubicBezTo>
                  <a:pt x="2393" y="1106"/>
                  <a:pt x="2307" y="1045"/>
                  <a:pt x="2228" y="990"/>
                </a:cubicBezTo>
                <a:cubicBezTo>
                  <a:pt x="2386" y="868"/>
                  <a:pt x="2545" y="753"/>
                  <a:pt x="2703" y="625"/>
                </a:cubicBezTo>
                <a:close/>
                <a:moveTo>
                  <a:pt x="1083" y="485"/>
                </a:moveTo>
                <a:cubicBezTo>
                  <a:pt x="1308" y="655"/>
                  <a:pt x="1540" y="826"/>
                  <a:pt x="1771" y="990"/>
                </a:cubicBezTo>
                <a:cubicBezTo>
                  <a:pt x="1625" y="1094"/>
                  <a:pt x="1479" y="1197"/>
                  <a:pt x="1327" y="1289"/>
                </a:cubicBezTo>
                <a:cubicBezTo>
                  <a:pt x="1247" y="1021"/>
                  <a:pt x="1162" y="753"/>
                  <a:pt x="1083" y="485"/>
                </a:cubicBezTo>
                <a:close/>
                <a:moveTo>
                  <a:pt x="1997" y="1155"/>
                </a:moveTo>
                <a:cubicBezTo>
                  <a:pt x="2125" y="1240"/>
                  <a:pt x="2246" y="1325"/>
                  <a:pt x="2368" y="1410"/>
                </a:cubicBezTo>
                <a:lnTo>
                  <a:pt x="2155" y="1916"/>
                </a:lnTo>
                <a:cubicBezTo>
                  <a:pt x="2017" y="1916"/>
                  <a:pt x="1876" y="1913"/>
                  <a:pt x="1736" y="1913"/>
                </a:cubicBezTo>
                <a:cubicBezTo>
                  <a:pt x="1666" y="1913"/>
                  <a:pt x="1597" y="1914"/>
                  <a:pt x="1528" y="1916"/>
                </a:cubicBezTo>
                <a:cubicBezTo>
                  <a:pt x="1485" y="1794"/>
                  <a:pt x="1448" y="1672"/>
                  <a:pt x="1412" y="1557"/>
                </a:cubicBezTo>
                <a:cubicBezTo>
                  <a:pt x="1613" y="1429"/>
                  <a:pt x="1808" y="1295"/>
                  <a:pt x="1997" y="1155"/>
                </a:cubicBezTo>
                <a:close/>
                <a:moveTo>
                  <a:pt x="1180" y="1703"/>
                </a:moveTo>
                <a:cubicBezTo>
                  <a:pt x="1205" y="1770"/>
                  <a:pt x="1223" y="1843"/>
                  <a:pt x="1247" y="1916"/>
                </a:cubicBezTo>
                <a:cubicBezTo>
                  <a:pt x="1095" y="1916"/>
                  <a:pt x="943" y="1922"/>
                  <a:pt x="791" y="1922"/>
                </a:cubicBezTo>
                <a:cubicBezTo>
                  <a:pt x="919" y="1855"/>
                  <a:pt x="1053" y="1776"/>
                  <a:pt x="1180" y="1703"/>
                </a:cubicBezTo>
                <a:close/>
                <a:moveTo>
                  <a:pt x="2594" y="1563"/>
                </a:moveTo>
                <a:cubicBezTo>
                  <a:pt x="2795" y="1691"/>
                  <a:pt x="2996" y="1818"/>
                  <a:pt x="3197" y="1946"/>
                </a:cubicBezTo>
                <a:cubicBezTo>
                  <a:pt x="2941" y="1934"/>
                  <a:pt x="2691" y="1928"/>
                  <a:pt x="2441" y="1922"/>
                </a:cubicBezTo>
                <a:cubicBezTo>
                  <a:pt x="2490" y="1800"/>
                  <a:pt x="2545" y="1678"/>
                  <a:pt x="2594" y="1563"/>
                </a:cubicBezTo>
                <a:close/>
                <a:moveTo>
                  <a:pt x="1613" y="2178"/>
                </a:moveTo>
                <a:cubicBezTo>
                  <a:pt x="1753" y="2178"/>
                  <a:pt x="1899" y="2178"/>
                  <a:pt x="2039" y="2184"/>
                </a:cubicBezTo>
                <a:cubicBezTo>
                  <a:pt x="1960" y="2373"/>
                  <a:pt x="1881" y="2562"/>
                  <a:pt x="1802" y="2750"/>
                </a:cubicBezTo>
                <a:cubicBezTo>
                  <a:pt x="1735" y="2562"/>
                  <a:pt x="1674" y="2367"/>
                  <a:pt x="1613" y="2178"/>
                </a:cubicBezTo>
                <a:close/>
                <a:moveTo>
                  <a:pt x="835" y="0"/>
                </a:moveTo>
                <a:cubicBezTo>
                  <a:pt x="755" y="0"/>
                  <a:pt x="681" y="63"/>
                  <a:pt x="711" y="162"/>
                </a:cubicBezTo>
                <a:cubicBezTo>
                  <a:pt x="833" y="588"/>
                  <a:pt x="967" y="1014"/>
                  <a:pt x="1095" y="1441"/>
                </a:cubicBezTo>
                <a:cubicBezTo>
                  <a:pt x="785" y="1630"/>
                  <a:pt x="462" y="1806"/>
                  <a:pt x="121" y="1959"/>
                </a:cubicBezTo>
                <a:cubicBezTo>
                  <a:pt x="1" y="2019"/>
                  <a:pt x="64" y="2208"/>
                  <a:pt x="182" y="2208"/>
                </a:cubicBezTo>
                <a:cubicBezTo>
                  <a:pt x="184" y="2208"/>
                  <a:pt x="186" y="2208"/>
                  <a:pt x="188" y="2208"/>
                </a:cubicBezTo>
                <a:cubicBezTo>
                  <a:pt x="571" y="2196"/>
                  <a:pt x="949" y="2184"/>
                  <a:pt x="1333" y="2178"/>
                </a:cubicBezTo>
                <a:cubicBezTo>
                  <a:pt x="1455" y="2549"/>
                  <a:pt x="1570" y="2915"/>
                  <a:pt x="1698" y="3280"/>
                </a:cubicBezTo>
                <a:cubicBezTo>
                  <a:pt x="1720" y="3345"/>
                  <a:pt x="1773" y="3373"/>
                  <a:pt x="1825" y="3373"/>
                </a:cubicBezTo>
                <a:cubicBezTo>
                  <a:pt x="1906" y="3373"/>
                  <a:pt x="1987" y="3307"/>
                  <a:pt x="1954" y="3207"/>
                </a:cubicBezTo>
                <a:cubicBezTo>
                  <a:pt x="1942" y="3183"/>
                  <a:pt x="1936" y="3152"/>
                  <a:pt x="1924" y="3128"/>
                </a:cubicBezTo>
                <a:cubicBezTo>
                  <a:pt x="2058" y="2811"/>
                  <a:pt x="2192" y="2501"/>
                  <a:pt x="2326" y="2184"/>
                </a:cubicBezTo>
                <a:cubicBezTo>
                  <a:pt x="2788" y="2196"/>
                  <a:pt x="3251" y="2214"/>
                  <a:pt x="3708" y="2239"/>
                </a:cubicBezTo>
                <a:cubicBezTo>
                  <a:pt x="3710" y="2239"/>
                  <a:pt x="3712" y="2239"/>
                  <a:pt x="3714" y="2239"/>
                </a:cubicBezTo>
                <a:cubicBezTo>
                  <a:pt x="3843" y="2239"/>
                  <a:pt x="3883" y="2055"/>
                  <a:pt x="3775" y="1989"/>
                </a:cubicBezTo>
                <a:cubicBezTo>
                  <a:pt x="3410" y="1776"/>
                  <a:pt x="3050" y="1544"/>
                  <a:pt x="2697" y="1313"/>
                </a:cubicBezTo>
                <a:cubicBezTo>
                  <a:pt x="2849" y="966"/>
                  <a:pt x="2996" y="625"/>
                  <a:pt x="3142" y="277"/>
                </a:cubicBezTo>
                <a:cubicBezTo>
                  <a:pt x="3187" y="174"/>
                  <a:pt x="3118" y="83"/>
                  <a:pt x="3030" y="83"/>
                </a:cubicBezTo>
                <a:cubicBezTo>
                  <a:pt x="2999" y="83"/>
                  <a:pt x="2966" y="94"/>
                  <a:pt x="2935" y="119"/>
                </a:cubicBezTo>
                <a:cubicBezTo>
                  <a:pt x="2624" y="357"/>
                  <a:pt x="2313" y="600"/>
                  <a:pt x="1997" y="832"/>
                </a:cubicBezTo>
                <a:cubicBezTo>
                  <a:pt x="1637" y="576"/>
                  <a:pt x="1278" y="308"/>
                  <a:pt x="931" y="34"/>
                </a:cubicBezTo>
                <a:cubicBezTo>
                  <a:pt x="902" y="11"/>
                  <a:pt x="868" y="0"/>
                  <a:pt x="83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14"/>
          <p:cNvSpPr/>
          <p:nvPr/>
        </p:nvSpPr>
        <p:spPr>
          <a:xfrm rot="10800000">
            <a:off x="713232" y="4592098"/>
            <a:ext cx="186878" cy="198123"/>
          </a:xfrm>
          <a:custGeom>
            <a:avLst/>
            <a:gdLst/>
            <a:ahLst/>
            <a:cxnLst/>
            <a:rect l="l" t="t" r="r" b="b"/>
            <a:pathLst>
              <a:path w="2925" h="3101" extrusionOk="0">
                <a:moveTo>
                  <a:pt x="1462" y="1"/>
                </a:moveTo>
                <a:lnTo>
                  <a:pt x="1140" y="920"/>
                </a:lnTo>
                <a:lnTo>
                  <a:pt x="323" y="622"/>
                </a:lnTo>
                <a:lnTo>
                  <a:pt x="323" y="622"/>
                </a:lnTo>
                <a:lnTo>
                  <a:pt x="963" y="1188"/>
                </a:lnTo>
                <a:lnTo>
                  <a:pt x="1" y="1438"/>
                </a:lnTo>
                <a:lnTo>
                  <a:pt x="920" y="1676"/>
                </a:lnTo>
                <a:lnTo>
                  <a:pt x="384" y="2510"/>
                </a:lnTo>
                <a:lnTo>
                  <a:pt x="384" y="2510"/>
                </a:lnTo>
                <a:lnTo>
                  <a:pt x="1158" y="1998"/>
                </a:lnTo>
                <a:lnTo>
                  <a:pt x="1462" y="3101"/>
                </a:lnTo>
                <a:lnTo>
                  <a:pt x="1761" y="1998"/>
                </a:lnTo>
                <a:lnTo>
                  <a:pt x="2534" y="2510"/>
                </a:lnTo>
                <a:lnTo>
                  <a:pt x="2534" y="2510"/>
                </a:lnTo>
                <a:lnTo>
                  <a:pt x="1998" y="1676"/>
                </a:lnTo>
                <a:lnTo>
                  <a:pt x="2924" y="1438"/>
                </a:lnTo>
                <a:lnTo>
                  <a:pt x="1956" y="1188"/>
                </a:lnTo>
                <a:lnTo>
                  <a:pt x="2601" y="622"/>
                </a:lnTo>
                <a:lnTo>
                  <a:pt x="2601" y="622"/>
                </a:lnTo>
                <a:lnTo>
                  <a:pt x="1785" y="920"/>
                </a:lnTo>
                <a:lnTo>
                  <a:pt x="146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three columns">
  <p:cSld name="CUSTOM_3">
    <p:bg>
      <p:bgPr>
        <a:solidFill>
          <a:schemeClr val="lt2"/>
        </a:solidFill>
        <a:effectLst/>
      </p:bgPr>
    </p:bg>
    <p:spTree>
      <p:nvGrpSpPr>
        <p:cNvPr id="1" name="Shape 306"/>
        <p:cNvGrpSpPr/>
        <p:nvPr/>
      </p:nvGrpSpPr>
      <p:grpSpPr>
        <a:xfrm>
          <a:off x="0" y="0"/>
          <a:ext cx="0" cy="0"/>
          <a:chOff x="0" y="0"/>
          <a:chExt cx="0" cy="0"/>
        </a:xfrm>
      </p:grpSpPr>
      <p:sp>
        <p:nvSpPr>
          <p:cNvPr id="307" name="Google Shape;307;p18"/>
          <p:cNvSpPr txBox="1">
            <a:spLocks noGrp="1"/>
          </p:cNvSpPr>
          <p:nvPr>
            <p:ph type="title"/>
          </p:nvPr>
        </p:nvSpPr>
        <p:spPr>
          <a:xfrm>
            <a:off x="710950" y="3240006"/>
            <a:ext cx="2320800" cy="428400"/>
          </a:xfrm>
          <a:prstGeom prst="rect">
            <a:avLst/>
          </a:prstGeom>
        </p:spPr>
        <p:txBody>
          <a:bodyPr spcFirstLastPara="1" wrap="square" lIns="91425" tIns="91425" rIns="91425" bIns="91425" anchor="t" anchorCtr="0">
            <a:noAutofit/>
          </a:bodyPr>
          <a:lstStyle>
            <a:lvl1pPr lvl="0" algn="ctr" rtl="0">
              <a:spcBef>
                <a:spcPts val="0"/>
              </a:spcBef>
              <a:spcAft>
                <a:spcPts val="0"/>
              </a:spcAft>
              <a:buClr>
                <a:srgbClr val="212950"/>
              </a:buClr>
              <a:buSzPts val="2000"/>
              <a:buNone/>
              <a:defRPr sz="2000">
                <a:solidFill>
                  <a:srgbClr val="212950"/>
                </a:solidFill>
              </a:defRPr>
            </a:lvl1pPr>
            <a:lvl2pPr lvl="1" algn="ctr" rtl="0">
              <a:spcBef>
                <a:spcPts val="0"/>
              </a:spcBef>
              <a:spcAft>
                <a:spcPts val="0"/>
              </a:spcAft>
              <a:buClr>
                <a:srgbClr val="212950"/>
              </a:buClr>
              <a:buSzPts val="2000"/>
              <a:buNone/>
              <a:defRPr sz="2000">
                <a:solidFill>
                  <a:srgbClr val="212950"/>
                </a:solidFill>
              </a:defRPr>
            </a:lvl2pPr>
            <a:lvl3pPr lvl="2" algn="ctr" rtl="0">
              <a:spcBef>
                <a:spcPts val="0"/>
              </a:spcBef>
              <a:spcAft>
                <a:spcPts val="0"/>
              </a:spcAft>
              <a:buClr>
                <a:srgbClr val="212950"/>
              </a:buClr>
              <a:buSzPts val="2000"/>
              <a:buNone/>
              <a:defRPr sz="2000">
                <a:solidFill>
                  <a:srgbClr val="212950"/>
                </a:solidFill>
              </a:defRPr>
            </a:lvl3pPr>
            <a:lvl4pPr lvl="3" algn="ctr" rtl="0">
              <a:spcBef>
                <a:spcPts val="0"/>
              </a:spcBef>
              <a:spcAft>
                <a:spcPts val="0"/>
              </a:spcAft>
              <a:buClr>
                <a:srgbClr val="212950"/>
              </a:buClr>
              <a:buSzPts val="2000"/>
              <a:buNone/>
              <a:defRPr sz="2000">
                <a:solidFill>
                  <a:srgbClr val="212950"/>
                </a:solidFill>
              </a:defRPr>
            </a:lvl4pPr>
            <a:lvl5pPr lvl="4" algn="ctr" rtl="0">
              <a:spcBef>
                <a:spcPts val="0"/>
              </a:spcBef>
              <a:spcAft>
                <a:spcPts val="0"/>
              </a:spcAft>
              <a:buClr>
                <a:srgbClr val="212950"/>
              </a:buClr>
              <a:buSzPts val="2000"/>
              <a:buNone/>
              <a:defRPr sz="2000">
                <a:solidFill>
                  <a:srgbClr val="212950"/>
                </a:solidFill>
              </a:defRPr>
            </a:lvl5pPr>
            <a:lvl6pPr lvl="5" algn="ctr" rtl="0">
              <a:spcBef>
                <a:spcPts val="0"/>
              </a:spcBef>
              <a:spcAft>
                <a:spcPts val="0"/>
              </a:spcAft>
              <a:buClr>
                <a:srgbClr val="212950"/>
              </a:buClr>
              <a:buSzPts val="2000"/>
              <a:buNone/>
              <a:defRPr sz="2000">
                <a:solidFill>
                  <a:srgbClr val="212950"/>
                </a:solidFill>
              </a:defRPr>
            </a:lvl6pPr>
            <a:lvl7pPr lvl="6" algn="ctr" rtl="0">
              <a:spcBef>
                <a:spcPts val="0"/>
              </a:spcBef>
              <a:spcAft>
                <a:spcPts val="0"/>
              </a:spcAft>
              <a:buClr>
                <a:srgbClr val="212950"/>
              </a:buClr>
              <a:buSzPts val="2000"/>
              <a:buNone/>
              <a:defRPr sz="2000">
                <a:solidFill>
                  <a:srgbClr val="212950"/>
                </a:solidFill>
              </a:defRPr>
            </a:lvl7pPr>
            <a:lvl8pPr lvl="7" algn="ctr" rtl="0">
              <a:spcBef>
                <a:spcPts val="0"/>
              </a:spcBef>
              <a:spcAft>
                <a:spcPts val="0"/>
              </a:spcAft>
              <a:buClr>
                <a:srgbClr val="212950"/>
              </a:buClr>
              <a:buSzPts val="2000"/>
              <a:buNone/>
              <a:defRPr sz="2000">
                <a:solidFill>
                  <a:srgbClr val="212950"/>
                </a:solidFill>
              </a:defRPr>
            </a:lvl8pPr>
            <a:lvl9pPr lvl="8" algn="ctr" rtl="0">
              <a:spcBef>
                <a:spcPts val="0"/>
              </a:spcBef>
              <a:spcAft>
                <a:spcPts val="0"/>
              </a:spcAft>
              <a:buClr>
                <a:srgbClr val="212950"/>
              </a:buClr>
              <a:buSzPts val="2000"/>
              <a:buNone/>
              <a:defRPr sz="2000">
                <a:solidFill>
                  <a:srgbClr val="212950"/>
                </a:solidFill>
              </a:defRPr>
            </a:lvl9pPr>
          </a:lstStyle>
          <a:p>
            <a:endParaRPr/>
          </a:p>
        </p:txBody>
      </p:sp>
      <p:sp>
        <p:nvSpPr>
          <p:cNvPr id="308" name="Google Shape;308;p18"/>
          <p:cNvSpPr txBox="1">
            <a:spLocks noGrp="1"/>
          </p:cNvSpPr>
          <p:nvPr>
            <p:ph type="subTitle" idx="1"/>
          </p:nvPr>
        </p:nvSpPr>
        <p:spPr>
          <a:xfrm>
            <a:off x="776200" y="3600000"/>
            <a:ext cx="2190300" cy="540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309" name="Google Shape;309;p18"/>
          <p:cNvSpPr txBox="1">
            <a:spLocks noGrp="1"/>
          </p:cNvSpPr>
          <p:nvPr>
            <p:ph type="title" idx="2"/>
          </p:nvPr>
        </p:nvSpPr>
        <p:spPr>
          <a:xfrm>
            <a:off x="6114989" y="3240000"/>
            <a:ext cx="2320800" cy="428400"/>
          </a:xfrm>
          <a:prstGeom prst="rect">
            <a:avLst/>
          </a:prstGeom>
        </p:spPr>
        <p:txBody>
          <a:bodyPr spcFirstLastPara="1" wrap="square" lIns="91425" tIns="91425" rIns="91425" bIns="91425" anchor="t" anchorCtr="0">
            <a:noAutofit/>
          </a:bodyPr>
          <a:lstStyle>
            <a:lvl1pPr lvl="0" algn="ctr" rtl="0">
              <a:spcBef>
                <a:spcPts val="0"/>
              </a:spcBef>
              <a:spcAft>
                <a:spcPts val="0"/>
              </a:spcAft>
              <a:buClr>
                <a:srgbClr val="212950"/>
              </a:buClr>
              <a:buSzPts val="2000"/>
              <a:buNone/>
              <a:defRPr sz="2000">
                <a:solidFill>
                  <a:srgbClr val="212950"/>
                </a:solidFill>
              </a:defRPr>
            </a:lvl1pPr>
            <a:lvl2pPr lvl="1" algn="ctr" rtl="0">
              <a:spcBef>
                <a:spcPts val="0"/>
              </a:spcBef>
              <a:spcAft>
                <a:spcPts val="0"/>
              </a:spcAft>
              <a:buClr>
                <a:srgbClr val="212950"/>
              </a:buClr>
              <a:buSzPts val="2000"/>
              <a:buNone/>
              <a:defRPr sz="2000">
                <a:solidFill>
                  <a:srgbClr val="212950"/>
                </a:solidFill>
              </a:defRPr>
            </a:lvl2pPr>
            <a:lvl3pPr lvl="2" algn="ctr" rtl="0">
              <a:spcBef>
                <a:spcPts val="0"/>
              </a:spcBef>
              <a:spcAft>
                <a:spcPts val="0"/>
              </a:spcAft>
              <a:buClr>
                <a:srgbClr val="212950"/>
              </a:buClr>
              <a:buSzPts val="2000"/>
              <a:buNone/>
              <a:defRPr sz="2000">
                <a:solidFill>
                  <a:srgbClr val="212950"/>
                </a:solidFill>
              </a:defRPr>
            </a:lvl3pPr>
            <a:lvl4pPr lvl="3" algn="ctr" rtl="0">
              <a:spcBef>
                <a:spcPts val="0"/>
              </a:spcBef>
              <a:spcAft>
                <a:spcPts val="0"/>
              </a:spcAft>
              <a:buClr>
                <a:srgbClr val="212950"/>
              </a:buClr>
              <a:buSzPts val="2000"/>
              <a:buNone/>
              <a:defRPr sz="2000">
                <a:solidFill>
                  <a:srgbClr val="212950"/>
                </a:solidFill>
              </a:defRPr>
            </a:lvl4pPr>
            <a:lvl5pPr lvl="4" algn="ctr" rtl="0">
              <a:spcBef>
                <a:spcPts val="0"/>
              </a:spcBef>
              <a:spcAft>
                <a:spcPts val="0"/>
              </a:spcAft>
              <a:buClr>
                <a:srgbClr val="212950"/>
              </a:buClr>
              <a:buSzPts val="2000"/>
              <a:buNone/>
              <a:defRPr sz="2000">
                <a:solidFill>
                  <a:srgbClr val="212950"/>
                </a:solidFill>
              </a:defRPr>
            </a:lvl5pPr>
            <a:lvl6pPr lvl="5" algn="ctr" rtl="0">
              <a:spcBef>
                <a:spcPts val="0"/>
              </a:spcBef>
              <a:spcAft>
                <a:spcPts val="0"/>
              </a:spcAft>
              <a:buClr>
                <a:srgbClr val="212950"/>
              </a:buClr>
              <a:buSzPts val="2000"/>
              <a:buNone/>
              <a:defRPr sz="2000">
                <a:solidFill>
                  <a:srgbClr val="212950"/>
                </a:solidFill>
              </a:defRPr>
            </a:lvl6pPr>
            <a:lvl7pPr lvl="6" algn="ctr" rtl="0">
              <a:spcBef>
                <a:spcPts val="0"/>
              </a:spcBef>
              <a:spcAft>
                <a:spcPts val="0"/>
              </a:spcAft>
              <a:buClr>
                <a:srgbClr val="212950"/>
              </a:buClr>
              <a:buSzPts val="2000"/>
              <a:buNone/>
              <a:defRPr sz="2000">
                <a:solidFill>
                  <a:srgbClr val="212950"/>
                </a:solidFill>
              </a:defRPr>
            </a:lvl7pPr>
            <a:lvl8pPr lvl="7" algn="ctr" rtl="0">
              <a:spcBef>
                <a:spcPts val="0"/>
              </a:spcBef>
              <a:spcAft>
                <a:spcPts val="0"/>
              </a:spcAft>
              <a:buClr>
                <a:srgbClr val="212950"/>
              </a:buClr>
              <a:buSzPts val="2000"/>
              <a:buNone/>
              <a:defRPr sz="2000">
                <a:solidFill>
                  <a:srgbClr val="212950"/>
                </a:solidFill>
              </a:defRPr>
            </a:lvl8pPr>
            <a:lvl9pPr lvl="8" algn="ctr" rtl="0">
              <a:spcBef>
                <a:spcPts val="0"/>
              </a:spcBef>
              <a:spcAft>
                <a:spcPts val="0"/>
              </a:spcAft>
              <a:buClr>
                <a:srgbClr val="212950"/>
              </a:buClr>
              <a:buSzPts val="2000"/>
              <a:buNone/>
              <a:defRPr sz="2000">
                <a:solidFill>
                  <a:srgbClr val="212950"/>
                </a:solidFill>
              </a:defRPr>
            </a:lvl9pPr>
          </a:lstStyle>
          <a:p>
            <a:endParaRPr/>
          </a:p>
        </p:txBody>
      </p:sp>
      <p:sp>
        <p:nvSpPr>
          <p:cNvPr id="310" name="Google Shape;310;p18"/>
          <p:cNvSpPr txBox="1">
            <a:spLocks noGrp="1"/>
          </p:cNvSpPr>
          <p:nvPr>
            <p:ph type="subTitle" idx="3"/>
          </p:nvPr>
        </p:nvSpPr>
        <p:spPr>
          <a:xfrm>
            <a:off x="6180250" y="3600000"/>
            <a:ext cx="2190300" cy="540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311" name="Google Shape;311;p18"/>
          <p:cNvSpPr txBox="1">
            <a:spLocks noGrp="1"/>
          </p:cNvSpPr>
          <p:nvPr>
            <p:ph type="title" idx="4"/>
          </p:nvPr>
        </p:nvSpPr>
        <p:spPr>
          <a:xfrm>
            <a:off x="3412658" y="3240017"/>
            <a:ext cx="2320800" cy="428400"/>
          </a:xfrm>
          <a:prstGeom prst="rect">
            <a:avLst/>
          </a:prstGeom>
        </p:spPr>
        <p:txBody>
          <a:bodyPr spcFirstLastPara="1" wrap="square" lIns="91425" tIns="91425" rIns="91425" bIns="91425" anchor="t" anchorCtr="0">
            <a:noAutofit/>
          </a:bodyPr>
          <a:lstStyle>
            <a:lvl1pPr lvl="0" algn="ctr" rtl="0">
              <a:spcBef>
                <a:spcPts val="0"/>
              </a:spcBef>
              <a:spcAft>
                <a:spcPts val="0"/>
              </a:spcAft>
              <a:buClr>
                <a:srgbClr val="212950"/>
              </a:buClr>
              <a:buSzPts val="2000"/>
              <a:buNone/>
              <a:defRPr sz="2000">
                <a:solidFill>
                  <a:srgbClr val="212950"/>
                </a:solidFill>
              </a:defRPr>
            </a:lvl1pPr>
            <a:lvl2pPr lvl="1" algn="ctr" rtl="0">
              <a:spcBef>
                <a:spcPts val="0"/>
              </a:spcBef>
              <a:spcAft>
                <a:spcPts val="0"/>
              </a:spcAft>
              <a:buClr>
                <a:srgbClr val="212950"/>
              </a:buClr>
              <a:buSzPts val="2000"/>
              <a:buNone/>
              <a:defRPr sz="2000">
                <a:solidFill>
                  <a:srgbClr val="212950"/>
                </a:solidFill>
              </a:defRPr>
            </a:lvl2pPr>
            <a:lvl3pPr lvl="2" algn="ctr" rtl="0">
              <a:spcBef>
                <a:spcPts val="0"/>
              </a:spcBef>
              <a:spcAft>
                <a:spcPts val="0"/>
              </a:spcAft>
              <a:buClr>
                <a:srgbClr val="212950"/>
              </a:buClr>
              <a:buSzPts val="2000"/>
              <a:buNone/>
              <a:defRPr sz="2000">
                <a:solidFill>
                  <a:srgbClr val="212950"/>
                </a:solidFill>
              </a:defRPr>
            </a:lvl3pPr>
            <a:lvl4pPr lvl="3" algn="ctr" rtl="0">
              <a:spcBef>
                <a:spcPts val="0"/>
              </a:spcBef>
              <a:spcAft>
                <a:spcPts val="0"/>
              </a:spcAft>
              <a:buClr>
                <a:srgbClr val="212950"/>
              </a:buClr>
              <a:buSzPts val="2000"/>
              <a:buNone/>
              <a:defRPr sz="2000">
                <a:solidFill>
                  <a:srgbClr val="212950"/>
                </a:solidFill>
              </a:defRPr>
            </a:lvl4pPr>
            <a:lvl5pPr lvl="4" algn="ctr" rtl="0">
              <a:spcBef>
                <a:spcPts val="0"/>
              </a:spcBef>
              <a:spcAft>
                <a:spcPts val="0"/>
              </a:spcAft>
              <a:buClr>
                <a:srgbClr val="212950"/>
              </a:buClr>
              <a:buSzPts val="2000"/>
              <a:buNone/>
              <a:defRPr sz="2000">
                <a:solidFill>
                  <a:srgbClr val="212950"/>
                </a:solidFill>
              </a:defRPr>
            </a:lvl5pPr>
            <a:lvl6pPr lvl="5" algn="ctr" rtl="0">
              <a:spcBef>
                <a:spcPts val="0"/>
              </a:spcBef>
              <a:spcAft>
                <a:spcPts val="0"/>
              </a:spcAft>
              <a:buClr>
                <a:srgbClr val="212950"/>
              </a:buClr>
              <a:buSzPts val="2000"/>
              <a:buNone/>
              <a:defRPr sz="2000">
                <a:solidFill>
                  <a:srgbClr val="212950"/>
                </a:solidFill>
              </a:defRPr>
            </a:lvl6pPr>
            <a:lvl7pPr lvl="6" algn="ctr" rtl="0">
              <a:spcBef>
                <a:spcPts val="0"/>
              </a:spcBef>
              <a:spcAft>
                <a:spcPts val="0"/>
              </a:spcAft>
              <a:buClr>
                <a:srgbClr val="212950"/>
              </a:buClr>
              <a:buSzPts val="2000"/>
              <a:buNone/>
              <a:defRPr sz="2000">
                <a:solidFill>
                  <a:srgbClr val="212950"/>
                </a:solidFill>
              </a:defRPr>
            </a:lvl7pPr>
            <a:lvl8pPr lvl="7" algn="ctr" rtl="0">
              <a:spcBef>
                <a:spcPts val="0"/>
              </a:spcBef>
              <a:spcAft>
                <a:spcPts val="0"/>
              </a:spcAft>
              <a:buClr>
                <a:srgbClr val="212950"/>
              </a:buClr>
              <a:buSzPts val="2000"/>
              <a:buNone/>
              <a:defRPr sz="2000">
                <a:solidFill>
                  <a:srgbClr val="212950"/>
                </a:solidFill>
              </a:defRPr>
            </a:lvl8pPr>
            <a:lvl9pPr lvl="8" algn="ctr" rtl="0">
              <a:spcBef>
                <a:spcPts val="0"/>
              </a:spcBef>
              <a:spcAft>
                <a:spcPts val="0"/>
              </a:spcAft>
              <a:buClr>
                <a:srgbClr val="212950"/>
              </a:buClr>
              <a:buSzPts val="2000"/>
              <a:buNone/>
              <a:defRPr sz="2000">
                <a:solidFill>
                  <a:srgbClr val="212950"/>
                </a:solidFill>
              </a:defRPr>
            </a:lvl9pPr>
          </a:lstStyle>
          <a:p>
            <a:endParaRPr/>
          </a:p>
        </p:txBody>
      </p:sp>
      <p:sp>
        <p:nvSpPr>
          <p:cNvPr id="312" name="Google Shape;312;p18"/>
          <p:cNvSpPr txBox="1">
            <a:spLocks noGrp="1"/>
          </p:cNvSpPr>
          <p:nvPr>
            <p:ph type="subTitle" idx="5"/>
          </p:nvPr>
        </p:nvSpPr>
        <p:spPr>
          <a:xfrm>
            <a:off x="3476316" y="3600000"/>
            <a:ext cx="2190300" cy="540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313" name="Google Shape;313;p18"/>
          <p:cNvSpPr txBox="1">
            <a:spLocks noGrp="1"/>
          </p:cNvSpPr>
          <p:nvPr>
            <p:ph type="title" idx="6"/>
          </p:nvPr>
        </p:nvSpPr>
        <p:spPr>
          <a:xfrm>
            <a:off x="720000" y="381000"/>
            <a:ext cx="7711200" cy="4842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2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314" name="Google Shape;314;p18"/>
          <p:cNvSpPr/>
          <p:nvPr/>
        </p:nvSpPr>
        <p:spPr>
          <a:xfrm>
            <a:off x="8543432" y="179325"/>
            <a:ext cx="251768" cy="245699"/>
          </a:xfrm>
          <a:custGeom>
            <a:avLst/>
            <a:gdLst/>
            <a:ahLst/>
            <a:cxnLst/>
            <a:rect l="l" t="t" r="r" b="b"/>
            <a:pathLst>
              <a:path w="2236" h="2182" extrusionOk="0">
                <a:moveTo>
                  <a:pt x="1050" y="1"/>
                </a:moveTo>
                <a:cubicBezTo>
                  <a:pt x="1007" y="1"/>
                  <a:pt x="966" y="28"/>
                  <a:pt x="969" y="83"/>
                </a:cubicBezTo>
                <a:cubicBezTo>
                  <a:pt x="987" y="363"/>
                  <a:pt x="1005" y="643"/>
                  <a:pt x="1024" y="924"/>
                </a:cubicBezTo>
                <a:lnTo>
                  <a:pt x="676" y="631"/>
                </a:lnTo>
                <a:cubicBezTo>
                  <a:pt x="659" y="615"/>
                  <a:pt x="640" y="609"/>
                  <a:pt x="620" y="609"/>
                </a:cubicBezTo>
                <a:cubicBezTo>
                  <a:pt x="552" y="609"/>
                  <a:pt x="488" y="695"/>
                  <a:pt x="555" y="747"/>
                </a:cubicBezTo>
                <a:cubicBezTo>
                  <a:pt x="664" y="844"/>
                  <a:pt x="774" y="936"/>
                  <a:pt x="884" y="1027"/>
                </a:cubicBezTo>
                <a:cubicBezTo>
                  <a:pt x="628" y="1039"/>
                  <a:pt x="372" y="1058"/>
                  <a:pt x="110" y="1070"/>
                </a:cubicBezTo>
                <a:cubicBezTo>
                  <a:pt x="2" y="1076"/>
                  <a:pt x="0" y="1240"/>
                  <a:pt x="104" y="1240"/>
                </a:cubicBezTo>
                <a:cubicBezTo>
                  <a:pt x="106" y="1240"/>
                  <a:pt x="108" y="1240"/>
                  <a:pt x="110" y="1240"/>
                </a:cubicBezTo>
                <a:cubicBezTo>
                  <a:pt x="402" y="1228"/>
                  <a:pt x="695" y="1210"/>
                  <a:pt x="987" y="1192"/>
                </a:cubicBezTo>
                <a:lnTo>
                  <a:pt x="987" y="1192"/>
                </a:lnTo>
                <a:cubicBezTo>
                  <a:pt x="877" y="1301"/>
                  <a:pt x="768" y="1405"/>
                  <a:pt x="658" y="1514"/>
                </a:cubicBezTo>
                <a:cubicBezTo>
                  <a:pt x="597" y="1575"/>
                  <a:pt x="656" y="1662"/>
                  <a:pt x="722" y="1662"/>
                </a:cubicBezTo>
                <a:cubicBezTo>
                  <a:pt x="742" y="1662"/>
                  <a:pt x="762" y="1654"/>
                  <a:pt x="780" y="1636"/>
                </a:cubicBezTo>
                <a:lnTo>
                  <a:pt x="1054" y="1368"/>
                </a:lnTo>
                <a:cubicBezTo>
                  <a:pt x="1072" y="1612"/>
                  <a:pt x="1085" y="1855"/>
                  <a:pt x="1097" y="2099"/>
                </a:cubicBezTo>
                <a:cubicBezTo>
                  <a:pt x="1100" y="2154"/>
                  <a:pt x="1144" y="2181"/>
                  <a:pt x="1187" y="2181"/>
                </a:cubicBezTo>
                <a:cubicBezTo>
                  <a:pt x="1229" y="2181"/>
                  <a:pt x="1270" y="2154"/>
                  <a:pt x="1267" y="2099"/>
                </a:cubicBezTo>
                <a:cubicBezTo>
                  <a:pt x="1255" y="1837"/>
                  <a:pt x="1237" y="1575"/>
                  <a:pt x="1225" y="1313"/>
                </a:cubicBezTo>
                <a:lnTo>
                  <a:pt x="1225" y="1313"/>
                </a:lnTo>
                <a:cubicBezTo>
                  <a:pt x="1334" y="1405"/>
                  <a:pt x="1444" y="1502"/>
                  <a:pt x="1560" y="1594"/>
                </a:cubicBezTo>
                <a:cubicBezTo>
                  <a:pt x="1578" y="1609"/>
                  <a:pt x="1598" y="1616"/>
                  <a:pt x="1618" y="1616"/>
                </a:cubicBezTo>
                <a:cubicBezTo>
                  <a:pt x="1688" y="1616"/>
                  <a:pt x="1748" y="1529"/>
                  <a:pt x="1681" y="1472"/>
                </a:cubicBezTo>
                <a:cubicBezTo>
                  <a:pt x="1560" y="1374"/>
                  <a:pt x="1438" y="1271"/>
                  <a:pt x="1316" y="1167"/>
                </a:cubicBezTo>
                <a:cubicBezTo>
                  <a:pt x="1590" y="1149"/>
                  <a:pt x="1858" y="1131"/>
                  <a:pt x="2126" y="1112"/>
                </a:cubicBezTo>
                <a:cubicBezTo>
                  <a:pt x="2234" y="1106"/>
                  <a:pt x="2236" y="942"/>
                  <a:pt x="2132" y="942"/>
                </a:cubicBezTo>
                <a:cubicBezTo>
                  <a:pt x="2130" y="942"/>
                  <a:pt x="2128" y="942"/>
                  <a:pt x="2126" y="942"/>
                </a:cubicBezTo>
                <a:cubicBezTo>
                  <a:pt x="1895" y="960"/>
                  <a:pt x="1663" y="972"/>
                  <a:pt x="1432" y="991"/>
                </a:cubicBezTo>
                <a:lnTo>
                  <a:pt x="1651" y="771"/>
                </a:lnTo>
                <a:cubicBezTo>
                  <a:pt x="1712" y="710"/>
                  <a:pt x="1654" y="624"/>
                  <a:pt x="1587" y="624"/>
                </a:cubicBezTo>
                <a:cubicBezTo>
                  <a:pt x="1568" y="624"/>
                  <a:pt x="1547" y="631"/>
                  <a:pt x="1529" y="649"/>
                </a:cubicBezTo>
                <a:cubicBezTo>
                  <a:pt x="1420" y="759"/>
                  <a:pt x="1310" y="869"/>
                  <a:pt x="1200" y="978"/>
                </a:cubicBezTo>
                <a:cubicBezTo>
                  <a:pt x="1182" y="680"/>
                  <a:pt x="1164" y="381"/>
                  <a:pt x="1139" y="83"/>
                </a:cubicBezTo>
                <a:cubicBezTo>
                  <a:pt x="1136" y="28"/>
                  <a:pt x="1092" y="1"/>
                  <a:pt x="10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18"/>
          <p:cNvSpPr/>
          <p:nvPr/>
        </p:nvSpPr>
        <p:spPr>
          <a:xfrm>
            <a:off x="8085951" y="690585"/>
            <a:ext cx="388895" cy="337705"/>
          </a:xfrm>
          <a:custGeom>
            <a:avLst/>
            <a:gdLst/>
            <a:ahLst/>
            <a:cxnLst/>
            <a:rect l="l" t="t" r="r" b="b"/>
            <a:pathLst>
              <a:path w="3884" h="3373" extrusionOk="0">
                <a:moveTo>
                  <a:pt x="2703" y="625"/>
                </a:moveTo>
                <a:lnTo>
                  <a:pt x="2703" y="625"/>
                </a:lnTo>
                <a:cubicBezTo>
                  <a:pt x="2630" y="807"/>
                  <a:pt x="2551" y="984"/>
                  <a:pt x="2478" y="1161"/>
                </a:cubicBezTo>
                <a:cubicBezTo>
                  <a:pt x="2393" y="1106"/>
                  <a:pt x="2307" y="1045"/>
                  <a:pt x="2228" y="990"/>
                </a:cubicBezTo>
                <a:cubicBezTo>
                  <a:pt x="2386" y="868"/>
                  <a:pt x="2545" y="753"/>
                  <a:pt x="2703" y="625"/>
                </a:cubicBezTo>
                <a:close/>
                <a:moveTo>
                  <a:pt x="1083" y="485"/>
                </a:moveTo>
                <a:cubicBezTo>
                  <a:pt x="1308" y="655"/>
                  <a:pt x="1540" y="826"/>
                  <a:pt x="1771" y="990"/>
                </a:cubicBezTo>
                <a:cubicBezTo>
                  <a:pt x="1625" y="1094"/>
                  <a:pt x="1479" y="1197"/>
                  <a:pt x="1327" y="1289"/>
                </a:cubicBezTo>
                <a:cubicBezTo>
                  <a:pt x="1247" y="1021"/>
                  <a:pt x="1162" y="753"/>
                  <a:pt x="1083" y="485"/>
                </a:cubicBezTo>
                <a:close/>
                <a:moveTo>
                  <a:pt x="1997" y="1155"/>
                </a:moveTo>
                <a:cubicBezTo>
                  <a:pt x="2125" y="1240"/>
                  <a:pt x="2246" y="1325"/>
                  <a:pt x="2368" y="1410"/>
                </a:cubicBezTo>
                <a:lnTo>
                  <a:pt x="2155" y="1916"/>
                </a:lnTo>
                <a:cubicBezTo>
                  <a:pt x="2017" y="1916"/>
                  <a:pt x="1876" y="1913"/>
                  <a:pt x="1736" y="1913"/>
                </a:cubicBezTo>
                <a:cubicBezTo>
                  <a:pt x="1666" y="1913"/>
                  <a:pt x="1597" y="1914"/>
                  <a:pt x="1528" y="1916"/>
                </a:cubicBezTo>
                <a:cubicBezTo>
                  <a:pt x="1485" y="1794"/>
                  <a:pt x="1448" y="1672"/>
                  <a:pt x="1412" y="1557"/>
                </a:cubicBezTo>
                <a:cubicBezTo>
                  <a:pt x="1613" y="1429"/>
                  <a:pt x="1808" y="1295"/>
                  <a:pt x="1997" y="1155"/>
                </a:cubicBezTo>
                <a:close/>
                <a:moveTo>
                  <a:pt x="1180" y="1703"/>
                </a:moveTo>
                <a:cubicBezTo>
                  <a:pt x="1205" y="1770"/>
                  <a:pt x="1223" y="1843"/>
                  <a:pt x="1247" y="1916"/>
                </a:cubicBezTo>
                <a:cubicBezTo>
                  <a:pt x="1095" y="1916"/>
                  <a:pt x="943" y="1922"/>
                  <a:pt x="791" y="1922"/>
                </a:cubicBezTo>
                <a:cubicBezTo>
                  <a:pt x="919" y="1855"/>
                  <a:pt x="1053" y="1776"/>
                  <a:pt x="1180" y="1703"/>
                </a:cubicBezTo>
                <a:close/>
                <a:moveTo>
                  <a:pt x="2594" y="1563"/>
                </a:moveTo>
                <a:cubicBezTo>
                  <a:pt x="2795" y="1691"/>
                  <a:pt x="2996" y="1818"/>
                  <a:pt x="3197" y="1946"/>
                </a:cubicBezTo>
                <a:cubicBezTo>
                  <a:pt x="2941" y="1934"/>
                  <a:pt x="2691" y="1928"/>
                  <a:pt x="2441" y="1922"/>
                </a:cubicBezTo>
                <a:cubicBezTo>
                  <a:pt x="2490" y="1800"/>
                  <a:pt x="2545" y="1678"/>
                  <a:pt x="2594" y="1563"/>
                </a:cubicBezTo>
                <a:close/>
                <a:moveTo>
                  <a:pt x="1613" y="2178"/>
                </a:moveTo>
                <a:cubicBezTo>
                  <a:pt x="1753" y="2178"/>
                  <a:pt x="1899" y="2178"/>
                  <a:pt x="2039" y="2184"/>
                </a:cubicBezTo>
                <a:cubicBezTo>
                  <a:pt x="1960" y="2373"/>
                  <a:pt x="1881" y="2562"/>
                  <a:pt x="1802" y="2750"/>
                </a:cubicBezTo>
                <a:cubicBezTo>
                  <a:pt x="1735" y="2562"/>
                  <a:pt x="1674" y="2367"/>
                  <a:pt x="1613" y="2178"/>
                </a:cubicBezTo>
                <a:close/>
                <a:moveTo>
                  <a:pt x="835" y="0"/>
                </a:moveTo>
                <a:cubicBezTo>
                  <a:pt x="755" y="0"/>
                  <a:pt x="681" y="63"/>
                  <a:pt x="711" y="162"/>
                </a:cubicBezTo>
                <a:cubicBezTo>
                  <a:pt x="833" y="588"/>
                  <a:pt x="967" y="1014"/>
                  <a:pt x="1095" y="1441"/>
                </a:cubicBezTo>
                <a:cubicBezTo>
                  <a:pt x="785" y="1630"/>
                  <a:pt x="462" y="1806"/>
                  <a:pt x="121" y="1959"/>
                </a:cubicBezTo>
                <a:cubicBezTo>
                  <a:pt x="1" y="2019"/>
                  <a:pt x="64" y="2208"/>
                  <a:pt x="182" y="2208"/>
                </a:cubicBezTo>
                <a:cubicBezTo>
                  <a:pt x="184" y="2208"/>
                  <a:pt x="186" y="2208"/>
                  <a:pt x="188" y="2208"/>
                </a:cubicBezTo>
                <a:cubicBezTo>
                  <a:pt x="571" y="2196"/>
                  <a:pt x="949" y="2184"/>
                  <a:pt x="1333" y="2178"/>
                </a:cubicBezTo>
                <a:cubicBezTo>
                  <a:pt x="1455" y="2549"/>
                  <a:pt x="1570" y="2915"/>
                  <a:pt x="1698" y="3280"/>
                </a:cubicBezTo>
                <a:cubicBezTo>
                  <a:pt x="1720" y="3345"/>
                  <a:pt x="1773" y="3373"/>
                  <a:pt x="1825" y="3373"/>
                </a:cubicBezTo>
                <a:cubicBezTo>
                  <a:pt x="1906" y="3373"/>
                  <a:pt x="1987" y="3307"/>
                  <a:pt x="1954" y="3207"/>
                </a:cubicBezTo>
                <a:cubicBezTo>
                  <a:pt x="1942" y="3183"/>
                  <a:pt x="1936" y="3152"/>
                  <a:pt x="1924" y="3128"/>
                </a:cubicBezTo>
                <a:cubicBezTo>
                  <a:pt x="2058" y="2811"/>
                  <a:pt x="2192" y="2501"/>
                  <a:pt x="2326" y="2184"/>
                </a:cubicBezTo>
                <a:cubicBezTo>
                  <a:pt x="2788" y="2196"/>
                  <a:pt x="3251" y="2214"/>
                  <a:pt x="3708" y="2239"/>
                </a:cubicBezTo>
                <a:cubicBezTo>
                  <a:pt x="3710" y="2239"/>
                  <a:pt x="3712" y="2239"/>
                  <a:pt x="3714" y="2239"/>
                </a:cubicBezTo>
                <a:cubicBezTo>
                  <a:pt x="3843" y="2239"/>
                  <a:pt x="3883" y="2055"/>
                  <a:pt x="3775" y="1989"/>
                </a:cubicBezTo>
                <a:cubicBezTo>
                  <a:pt x="3410" y="1776"/>
                  <a:pt x="3050" y="1544"/>
                  <a:pt x="2697" y="1313"/>
                </a:cubicBezTo>
                <a:cubicBezTo>
                  <a:pt x="2849" y="966"/>
                  <a:pt x="2996" y="625"/>
                  <a:pt x="3142" y="277"/>
                </a:cubicBezTo>
                <a:cubicBezTo>
                  <a:pt x="3187" y="174"/>
                  <a:pt x="3118" y="83"/>
                  <a:pt x="3030" y="83"/>
                </a:cubicBezTo>
                <a:cubicBezTo>
                  <a:pt x="2999" y="83"/>
                  <a:pt x="2966" y="94"/>
                  <a:pt x="2935" y="119"/>
                </a:cubicBezTo>
                <a:cubicBezTo>
                  <a:pt x="2624" y="357"/>
                  <a:pt x="2313" y="600"/>
                  <a:pt x="1997" y="832"/>
                </a:cubicBezTo>
                <a:cubicBezTo>
                  <a:pt x="1637" y="576"/>
                  <a:pt x="1278" y="308"/>
                  <a:pt x="931" y="34"/>
                </a:cubicBezTo>
                <a:cubicBezTo>
                  <a:pt x="902" y="11"/>
                  <a:pt x="868" y="0"/>
                  <a:pt x="83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18"/>
          <p:cNvSpPr/>
          <p:nvPr/>
        </p:nvSpPr>
        <p:spPr>
          <a:xfrm>
            <a:off x="7521123" y="136602"/>
            <a:ext cx="457327" cy="484201"/>
          </a:xfrm>
          <a:custGeom>
            <a:avLst/>
            <a:gdLst/>
            <a:ahLst/>
            <a:cxnLst/>
            <a:rect l="l" t="t" r="r" b="b"/>
            <a:pathLst>
              <a:path w="4874" h="5160" extrusionOk="0">
                <a:moveTo>
                  <a:pt x="2437" y="1"/>
                </a:moveTo>
                <a:lnTo>
                  <a:pt x="1895" y="1536"/>
                </a:lnTo>
                <a:lnTo>
                  <a:pt x="537" y="1030"/>
                </a:lnTo>
                <a:lnTo>
                  <a:pt x="1609" y="1981"/>
                </a:lnTo>
                <a:lnTo>
                  <a:pt x="1" y="2395"/>
                </a:lnTo>
                <a:lnTo>
                  <a:pt x="1542" y="2791"/>
                </a:lnTo>
                <a:lnTo>
                  <a:pt x="640" y="4185"/>
                </a:lnTo>
                <a:lnTo>
                  <a:pt x="1932" y="3327"/>
                </a:lnTo>
                <a:lnTo>
                  <a:pt x="2437" y="5160"/>
                </a:lnTo>
                <a:lnTo>
                  <a:pt x="2937" y="3327"/>
                </a:lnTo>
                <a:lnTo>
                  <a:pt x="4228" y="4185"/>
                </a:lnTo>
                <a:lnTo>
                  <a:pt x="3332" y="2791"/>
                </a:lnTo>
                <a:lnTo>
                  <a:pt x="4873" y="2395"/>
                </a:lnTo>
                <a:lnTo>
                  <a:pt x="3259" y="1981"/>
                </a:lnTo>
                <a:lnTo>
                  <a:pt x="4331" y="1030"/>
                </a:lnTo>
                <a:lnTo>
                  <a:pt x="4331" y="1030"/>
                </a:lnTo>
                <a:lnTo>
                  <a:pt x="2973" y="1536"/>
                </a:lnTo>
                <a:lnTo>
                  <a:pt x="243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18"/>
          <p:cNvSpPr/>
          <p:nvPr/>
        </p:nvSpPr>
        <p:spPr>
          <a:xfrm>
            <a:off x="8795195" y="760366"/>
            <a:ext cx="186878" cy="198123"/>
          </a:xfrm>
          <a:custGeom>
            <a:avLst/>
            <a:gdLst/>
            <a:ahLst/>
            <a:cxnLst/>
            <a:rect l="l" t="t" r="r" b="b"/>
            <a:pathLst>
              <a:path w="2925" h="3101" extrusionOk="0">
                <a:moveTo>
                  <a:pt x="1462" y="1"/>
                </a:moveTo>
                <a:lnTo>
                  <a:pt x="1140" y="920"/>
                </a:lnTo>
                <a:lnTo>
                  <a:pt x="323" y="622"/>
                </a:lnTo>
                <a:lnTo>
                  <a:pt x="323" y="622"/>
                </a:lnTo>
                <a:lnTo>
                  <a:pt x="963" y="1188"/>
                </a:lnTo>
                <a:lnTo>
                  <a:pt x="1" y="1438"/>
                </a:lnTo>
                <a:lnTo>
                  <a:pt x="920" y="1676"/>
                </a:lnTo>
                <a:lnTo>
                  <a:pt x="384" y="2510"/>
                </a:lnTo>
                <a:lnTo>
                  <a:pt x="384" y="2510"/>
                </a:lnTo>
                <a:lnTo>
                  <a:pt x="1158" y="1998"/>
                </a:lnTo>
                <a:lnTo>
                  <a:pt x="1462" y="3101"/>
                </a:lnTo>
                <a:lnTo>
                  <a:pt x="1761" y="1998"/>
                </a:lnTo>
                <a:lnTo>
                  <a:pt x="2534" y="2510"/>
                </a:lnTo>
                <a:lnTo>
                  <a:pt x="2534" y="2510"/>
                </a:lnTo>
                <a:lnTo>
                  <a:pt x="1998" y="1676"/>
                </a:lnTo>
                <a:lnTo>
                  <a:pt x="2924" y="1438"/>
                </a:lnTo>
                <a:lnTo>
                  <a:pt x="1956" y="1188"/>
                </a:lnTo>
                <a:lnTo>
                  <a:pt x="2601" y="622"/>
                </a:lnTo>
                <a:lnTo>
                  <a:pt x="2601" y="622"/>
                </a:lnTo>
                <a:lnTo>
                  <a:pt x="1785" y="920"/>
                </a:lnTo>
                <a:lnTo>
                  <a:pt x="146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18"/>
          <p:cNvSpPr/>
          <p:nvPr/>
        </p:nvSpPr>
        <p:spPr>
          <a:xfrm>
            <a:off x="8538801" y="1153325"/>
            <a:ext cx="388912" cy="379696"/>
          </a:xfrm>
          <a:custGeom>
            <a:avLst/>
            <a:gdLst/>
            <a:ahLst/>
            <a:cxnLst/>
            <a:rect l="l" t="t" r="r" b="b"/>
            <a:pathLst>
              <a:path w="3454" h="3372" extrusionOk="0">
                <a:moveTo>
                  <a:pt x="1616" y="1"/>
                </a:moveTo>
                <a:cubicBezTo>
                  <a:pt x="1549" y="1"/>
                  <a:pt x="1487" y="44"/>
                  <a:pt x="1493" y="131"/>
                </a:cubicBezTo>
                <a:cubicBezTo>
                  <a:pt x="1523" y="557"/>
                  <a:pt x="1554" y="990"/>
                  <a:pt x="1584" y="1422"/>
                </a:cubicBezTo>
                <a:lnTo>
                  <a:pt x="1042" y="966"/>
                </a:lnTo>
                <a:cubicBezTo>
                  <a:pt x="1015" y="942"/>
                  <a:pt x="985" y="932"/>
                  <a:pt x="956" y="932"/>
                </a:cubicBezTo>
                <a:cubicBezTo>
                  <a:pt x="848" y="932"/>
                  <a:pt x="754" y="1068"/>
                  <a:pt x="859" y="1154"/>
                </a:cubicBezTo>
                <a:lnTo>
                  <a:pt x="1359" y="1581"/>
                </a:lnTo>
                <a:cubicBezTo>
                  <a:pt x="963" y="1605"/>
                  <a:pt x="567" y="1629"/>
                  <a:pt x="171" y="1654"/>
                </a:cubicBezTo>
                <a:cubicBezTo>
                  <a:pt x="2" y="1660"/>
                  <a:pt x="0" y="1922"/>
                  <a:pt x="165" y="1922"/>
                </a:cubicBezTo>
                <a:cubicBezTo>
                  <a:pt x="167" y="1922"/>
                  <a:pt x="169" y="1922"/>
                  <a:pt x="171" y="1922"/>
                </a:cubicBezTo>
                <a:cubicBezTo>
                  <a:pt x="622" y="1891"/>
                  <a:pt x="1072" y="1867"/>
                  <a:pt x="1523" y="1837"/>
                </a:cubicBezTo>
                <a:lnTo>
                  <a:pt x="1523" y="1837"/>
                </a:lnTo>
                <a:cubicBezTo>
                  <a:pt x="1353" y="2007"/>
                  <a:pt x="1182" y="2172"/>
                  <a:pt x="1018" y="2342"/>
                </a:cubicBezTo>
                <a:cubicBezTo>
                  <a:pt x="923" y="2436"/>
                  <a:pt x="1015" y="2570"/>
                  <a:pt x="1117" y="2570"/>
                </a:cubicBezTo>
                <a:cubicBezTo>
                  <a:pt x="1147" y="2570"/>
                  <a:pt x="1179" y="2559"/>
                  <a:pt x="1206" y="2531"/>
                </a:cubicBezTo>
                <a:cubicBezTo>
                  <a:pt x="1346" y="2391"/>
                  <a:pt x="1487" y="2251"/>
                  <a:pt x="1627" y="2111"/>
                </a:cubicBezTo>
                <a:cubicBezTo>
                  <a:pt x="1651" y="2488"/>
                  <a:pt x="1675" y="2866"/>
                  <a:pt x="1694" y="3244"/>
                </a:cubicBezTo>
                <a:cubicBezTo>
                  <a:pt x="1700" y="3329"/>
                  <a:pt x="1768" y="3371"/>
                  <a:pt x="1834" y="3371"/>
                </a:cubicBezTo>
                <a:cubicBezTo>
                  <a:pt x="1901" y="3371"/>
                  <a:pt x="1965" y="3329"/>
                  <a:pt x="1962" y="3244"/>
                </a:cubicBezTo>
                <a:cubicBezTo>
                  <a:pt x="1937" y="2835"/>
                  <a:pt x="1913" y="2433"/>
                  <a:pt x="1889" y="2025"/>
                </a:cubicBezTo>
                <a:lnTo>
                  <a:pt x="1889" y="2025"/>
                </a:lnTo>
                <a:cubicBezTo>
                  <a:pt x="2059" y="2172"/>
                  <a:pt x="2236" y="2318"/>
                  <a:pt x="2406" y="2464"/>
                </a:cubicBezTo>
                <a:cubicBezTo>
                  <a:pt x="2433" y="2487"/>
                  <a:pt x="2463" y="2497"/>
                  <a:pt x="2492" y="2497"/>
                </a:cubicBezTo>
                <a:cubicBezTo>
                  <a:pt x="2600" y="2497"/>
                  <a:pt x="2696" y="2361"/>
                  <a:pt x="2595" y="2275"/>
                </a:cubicBezTo>
                <a:cubicBezTo>
                  <a:pt x="2406" y="2117"/>
                  <a:pt x="2224" y="1958"/>
                  <a:pt x="2035" y="1806"/>
                </a:cubicBezTo>
                <a:cubicBezTo>
                  <a:pt x="2449" y="1776"/>
                  <a:pt x="2869" y="1745"/>
                  <a:pt x="3283" y="1715"/>
                </a:cubicBezTo>
                <a:cubicBezTo>
                  <a:pt x="3450" y="1703"/>
                  <a:pt x="3454" y="1452"/>
                  <a:pt x="3295" y="1452"/>
                </a:cubicBezTo>
                <a:cubicBezTo>
                  <a:pt x="3291" y="1452"/>
                  <a:pt x="3287" y="1453"/>
                  <a:pt x="3283" y="1453"/>
                </a:cubicBezTo>
                <a:cubicBezTo>
                  <a:pt x="2924" y="1477"/>
                  <a:pt x="2571" y="1502"/>
                  <a:pt x="2211" y="1526"/>
                </a:cubicBezTo>
                <a:lnTo>
                  <a:pt x="2552" y="1191"/>
                </a:lnTo>
                <a:cubicBezTo>
                  <a:pt x="2642" y="1097"/>
                  <a:pt x="2553" y="963"/>
                  <a:pt x="2452" y="963"/>
                </a:cubicBezTo>
                <a:cubicBezTo>
                  <a:pt x="2422" y="963"/>
                  <a:pt x="2391" y="974"/>
                  <a:pt x="2364" y="1002"/>
                </a:cubicBezTo>
                <a:cubicBezTo>
                  <a:pt x="2193" y="1167"/>
                  <a:pt x="2023" y="1337"/>
                  <a:pt x="1852" y="1508"/>
                </a:cubicBezTo>
                <a:cubicBezTo>
                  <a:pt x="1822" y="1045"/>
                  <a:pt x="1791" y="588"/>
                  <a:pt x="1761" y="131"/>
                </a:cubicBezTo>
                <a:cubicBezTo>
                  <a:pt x="1754" y="45"/>
                  <a:pt x="1683" y="1"/>
                  <a:pt x="161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18"/>
          <p:cNvSpPr/>
          <p:nvPr/>
        </p:nvSpPr>
        <p:spPr>
          <a:xfrm>
            <a:off x="131870" y="259570"/>
            <a:ext cx="406139" cy="420570"/>
          </a:xfrm>
          <a:custGeom>
            <a:avLst/>
            <a:gdLst/>
            <a:ahLst/>
            <a:cxnLst/>
            <a:rect l="l" t="t" r="r" b="b"/>
            <a:pathLst>
              <a:path w="3607" h="3735" extrusionOk="0">
                <a:moveTo>
                  <a:pt x="1962" y="553"/>
                </a:moveTo>
                <a:cubicBezTo>
                  <a:pt x="1981" y="839"/>
                  <a:pt x="2005" y="1119"/>
                  <a:pt x="2029" y="1405"/>
                </a:cubicBezTo>
                <a:cubicBezTo>
                  <a:pt x="1859" y="1363"/>
                  <a:pt x="1682" y="1314"/>
                  <a:pt x="1512" y="1265"/>
                </a:cubicBezTo>
                <a:cubicBezTo>
                  <a:pt x="1664" y="1028"/>
                  <a:pt x="1816" y="790"/>
                  <a:pt x="1962" y="553"/>
                </a:cubicBezTo>
                <a:close/>
                <a:moveTo>
                  <a:pt x="683" y="1271"/>
                </a:moveTo>
                <a:cubicBezTo>
                  <a:pt x="823" y="1320"/>
                  <a:pt x="963" y="1375"/>
                  <a:pt x="1110" y="1417"/>
                </a:cubicBezTo>
                <a:cubicBezTo>
                  <a:pt x="1067" y="1484"/>
                  <a:pt x="1030" y="1545"/>
                  <a:pt x="988" y="1612"/>
                </a:cubicBezTo>
                <a:cubicBezTo>
                  <a:pt x="884" y="1497"/>
                  <a:pt x="787" y="1381"/>
                  <a:pt x="683" y="1271"/>
                </a:cubicBezTo>
                <a:close/>
                <a:moveTo>
                  <a:pt x="2328" y="1746"/>
                </a:moveTo>
                <a:cubicBezTo>
                  <a:pt x="2523" y="1795"/>
                  <a:pt x="2718" y="1832"/>
                  <a:pt x="2912" y="1874"/>
                </a:cubicBezTo>
                <a:cubicBezTo>
                  <a:pt x="2730" y="1935"/>
                  <a:pt x="2547" y="1990"/>
                  <a:pt x="2358" y="2051"/>
                </a:cubicBezTo>
                <a:cubicBezTo>
                  <a:pt x="2352" y="1947"/>
                  <a:pt x="2340" y="1850"/>
                  <a:pt x="2328" y="1746"/>
                </a:cubicBezTo>
                <a:close/>
                <a:moveTo>
                  <a:pt x="1371" y="1503"/>
                </a:moveTo>
                <a:cubicBezTo>
                  <a:pt x="1597" y="1570"/>
                  <a:pt x="1822" y="1625"/>
                  <a:pt x="2054" y="1685"/>
                </a:cubicBezTo>
                <a:cubicBezTo>
                  <a:pt x="2072" y="1832"/>
                  <a:pt x="2084" y="1984"/>
                  <a:pt x="2102" y="2130"/>
                </a:cubicBezTo>
                <a:cubicBezTo>
                  <a:pt x="1926" y="2191"/>
                  <a:pt x="1755" y="2246"/>
                  <a:pt x="1579" y="2301"/>
                </a:cubicBezTo>
                <a:cubicBezTo>
                  <a:pt x="1445" y="2136"/>
                  <a:pt x="1311" y="1978"/>
                  <a:pt x="1170" y="1819"/>
                </a:cubicBezTo>
                <a:cubicBezTo>
                  <a:pt x="1237" y="1716"/>
                  <a:pt x="1304" y="1606"/>
                  <a:pt x="1371" y="1503"/>
                </a:cubicBezTo>
                <a:close/>
                <a:moveTo>
                  <a:pt x="1024" y="2057"/>
                </a:moveTo>
                <a:cubicBezTo>
                  <a:pt x="1122" y="2167"/>
                  <a:pt x="1213" y="2276"/>
                  <a:pt x="1304" y="2386"/>
                </a:cubicBezTo>
                <a:cubicBezTo>
                  <a:pt x="1110" y="2447"/>
                  <a:pt x="915" y="2514"/>
                  <a:pt x="714" y="2575"/>
                </a:cubicBezTo>
                <a:cubicBezTo>
                  <a:pt x="817" y="2404"/>
                  <a:pt x="921" y="2228"/>
                  <a:pt x="1024" y="2057"/>
                </a:cubicBezTo>
                <a:close/>
                <a:moveTo>
                  <a:pt x="2139" y="2398"/>
                </a:moveTo>
                <a:cubicBezTo>
                  <a:pt x="2163" y="2636"/>
                  <a:pt x="2200" y="2873"/>
                  <a:pt x="2236" y="3105"/>
                </a:cubicBezTo>
                <a:cubicBezTo>
                  <a:pt x="2078" y="2910"/>
                  <a:pt x="1920" y="2715"/>
                  <a:pt x="1761" y="2520"/>
                </a:cubicBezTo>
                <a:cubicBezTo>
                  <a:pt x="1883" y="2477"/>
                  <a:pt x="2011" y="2441"/>
                  <a:pt x="2139" y="2398"/>
                </a:cubicBezTo>
                <a:close/>
                <a:moveTo>
                  <a:pt x="2062" y="0"/>
                </a:moveTo>
                <a:cubicBezTo>
                  <a:pt x="2026" y="0"/>
                  <a:pt x="1989" y="17"/>
                  <a:pt x="1962" y="59"/>
                </a:cubicBezTo>
                <a:cubicBezTo>
                  <a:pt x="1725" y="431"/>
                  <a:pt x="1487" y="808"/>
                  <a:pt x="1250" y="1186"/>
                </a:cubicBezTo>
                <a:cubicBezTo>
                  <a:pt x="902" y="1076"/>
                  <a:pt x="555" y="942"/>
                  <a:pt x="220" y="790"/>
                </a:cubicBezTo>
                <a:cubicBezTo>
                  <a:pt x="203" y="781"/>
                  <a:pt x="186" y="778"/>
                  <a:pt x="170" y="778"/>
                </a:cubicBezTo>
                <a:cubicBezTo>
                  <a:pt x="71" y="778"/>
                  <a:pt x="1" y="920"/>
                  <a:pt x="74" y="1003"/>
                </a:cubicBezTo>
                <a:cubicBezTo>
                  <a:pt x="336" y="1277"/>
                  <a:pt x="592" y="1564"/>
                  <a:pt x="842" y="1850"/>
                </a:cubicBezTo>
                <a:cubicBezTo>
                  <a:pt x="641" y="2179"/>
                  <a:pt x="446" y="2508"/>
                  <a:pt x="245" y="2843"/>
                </a:cubicBezTo>
                <a:cubicBezTo>
                  <a:pt x="184" y="2946"/>
                  <a:pt x="276" y="3052"/>
                  <a:pt x="367" y="3052"/>
                </a:cubicBezTo>
                <a:cubicBezTo>
                  <a:pt x="405" y="3052"/>
                  <a:pt x="443" y="3034"/>
                  <a:pt x="470" y="2989"/>
                </a:cubicBezTo>
                <a:cubicBezTo>
                  <a:pt x="482" y="2965"/>
                  <a:pt x="500" y="2940"/>
                  <a:pt x="513" y="2916"/>
                </a:cubicBezTo>
                <a:cubicBezTo>
                  <a:pt x="835" y="2812"/>
                  <a:pt x="1164" y="2709"/>
                  <a:pt x="1487" y="2605"/>
                </a:cubicBezTo>
                <a:cubicBezTo>
                  <a:pt x="1780" y="2958"/>
                  <a:pt x="2072" y="3318"/>
                  <a:pt x="2352" y="3689"/>
                </a:cubicBezTo>
                <a:cubicBezTo>
                  <a:pt x="2376" y="3721"/>
                  <a:pt x="2408" y="3734"/>
                  <a:pt x="2441" y="3734"/>
                </a:cubicBezTo>
                <a:cubicBezTo>
                  <a:pt x="2517" y="3734"/>
                  <a:pt x="2596" y="3663"/>
                  <a:pt x="2584" y="3574"/>
                </a:cubicBezTo>
                <a:cubicBezTo>
                  <a:pt x="2510" y="3159"/>
                  <a:pt x="2443" y="2739"/>
                  <a:pt x="2395" y="2319"/>
                </a:cubicBezTo>
                <a:cubicBezTo>
                  <a:pt x="2748" y="2203"/>
                  <a:pt x="3107" y="2094"/>
                  <a:pt x="3461" y="1978"/>
                </a:cubicBezTo>
                <a:cubicBezTo>
                  <a:pt x="3607" y="1929"/>
                  <a:pt x="3601" y="1746"/>
                  <a:pt x="3448" y="1716"/>
                </a:cubicBezTo>
                <a:cubicBezTo>
                  <a:pt x="3065" y="1637"/>
                  <a:pt x="2681" y="1558"/>
                  <a:pt x="2297" y="1472"/>
                </a:cubicBezTo>
                <a:cubicBezTo>
                  <a:pt x="2261" y="1028"/>
                  <a:pt x="2224" y="589"/>
                  <a:pt x="2206" y="144"/>
                </a:cubicBezTo>
                <a:cubicBezTo>
                  <a:pt x="2202" y="64"/>
                  <a:pt x="2132" y="0"/>
                  <a:pt x="206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18"/>
          <p:cNvSpPr/>
          <p:nvPr/>
        </p:nvSpPr>
        <p:spPr>
          <a:xfrm>
            <a:off x="846183" y="203106"/>
            <a:ext cx="186878" cy="198123"/>
          </a:xfrm>
          <a:custGeom>
            <a:avLst/>
            <a:gdLst/>
            <a:ahLst/>
            <a:cxnLst/>
            <a:rect l="l" t="t" r="r" b="b"/>
            <a:pathLst>
              <a:path w="2925" h="3101" extrusionOk="0">
                <a:moveTo>
                  <a:pt x="1462" y="1"/>
                </a:moveTo>
                <a:lnTo>
                  <a:pt x="1140" y="920"/>
                </a:lnTo>
                <a:lnTo>
                  <a:pt x="323" y="622"/>
                </a:lnTo>
                <a:lnTo>
                  <a:pt x="323" y="622"/>
                </a:lnTo>
                <a:lnTo>
                  <a:pt x="963" y="1188"/>
                </a:lnTo>
                <a:lnTo>
                  <a:pt x="1" y="1438"/>
                </a:lnTo>
                <a:lnTo>
                  <a:pt x="920" y="1676"/>
                </a:lnTo>
                <a:lnTo>
                  <a:pt x="384" y="2510"/>
                </a:lnTo>
                <a:lnTo>
                  <a:pt x="384" y="2510"/>
                </a:lnTo>
                <a:lnTo>
                  <a:pt x="1158" y="1998"/>
                </a:lnTo>
                <a:lnTo>
                  <a:pt x="1462" y="3101"/>
                </a:lnTo>
                <a:lnTo>
                  <a:pt x="1761" y="1998"/>
                </a:lnTo>
                <a:lnTo>
                  <a:pt x="2534" y="2510"/>
                </a:lnTo>
                <a:lnTo>
                  <a:pt x="2534" y="2510"/>
                </a:lnTo>
                <a:lnTo>
                  <a:pt x="1998" y="1676"/>
                </a:lnTo>
                <a:lnTo>
                  <a:pt x="2924" y="1438"/>
                </a:lnTo>
                <a:lnTo>
                  <a:pt x="1956" y="1188"/>
                </a:lnTo>
                <a:lnTo>
                  <a:pt x="2601" y="622"/>
                </a:lnTo>
                <a:lnTo>
                  <a:pt x="2601" y="622"/>
                </a:lnTo>
                <a:lnTo>
                  <a:pt x="1785" y="920"/>
                </a:lnTo>
                <a:lnTo>
                  <a:pt x="146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18"/>
          <p:cNvSpPr/>
          <p:nvPr/>
        </p:nvSpPr>
        <p:spPr>
          <a:xfrm>
            <a:off x="529385" y="825159"/>
            <a:ext cx="251768" cy="245699"/>
          </a:xfrm>
          <a:custGeom>
            <a:avLst/>
            <a:gdLst/>
            <a:ahLst/>
            <a:cxnLst/>
            <a:rect l="l" t="t" r="r" b="b"/>
            <a:pathLst>
              <a:path w="2236" h="2182" extrusionOk="0">
                <a:moveTo>
                  <a:pt x="1050" y="1"/>
                </a:moveTo>
                <a:cubicBezTo>
                  <a:pt x="1007" y="1"/>
                  <a:pt x="966" y="28"/>
                  <a:pt x="969" y="83"/>
                </a:cubicBezTo>
                <a:cubicBezTo>
                  <a:pt x="987" y="363"/>
                  <a:pt x="1005" y="643"/>
                  <a:pt x="1024" y="924"/>
                </a:cubicBezTo>
                <a:lnTo>
                  <a:pt x="676" y="631"/>
                </a:lnTo>
                <a:cubicBezTo>
                  <a:pt x="659" y="615"/>
                  <a:pt x="640" y="609"/>
                  <a:pt x="620" y="609"/>
                </a:cubicBezTo>
                <a:cubicBezTo>
                  <a:pt x="552" y="609"/>
                  <a:pt x="488" y="695"/>
                  <a:pt x="555" y="747"/>
                </a:cubicBezTo>
                <a:cubicBezTo>
                  <a:pt x="664" y="844"/>
                  <a:pt x="774" y="936"/>
                  <a:pt x="884" y="1027"/>
                </a:cubicBezTo>
                <a:cubicBezTo>
                  <a:pt x="628" y="1039"/>
                  <a:pt x="372" y="1058"/>
                  <a:pt x="110" y="1070"/>
                </a:cubicBezTo>
                <a:cubicBezTo>
                  <a:pt x="2" y="1076"/>
                  <a:pt x="0" y="1240"/>
                  <a:pt x="104" y="1240"/>
                </a:cubicBezTo>
                <a:cubicBezTo>
                  <a:pt x="106" y="1240"/>
                  <a:pt x="108" y="1240"/>
                  <a:pt x="110" y="1240"/>
                </a:cubicBezTo>
                <a:cubicBezTo>
                  <a:pt x="402" y="1228"/>
                  <a:pt x="695" y="1210"/>
                  <a:pt x="987" y="1192"/>
                </a:cubicBezTo>
                <a:lnTo>
                  <a:pt x="987" y="1192"/>
                </a:lnTo>
                <a:cubicBezTo>
                  <a:pt x="877" y="1301"/>
                  <a:pt x="768" y="1405"/>
                  <a:pt x="658" y="1514"/>
                </a:cubicBezTo>
                <a:cubicBezTo>
                  <a:pt x="597" y="1575"/>
                  <a:pt x="656" y="1662"/>
                  <a:pt x="722" y="1662"/>
                </a:cubicBezTo>
                <a:cubicBezTo>
                  <a:pt x="742" y="1662"/>
                  <a:pt x="762" y="1654"/>
                  <a:pt x="780" y="1636"/>
                </a:cubicBezTo>
                <a:lnTo>
                  <a:pt x="1054" y="1368"/>
                </a:lnTo>
                <a:cubicBezTo>
                  <a:pt x="1072" y="1612"/>
                  <a:pt x="1085" y="1855"/>
                  <a:pt x="1097" y="2099"/>
                </a:cubicBezTo>
                <a:cubicBezTo>
                  <a:pt x="1100" y="2154"/>
                  <a:pt x="1144" y="2181"/>
                  <a:pt x="1187" y="2181"/>
                </a:cubicBezTo>
                <a:cubicBezTo>
                  <a:pt x="1229" y="2181"/>
                  <a:pt x="1270" y="2154"/>
                  <a:pt x="1267" y="2099"/>
                </a:cubicBezTo>
                <a:cubicBezTo>
                  <a:pt x="1255" y="1837"/>
                  <a:pt x="1237" y="1575"/>
                  <a:pt x="1225" y="1313"/>
                </a:cubicBezTo>
                <a:lnTo>
                  <a:pt x="1225" y="1313"/>
                </a:lnTo>
                <a:cubicBezTo>
                  <a:pt x="1334" y="1405"/>
                  <a:pt x="1444" y="1502"/>
                  <a:pt x="1560" y="1594"/>
                </a:cubicBezTo>
                <a:cubicBezTo>
                  <a:pt x="1578" y="1609"/>
                  <a:pt x="1598" y="1616"/>
                  <a:pt x="1618" y="1616"/>
                </a:cubicBezTo>
                <a:cubicBezTo>
                  <a:pt x="1688" y="1616"/>
                  <a:pt x="1748" y="1529"/>
                  <a:pt x="1681" y="1472"/>
                </a:cubicBezTo>
                <a:cubicBezTo>
                  <a:pt x="1560" y="1374"/>
                  <a:pt x="1438" y="1271"/>
                  <a:pt x="1316" y="1167"/>
                </a:cubicBezTo>
                <a:cubicBezTo>
                  <a:pt x="1590" y="1149"/>
                  <a:pt x="1858" y="1131"/>
                  <a:pt x="2126" y="1112"/>
                </a:cubicBezTo>
                <a:cubicBezTo>
                  <a:pt x="2234" y="1106"/>
                  <a:pt x="2236" y="942"/>
                  <a:pt x="2132" y="942"/>
                </a:cubicBezTo>
                <a:cubicBezTo>
                  <a:pt x="2130" y="942"/>
                  <a:pt x="2128" y="942"/>
                  <a:pt x="2126" y="942"/>
                </a:cubicBezTo>
                <a:cubicBezTo>
                  <a:pt x="1895" y="960"/>
                  <a:pt x="1663" y="972"/>
                  <a:pt x="1432" y="991"/>
                </a:cubicBezTo>
                <a:lnTo>
                  <a:pt x="1651" y="771"/>
                </a:lnTo>
                <a:cubicBezTo>
                  <a:pt x="1712" y="710"/>
                  <a:pt x="1654" y="624"/>
                  <a:pt x="1587" y="624"/>
                </a:cubicBezTo>
                <a:cubicBezTo>
                  <a:pt x="1568" y="624"/>
                  <a:pt x="1547" y="631"/>
                  <a:pt x="1529" y="649"/>
                </a:cubicBezTo>
                <a:cubicBezTo>
                  <a:pt x="1420" y="759"/>
                  <a:pt x="1310" y="869"/>
                  <a:pt x="1200" y="978"/>
                </a:cubicBezTo>
                <a:cubicBezTo>
                  <a:pt x="1182" y="680"/>
                  <a:pt x="1164" y="381"/>
                  <a:pt x="1139" y="83"/>
                </a:cubicBezTo>
                <a:cubicBezTo>
                  <a:pt x="1136" y="28"/>
                  <a:pt x="1092" y="1"/>
                  <a:pt x="10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18"/>
          <p:cNvSpPr/>
          <p:nvPr/>
        </p:nvSpPr>
        <p:spPr>
          <a:xfrm>
            <a:off x="140488" y="1153322"/>
            <a:ext cx="388895" cy="337705"/>
          </a:xfrm>
          <a:custGeom>
            <a:avLst/>
            <a:gdLst/>
            <a:ahLst/>
            <a:cxnLst/>
            <a:rect l="l" t="t" r="r" b="b"/>
            <a:pathLst>
              <a:path w="3884" h="3373" extrusionOk="0">
                <a:moveTo>
                  <a:pt x="2703" y="625"/>
                </a:moveTo>
                <a:lnTo>
                  <a:pt x="2703" y="625"/>
                </a:lnTo>
                <a:cubicBezTo>
                  <a:pt x="2630" y="807"/>
                  <a:pt x="2551" y="984"/>
                  <a:pt x="2478" y="1161"/>
                </a:cubicBezTo>
                <a:cubicBezTo>
                  <a:pt x="2393" y="1106"/>
                  <a:pt x="2307" y="1045"/>
                  <a:pt x="2228" y="990"/>
                </a:cubicBezTo>
                <a:cubicBezTo>
                  <a:pt x="2386" y="868"/>
                  <a:pt x="2545" y="753"/>
                  <a:pt x="2703" y="625"/>
                </a:cubicBezTo>
                <a:close/>
                <a:moveTo>
                  <a:pt x="1083" y="485"/>
                </a:moveTo>
                <a:cubicBezTo>
                  <a:pt x="1308" y="655"/>
                  <a:pt x="1540" y="826"/>
                  <a:pt x="1771" y="990"/>
                </a:cubicBezTo>
                <a:cubicBezTo>
                  <a:pt x="1625" y="1094"/>
                  <a:pt x="1479" y="1197"/>
                  <a:pt x="1327" y="1289"/>
                </a:cubicBezTo>
                <a:cubicBezTo>
                  <a:pt x="1247" y="1021"/>
                  <a:pt x="1162" y="753"/>
                  <a:pt x="1083" y="485"/>
                </a:cubicBezTo>
                <a:close/>
                <a:moveTo>
                  <a:pt x="1997" y="1155"/>
                </a:moveTo>
                <a:cubicBezTo>
                  <a:pt x="2125" y="1240"/>
                  <a:pt x="2246" y="1325"/>
                  <a:pt x="2368" y="1410"/>
                </a:cubicBezTo>
                <a:lnTo>
                  <a:pt x="2155" y="1916"/>
                </a:lnTo>
                <a:cubicBezTo>
                  <a:pt x="2017" y="1916"/>
                  <a:pt x="1876" y="1913"/>
                  <a:pt x="1736" y="1913"/>
                </a:cubicBezTo>
                <a:cubicBezTo>
                  <a:pt x="1666" y="1913"/>
                  <a:pt x="1597" y="1914"/>
                  <a:pt x="1528" y="1916"/>
                </a:cubicBezTo>
                <a:cubicBezTo>
                  <a:pt x="1485" y="1794"/>
                  <a:pt x="1448" y="1672"/>
                  <a:pt x="1412" y="1557"/>
                </a:cubicBezTo>
                <a:cubicBezTo>
                  <a:pt x="1613" y="1429"/>
                  <a:pt x="1808" y="1295"/>
                  <a:pt x="1997" y="1155"/>
                </a:cubicBezTo>
                <a:close/>
                <a:moveTo>
                  <a:pt x="1180" y="1703"/>
                </a:moveTo>
                <a:cubicBezTo>
                  <a:pt x="1205" y="1770"/>
                  <a:pt x="1223" y="1843"/>
                  <a:pt x="1247" y="1916"/>
                </a:cubicBezTo>
                <a:cubicBezTo>
                  <a:pt x="1095" y="1916"/>
                  <a:pt x="943" y="1922"/>
                  <a:pt x="791" y="1922"/>
                </a:cubicBezTo>
                <a:cubicBezTo>
                  <a:pt x="919" y="1855"/>
                  <a:pt x="1053" y="1776"/>
                  <a:pt x="1180" y="1703"/>
                </a:cubicBezTo>
                <a:close/>
                <a:moveTo>
                  <a:pt x="2594" y="1563"/>
                </a:moveTo>
                <a:cubicBezTo>
                  <a:pt x="2795" y="1691"/>
                  <a:pt x="2996" y="1818"/>
                  <a:pt x="3197" y="1946"/>
                </a:cubicBezTo>
                <a:cubicBezTo>
                  <a:pt x="2941" y="1934"/>
                  <a:pt x="2691" y="1928"/>
                  <a:pt x="2441" y="1922"/>
                </a:cubicBezTo>
                <a:cubicBezTo>
                  <a:pt x="2490" y="1800"/>
                  <a:pt x="2545" y="1678"/>
                  <a:pt x="2594" y="1563"/>
                </a:cubicBezTo>
                <a:close/>
                <a:moveTo>
                  <a:pt x="1613" y="2178"/>
                </a:moveTo>
                <a:cubicBezTo>
                  <a:pt x="1753" y="2178"/>
                  <a:pt x="1899" y="2178"/>
                  <a:pt x="2039" y="2184"/>
                </a:cubicBezTo>
                <a:cubicBezTo>
                  <a:pt x="1960" y="2373"/>
                  <a:pt x="1881" y="2562"/>
                  <a:pt x="1802" y="2750"/>
                </a:cubicBezTo>
                <a:cubicBezTo>
                  <a:pt x="1735" y="2562"/>
                  <a:pt x="1674" y="2367"/>
                  <a:pt x="1613" y="2178"/>
                </a:cubicBezTo>
                <a:close/>
                <a:moveTo>
                  <a:pt x="835" y="0"/>
                </a:moveTo>
                <a:cubicBezTo>
                  <a:pt x="755" y="0"/>
                  <a:pt x="681" y="63"/>
                  <a:pt x="711" y="162"/>
                </a:cubicBezTo>
                <a:cubicBezTo>
                  <a:pt x="833" y="588"/>
                  <a:pt x="967" y="1014"/>
                  <a:pt x="1095" y="1441"/>
                </a:cubicBezTo>
                <a:cubicBezTo>
                  <a:pt x="785" y="1630"/>
                  <a:pt x="462" y="1806"/>
                  <a:pt x="121" y="1959"/>
                </a:cubicBezTo>
                <a:cubicBezTo>
                  <a:pt x="1" y="2019"/>
                  <a:pt x="64" y="2208"/>
                  <a:pt x="182" y="2208"/>
                </a:cubicBezTo>
                <a:cubicBezTo>
                  <a:pt x="184" y="2208"/>
                  <a:pt x="186" y="2208"/>
                  <a:pt x="188" y="2208"/>
                </a:cubicBezTo>
                <a:cubicBezTo>
                  <a:pt x="571" y="2196"/>
                  <a:pt x="949" y="2184"/>
                  <a:pt x="1333" y="2178"/>
                </a:cubicBezTo>
                <a:cubicBezTo>
                  <a:pt x="1455" y="2549"/>
                  <a:pt x="1570" y="2915"/>
                  <a:pt x="1698" y="3280"/>
                </a:cubicBezTo>
                <a:cubicBezTo>
                  <a:pt x="1720" y="3345"/>
                  <a:pt x="1773" y="3373"/>
                  <a:pt x="1825" y="3373"/>
                </a:cubicBezTo>
                <a:cubicBezTo>
                  <a:pt x="1906" y="3373"/>
                  <a:pt x="1987" y="3307"/>
                  <a:pt x="1954" y="3207"/>
                </a:cubicBezTo>
                <a:cubicBezTo>
                  <a:pt x="1942" y="3183"/>
                  <a:pt x="1936" y="3152"/>
                  <a:pt x="1924" y="3128"/>
                </a:cubicBezTo>
                <a:cubicBezTo>
                  <a:pt x="2058" y="2811"/>
                  <a:pt x="2192" y="2501"/>
                  <a:pt x="2326" y="2184"/>
                </a:cubicBezTo>
                <a:cubicBezTo>
                  <a:pt x="2788" y="2196"/>
                  <a:pt x="3251" y="2214"/>
                  <a:pt x="3708" y="2239"/>
                </a:cubicBezTo>
                <a:cubicBezTo>
                  <a:pt x="3710" y="2239"/>
                  <a:pt x="3712" y="2239"/>
                  <a:pt x="3714" y="2239"/>
                </a:cubicBezTo>
                <a:cubicBezTo>
                  <a:pt x="3843" y="2239"/>
                  <a:pt x="3883" y="2055"/>
                  <a:pt x="3775" y="1989"/>
                </a:cubicBezTo>
                <a:cubicBezTo>
                  <a:pt x="3410" y="1776"/>
                  <a:pt x="3050" y="1544"/>
                  <a:pt x="2697" y="1313"/>
                </a:cubicBezTo>
                <a:cubicBezTo>
                  <a:pt x="2849" y="966"/>
                  <a:pt x="2996" y="625"/>
                  <a:pt x="3142" y="277"/>
                </a:cubicBezTo>
                <a:cubicBezTo>
                  <a:pt x="3187" y="174"/>
                  <a:pt x="3118" y="83"/>
                  <a:pt x="3030" y="83"/>
                </a:cubicBezTo>
                <a:cubicBezTo>
                  <a:pt x="2999" y="83"/>
                  <a:pt x="2966" y="94"/>
                  <a:pt x="2935" y="119"/>
                </a:cubicBezTo>
                <a:cubicBezTo>
                  <a:pt x="2624" y="357"/>
                  <a:pt x="2313" y="600"/>
                  <a:pt x="1997" y="832"/>
                </a:cubicBezTo>
                <a:cubicBezTo>
                  <a:pt x="1637" y="576"/>
                  <a:pt x="1278" y="308"/>
                  <a:pt x="931" y="34"/>
                </a:cubicBezTo>
                <a:cubicBezTo>
                  <a:pt x="902" y="11"/>
                  <a:pt x="868" y="0"/>
                  <a:pt x="83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18"/>
          <p:cNvSpPr/>
          <p:nvPr/>
        </p:nvSpPr>
        <p:spPr>
          <a:xfrm>
            <a:off x="1033048" y="452252"/>
            <a:ext cx="406126" cy="429996"/>
          </a:xfrm>
          <a:custGeom>
            <a:avLst/>
            <a:gdLst/>
            <a:ahLst/>
            <a:cxnLst/>
            <a:rect l="l" t="t" r="r" b="b"/>
            <a:pathLst>
              <a:path w="4874" h="5160" extrusionOk="0">
                <a:moveTo>
                  <a:pt x="2437" y="1"/>
                </a:moveTo>
                <a:lnTo>
                  <a:pt x="1895" y="1536"/>
                </a:lnTo>
                <a:lnTo>
                  <a:pt x="537" y="1030"/>
                </a:lnTo>
                <a:lnTo>
                  <a:pt x="1609" y="1981"/>
                </a:lnTo>
                <a:lnTo>
                  <a:pt x="1" y="2395"/>
                </a:lnTo>
                <a:lnTo>
                  <a:pt x="1542" y="2791"/>
                </a:lnTo>
                <a:lnTo>
                  <a:pt x="640" y="4185"/>
                </a:lnTo>
                <a:lnTo>
                  <a:pt x="1932" y="3327"/>
                </a:lnTo>
                <a:lnTo>
                  <a:pt x="2437" y="5160"/>
                </a:lnTo>
                <a:lnTo>
                  <a:pt x="2937" y="3327"/>
                </a:lnTo>
                <a:lnTo>
                  <a:pt x="4228" y="4185"/>
                </a:lnTo>
                <a:lnTo>
                  <a:pt x="3332" y="2791"/>
                </a:lnTo>
                <a:lnTo>
                  <a:pt x="4873" y="2395"/>
                </a:lnTo>
                <a:lnTo>
                  <a:pt x="3259" y="1981"/>
                </a:lnTo>
                <a:lnTo>
                  <a:pt x="4331" y="1030"/>
                </a:lnTo>
                <a:lnTo>
                  <a:pt x="4331" y="1030"/>
                </a:lnTo>
                <a:lnTo>
                  <a:pt x="2973" y="1536"/>
                </a:lnTo>
                <a:lnTo>
                  <a:pt x="243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1">
  <p:cSld name="CUSTOM_7">
    <p:bg>
      <p:bgPr>
        <a:solidFill>
          <a:schemeClr val="lt2"/>
        </a:solidFill>
        <a:effectLst/>
      </p:bgPr>
    </p:bg>
    <p:spTree>
      <p:nvGrpSpPr>
        <p:cNvPr id="1" name="Shape 448"/>
        <p:cNvGrpSpPr/>
        <p:nvPr/>
      </p:nvGrpSpPr>
      <p:grpSpPr>
        <a:xfrm>
          <a:off x="0" y="0"/>
          <a:ext cx="0" cy="0"/>
          <a:chOff x="0" y="0"/>
          <a:chExt cx="0" cy="0"/>
        </a:xfrm>
      </p:grpSpPr>
      <p:sp>
        <p:nvSpPr>
          <p:cNvPr id="449" name="Google Shape;449;p24"/>
          <p:cNvSpPr txBox="1">
            <a:spLocks noGrp="1"/>
          </p:cNvSpPr>
          <p:nvPr>
            <p:ph type="title"/>
          </p:nvPr>
        </p:nvSpPr>
        <p:spPr>
          <a:xfrm>
            <a:off x="720000" y="381000"/>
            <a:ext cx="7711200" cy="484200"/>
          </a:xfrm>
          <a:prstGeom prst="rect">
            <a:avLst/>
          </a:prstGeom>
        </p:spPr>
        <p:txBody>
          <a:bodyPr spcFirstLastPara="1" wrap="square" lIns="91425" tIns="91425" rIns="91425" bIns="91425" anchor="t" anchorCtr="0">
            <a:noAutofit/>
          </a:bodyPr>
          <a:lstStyle>
            <a:lvl1pPr lvl="0" algn="ctr" rtl="0">
              <a:spcBef>
                <a:spcPts val="0"/>
              </a:spcBef>
              <a:spcAft>
                <a:spcPts val="0"/>
              </a:spcAft>
              <a:buClr>
                <a:srgbClr val="6EB0A1"/>
              </a:buClr>
              <a:buSzPts val="3200"/>
              <a:buNone/>
              <a:defRPr>
                <a:solidFill>
                  <a:srgbClr val="6EB0A1"/>
                </a:solidFill>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450" name="Google Shape;450;p24"/>
          <p:cNvSpPr/>
          <p:nvPr/>
        </p:nvSpPr>
        <p:spPr>
          <a:xfrm>
            <a:off x="8543432" y="179325"/>
            <a:ext cx="251768" cy="245699"/>
          </a:xfrm>
          <a:custGeom>
            <a:avLst/>
            <a:gdLst/>
            <a:ahLst/>
            <a:cxnLst/>
            <a:rect l="l" t="t" r="r" b="b"/>
            <a:pathLst>
              <a:path w="2236" h="2182" extrusionOk="0">
                <a:moveTo>
                  <a:pt x="1050" y="1"/>
                </a:moveTo>
                <a:cubicBezTo>
                  <a:pt x="1007" y="1"/>
                  <a:pt x="966" y="28"/>
                  <a:pt x="969" y="83"/>
                </a:cubicBezTo>
                <a:cubicBezTo>
                  <a:pt x="987" y="363"/>
                  <a:pt x="1005" y="643"/>
                  <a:pt x="1024" y="924"/>
                </a:cubicBezTo>
                <a:lnTo>
                  <a:pt x="676" y="631"/>
                </a:lnTo>
                <a:cubicBezTo>
                  <a:pt x="659" y="615"/>
                  <a:pt x="640" y="609"/>
                  <a:pt x="620" y="609"/>
                </a:cubicBezTo>
                <a:cubicBezTo>
                  <a:pt x="552" y="609"/>
                  <a:pt x="488" y="695"/>
                  <a:pt x="555" y="747"/>
                </a:cubicBezTo>
                <a:cubicBezTo>
                  <a:pt x="664" y="844"/>
                  <a:pt x="774" y="936"/>
                  <a:pt x="884" y="1027"/>
                </a:cubicBezTo>
                <a:cubicBezTo>
                  <a:pt x="628" y="1039"/>
                  <a:pt x="372" y="1058"/>
                  <a:pt x="110" y="1070"/>
                </a:cubicBezTo>
                <a:cubicBezTo>
                  <a:pt x="2" y="1076"/>
                  <a:pt x="0" y="1240"/>
                  <a:pt x="104" y="1240"/>
                </a:cubicBezTo>
                <a:cubicBezTo>
                  <a:pt x="106" y="1240"/>
                  <a:pt x="108" y="1240"/>
                  <a:pt x="110" y="1240"/>
                </a:cubicBezTo>
                <a:cubicBezTo>
                  <a:pt x="402" y="1228"/>
                  <a:pt x="695" y="1210"/>
                  <a:pt x="987" y="1192"/>
                </a:cubicBezTo>
                <a:lnTo>
                  <a:pt x="987" y="1192"/>
                </a:lnTo>
                <a:cubicBezTo>
                  <a:pt x="877" y="1301"/>
                  <a:pt x="768" y="1405"/>
                  <a:pt x="658" y="1514"/>
                </a:cubicBezTo>
                <a:cubicBezTo>
                  <a:pt x="597" y="1575"/>
                  <a:pt x="656" y="1662"/>
                  <a:pt x="722" y="1662"/>
                </a:cubicBezTo>
                <a:cubicBezTo>
                  <a:pt x="742" y="1662"/>
                  <a:pt x="762" y="1654"/>
                  <a:pt x="780" y="1636"/>
                </a:cubicBezTo>
                <a:lnTo>
                  <a:pt x="1054" y="1368"/>
                </a:lnTo>
                <a:cubicBezTo>
                  <a:pt x="1072" y="1612"/>
                  <a:pt x="1085" y="1855"/>
                  <a:pt x="1097" y="2099"/>
                </a:cubicBezTo>
                <a:cubicBezTo>
                  <a:pt x="1100" y="2154"/>
                  <a:pt x="1144" y="2181"/>
                  <a:pt x="1187" y="2181"/>
                </a:cubicBezTo>
                <a:cubicBezTo>
                  <a:pt x="1229" y="2181"/>
                  <a:pt x="1270" y="2154"/>
                  <a:pt x="1267" y="2099"/>
                </a:cubicBezTo>
                <a:cubicBezTo>
                  <a:pt x="1255" y="1837"/>
                  <a:pt x="1237" y="1575"/>
                  <a:pt x="1225" y="1313"/>
                </a:cubicBezTo>
                <a:lnTo>
                  <a:pt x="1225" y="1313"/>
                </a:lnTo>
                <a:cubicBezTo>
                  <a:pt x="1334" y="1405"/>
                  <a:pt x="1444" y="1502"/>
                  <a:pt x="1560" y="1594"/>
                </a:cubicBezTo>
                <a:cubicBezTo>
                  <a:pt x="1578" y="1609"/>
                  <a:pt x="1598" y="1616"/>
                  <a:pt x="1618" y="1616"/>
                </a:cubicBezTo>
                <a:cubicBezTo>
                  <a:pt x="1688" y="1616"/>
                  <a:pt x="1748" y="1529"/>
                  <a:pt x="1681" y="1472"/>
                </a:cubicBezTo>
                <a:cubicBezTo>
                  <a:pt x="1560" y="1374"/>
                  <a:pt x="1438" y="1271"/>
                  <a:pt x="1316" y="1167"/>
                </a:cubicBezTo>
                <a:cubicBezTo>
                  <a:pt x="1590" y="1149"/>
                  <a:pt x="1858" y="1131"/>
                  <a:pt x="2126" y="1112"/>
                </a:cubicBezTo>
                <a:cubicBezTo>
                  <a:pt x="2234" y="1106"/>
                  <a:pt x="2236" y="942"/>
                  <a:pt x="2132" y="942"/>
                </a:cubicBezTo>
                <a:cubicBezTo>
                  <a:pt x="2130" y="942"/>
                  <a:pt x="2128" y="942"/>
                  <a:pt x="2126" y="942"/>
                </a:cubicBezTo>
                <a:cubicBezTo>
                  <a:pt x="1895" y="960"/>
                  <a:pt x="1663" y="972"/>
                  <a:pt x="1432" y="991"/>
                </a:cubicBezTo>
                <a:lnTo>
                  <a:pt x="1651" y="771"/>
                </a:lnTo>
                <a:cubicBezTo>
                  <a:pt x="1712" y="710"/>
                  <a:pt x="1654" y="624"/>
                  <a:pt x="1587" y="624"/>
                </a:cubicBezTo>
                <a:cubicBezTo>
                  <a:pt x="1568" y="624"/>
                  <a:pt x="1547" y="631"/>
                  <a:pt x="1529" y="649"/>
                </a:cubicBezTo>
                <a:cubicBezTo>
                  <a:pt x="1420" y="759"/>
                  <a:pt x="1310" y="869"/>
                  <a:pt x="1200" y="978"/>
                </a:cubicBezTo>
                <a:cubicBezTo>
                  <a:pt x="1182" y="680"/>
                  <a:pt x="1164" y="381"/>
                  <a:pt x="1139" y="83"/>
                </a:cubicBezTo>
                <a:cubicBezTo>
                  <a:pt x="1136" y="28"/>
                  <a:pt x="1092" y="1"/>
                  <a:pt x="10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 name="Google Shape;451;p24"/>
          <p:cNvSpPr/>
          <p:nvPr/>
        </p:nvSpPr>
        <p:spPr>
          <a:xfrm>
            <a:off x="8085951" y="690585"/>
            <a:ext cx="388895" cy="337705"/>
          </a:xfrm>
          <a:custGeom>
            <a:avLst/>
            <a:gdLst/>
            <a:ahLst/>
            <a:cxnLst/>
            <a:rect l="l" t="t" r="r" b="b"/>
            <a:pathLst>
              <a:path w="3884" h="3373" extrusionOk="0">
                <a:moveTo>
                  <a:pt x="2703" y="625"/>
                </a:moveTo>
                <a:lnTo>
                  <a:pt x="2703" y="625"/>
                </a:lnTo>
                <a:cubicBezTo>
                  <a:pt x="2630" y="807"/>
                  <a:pt x="2551" y="984"/>
                  <a:pt x="2478" y="1161"/>
                </a:cubicBezTo>
                <a:cubicBezTo>
                  <a:pt x="2393" y="1106"/>
                  <a:pt x="2307" y="1045"/>
                  <a:pt x="2228" y="990"/>
                </a:cubicBezTo>
                <a:cubicBezTo>
                  <a:pt x="2386" y="868"/>
                  <a:pt x="2545" y="753"/>
                  <a:pt x="2703" y="625"/>
                </a:cubicBezTo>
                <a:close/>
                <a:moveTo>
                  <a:pt x="1083" y="485"/>
                </a:moveTo>
                <a:cubicBezTo>
                  <a:pt x="1308" y="655"/>
                  <a:pt x="1540" y="826"/>
                  <a:pt x="1771" y="990"/>
                </a:cubicBezTo>
                <a:cubicBezTo>
                  <a:pt x="1625" y="1094"/>
                  <a:pt x="1479" y="1197"/>
                  <a:pt x="1327" y="1289"/>
                </a:cubicBezTo>
                <a:cubicBezTo>
                  <a:pt x="1247" y="1021"/>
                  <a:pt x="1162" y="753"/>
                  <a:pt x="1083" y="485"/>
                </a:cubicBezTo>
                <a:close/>
                <a:moveTo>
                  <a:pt x="1997" y="1155"/>
                </a:moveTo>
                <a:cubicBezTo>
                  <a:pt x="2125" y="1240"/>
                  <a:pt x="2246" y="1325"/>
                  <a:pt x="2368" y="1410"/>
                </a:cubicBezTo>
                <a:lnTo>
                  <a:pt x="2155" y="1916"/>
                </a:lnTo>
                <a:cubicBezTo>
                  <a:pt x="2017" y="1916"/>
                  <a:pt x="1876" y="1913"/>
                  <a:pt x="1736" y="1913"/>
                </a:cubicBezTo>
                <a:cubicBezTo>
                  <a:pt x="1666" y="1913"/>
                  <a:pt x="1597" y="1914"/>
                  <a:pt x="1528" y="1916"/>
                </a:cubicBezTo>
                <a:cubicBezTo>
                  <a:pt x="1485" y="1794"/>
                  <a:pt x="1448" y="1672"/>
                  <a:pt x="1412" y="1557"/>
                </a:cubicBezTo>
                <a:cubicBezTo>
                  <a:pt x="1613" y="1429"/>
                  <a:pt x="1808" y="1295"/>
                  <a:pt x="1997" y="1155"/>
                </a:cubicBezTo>
                <a:close/>
                <a:moveTo>
                  <a:pt x="1180" y="1703"/>
                </a:moveTo>
                <a:cubicBezTo>
                  <a:pt x="1205" y="1770"/>
                  <a:pt x="1223" y="1843"/>
                  <a:pt x="1247" y="1916"/>
                </a:cubicBezTo>
                <a:cubicBezTo>
                  <a:pt x="1095" y="1916"/>
                  <a:pt x="943" y="1922"/>
                  <a:pt x="791" y="1922"/>
                </a:cubicBezTo>
                <a:cubicBezTo>
                  <a:pt x="919" y="1855"/>
                  <a:pt x="1053" y="1776"/>
                  <a:pt x="1180" y="1703"/>
                </a:cubicBezTo>
                <a:close/>
                <a:moveTo>
                  <a:pt x="2594" y="1563"/>
                </a:moveTo>
                <a:cubicBezTo>
                  <a:pt x="2795" y="1691"/>
                  <a:pt x="2996" y="1818"/>
                  <a:pt x="3197" y="1946"/>
                </a:cubicBezTo>
                <a:cubicBezTo>
                  <a:pt x="2941" y="1934"/>
                  <a:pt x="2691" y="1928"/>
                  <a:pt x="2441" y="1922"/>
                </a:cubicBezTo>
                <a:cubicBezTo>
                  <a:pt x="2490" y="1800"/>
                  <a:pt x="2545" y="1678"/>
                  <a:pt x="2594" y="1563"/>
                </a:cubicBezTo>
                <a:close/>
                <a:moveTo>
                  <a:pt x="1613" y="2178"/>
                </a:moveTo>
                <a:cubicBezTo>
                  <a:pt x="1753" y="2178"/>
                  <a:pt x="1899" y="2178"/>
                  <a:pt x="2039" y="2184"/>
                </a:cubicBezTo>
                <a:cubicBezTo>
                  <a:pt x="1960" y="2373"/>
                  <a:pt x="1881" y="2562"/>
                  <a:pt x="1802" y="2750"/>
                </a:cubicBezTo>
                <a:cubicBezTo>
                  <a:pt x="1735" y="2562"/>
                  <a:pt x="1674" y="2367"/>
                  <a:pt x="1613" y="2178"/>
                </a:cubicBezTo>
                <a:close/>
                <a:moveTo>
                  <a:pt x="835" y="0"/>
                </a:moveTo>
                <a:cubicBezTo>
                  <a:pt x="755" y="0"/>
                  <a:pt x="681" y="63"/>
                  <a:pt x="711" y="162"/>
                </a:cubicBezTo>
                <a:cubicBezTo>
                  <a:pt x="833" y="588"/>
                  <a:pt x="967" y="1014"/>
                  <a:pt x="1095" y="1441"/>
                </a:cubicBezTo>
                <a:cubicBezTo>
                  <a:pt x="785" y="1630"/>
                  <a:pt x="462" y="1806"/>
                  <a:pt x="121" y="1959"/>
                </a:cubicBezTo>
                <a:cubicBezTo>
                  <a:pt x="1" y="2019"/>
                  <a:pt x="64" y="2208"/>
                  <a:pt x="182" y="2208"/>
                </a:cubicBezTo>
                <a:cubicBezTo>
                  <a:pt x="184" y="2208"/>
                  <a:pt x="186" y="2208"/>
                  <a:pt x="188" y="2208"/>
                </a:cubicBezTo>
                <a:cubicBezTo>
                  <a:pt x="571" y="2196"/>
                  <a:pt x="949" y="2184"/>
                  <a:pt x="1333" y="2178"/>
                </a:cubicBezTo>
                <a:cubicBezTo>
                  <a:pt x="1455" y="2549"/>
                  <a:pt x="1570" y="2915"/>
                  <a:pt x="1698" y="3280"/>
                </a:cubicBezTo>
                <a:cubicBezTo>
                  <a:pt x="1720" y="3345"/>
                  <a:pt x="1773" y="3373"/>
                  <a:pt x="1825" y="3373"/>
                </a:cubicBezTo>
                <a:cubicBezTo>
                  <a:pt x="1906" y="3373"/>
                  <a:pt x="1987" y="3307"/>
                  <a:pt x="1954" y="3207"/>
                </a:cubicBezTo>
                <a:cubicBezTo>
                  <a:pt x="1942" y="3183"/>
                  <a:pt x="1936" y="3152"/>
                  <a:pt x="1924" y="3128"/>
                </a:cubicBezTo>
                <a:cubicBezTo>
                  <a:pt x="2058" y="2811"/>
                  <a:pt x="2192" y="2501"/>
                  <a:pt x="2326" y="2184"/>
                </a:cubicBezTo>
                <a:cubicBezTo>
                  <a:pt x="2788" y="2196"/>
                  <a:pt x="3251" y="2214"/>
                  <a:pt x="3708" y="2239"/>
                </a:cubicBezTo>
                <a:cubicBezTo>
                  <a:pt x="3710" y="2239"/>
                  <a:pt x="3712" y="2239"/>
                  <a:pt x="3714" y="2239"/>
                </a:cubicBezTo>
                <a:cubicBezTo>
                  <a:pt x="3843" y="2239"/>
                  <a:pt x="3883" y="2055"/>
                  <a:pt x="3775" y="1989"/>
                </a:cubicBezTo>
                <a:cubicBezTo>
                  <a:pt x="3410" y="1776"/>
                  <a:pt x="3050" y="1544"/>
                  <a:pt x="2697" y="1313"/>
                </a:cubicBezTo>
                <a:cubicBezTo>
                  <a:pt x="2849" y="966"/>
                  <a:pt x="2996" y="625"/>
                  <a:pt x="3142" y="277"/>
                </a:cubicBezTo>
                <a:cubicBezTo>
                  <a:pt x="3187" y="174"/>
                  <a:pt x="3118" y="83"/>
                  <a:pt x="3030" y="83"/>
                </a:cubicBezTo>
                <a:cubicBezTo>
                  <a:pt x="2999" y="83"/>
                  <a:pt x="2966" y="94"/>
                  <a:pt x="2935" y="119"/>
                </a:cubicBezTo>
                <a:cubicBezTo>
                  <a:pt x="2624" y="357"/>
                  <a:pt x="2313" y="600"/>
                  <a:pt x="1997" y="832"/>
                </a:cubicBezTo>
                <a:cubicBezTo>
                  <a:pt x="1637" y="576"/>
                  <a:pt x="1278" y="308"/>
                  <a:pt x="931" y="34"/>
                </a:cubicBezTo>
                <a:cubicBezTo>
                  <a:pt x="902" y="11"/>
                  <a:pt x="868" y="0"/>
                  <a:pt x="83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 name="Google Shape;452;p24"/>
          <p:cNvSpPr/>
          <p:nvPr/>
        </p:nvSpPr>
        <p:spPr>
          <a:xfrm>
            <a:off x="7521123" y="136602"/>
            <a:ext cx="457327" cy="484201"/>
          </a:xfrm>
          <a:custGeom>
            <a:avLst/>
            <a:gdLst/>
            <a:ahLst/>
            <a:cxnLst/>
            <a:rect l="l" t="t" r="r" b="b"/>
            <a:pathLst>
              <a:path w="4874" h="5160" extrusionOk="0">
                <a:moveTo>
                  <a:pt x="2437" y="1"/>
                </a:moveTo>
                <a:lnTo>
                  <a:pt x="1895" y="1536"/>
                </a:lnTo>
                <a:lnTo>
                  <a:pt x="537" y="1030"/>
                </a:lnTo>
                <a:lnTo>
                  <a:pt x="1609" y="1981"/>
                </a:lnTo>
                <a:lnTo>
                  <a:pt x="1" y="2395"/>
                </a:lnTo>
                <a:lnTo>
                  <a:pt x="1542" y="2791"/>
                </a:lnTo>
                <a:lnTo>
                  <a:pt x="640" y="4185"/>
                </a:lnTo>
                <a:lnTo>
                  <a:pt x="1932" y="3327"/>
                </a:lnTo>
                <a:lnTo>
                  <a:pt x="2437" y="5160"/>
                </a:lnTo>
                <a:lnTo>
                  <a:pt x="2937" y="3327"/>
                </a:lnTo>
                <a:lnTo>
                  <a:pt x="4228" y="4185"/>
                </a:lnTo>
                <a:lnTo>
                  <a:pt x="3332" y="2791"/>
                </a:lnTo>
                <a:lnTo>
                  <a:pt x="4873" y="2395"/>
                </a:lnTo>
                <a:lnTo>
                  <a:pt x="3259" y="1981"/>
                </a:lnTo>
                <a:lnTo>
                  <a:pt x="4331" y="1030"/>
                </a:lnTo>
                <a:lnTo>
                  <a:pt x="4331" y="1030"/>
                </a:lnTo>
                <a:lnTo>
                  <a:pt x="2973" y="1536"/>
                </a:lnTo>
                <a:lnTo>
                  <a:pt x="243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24"/>
          <p:cNvSpPr/>
          <p:nvPr/>
        </p:nvSpPr>
        <p:spPr>
          <a:xfrm>
            <a:off x="8795195" y="760366"/>
            <a:ext cx="186878" cy="198123"/>
          </a:xfrm>
          <a:custGeom>
            <a:avLst/>
            <a:gdLst/>
            <a:ahLst/>
            <a:cxnLst/>
            <a:rect l="l" t="t" r="r" b="b"/>
            <a:pathLst>
              <a:path w="2925" h="3101" extrusionOk="0">
                <a:moveTo>
                  <a:pt x="1462" y="1"/>
                </a:moveTo>
                <a:lnTo>
                  <a:pt x="1140" y="920"/>
                </a:lnTo>
                <a:lnTo>
                  <a:pt x="323" y="622"/>
                </a:lnTo>
                <a:lnTo>
                  <a:pt x="323" y="622"/>
                </a:lnTo>
                <a:lnTo>
                  <a:pt x="963" y="1188"/>
                </a:lnTo>
                <a:lnTo>
                  <a:pt x="1" y="1438"/>
                </a:lnTo>
                <a:lnTo>
                  <a:pt x="920" y="1676"/>
                </a:lnTo>
                <a:lnTo>
                  <a:pt x="384" y="2510"/>
                </a:lnTo>
                <a:lnTo>
                  <a:pt x="384" y="2510"/>
                </a:lnTo>
                <a:lnTo>
                  <a:pt x="1158" y="1998"/>
                </a:lnTo>
                <a:lnTo>
                  <a:pt x="1462" y="3101"/>
                </a:lnTo>
                <a:lnTo>
                  <a:pt x="1761" y="1998"/>
                </a:lnTo>
                <a:lnTo>
                  <a:pt x="2534" y="2510"/>
                </a:lnTo>
                <a:lnTo>
                  <a:pt x="2534" y="2510"/>
                </a:lnTo>
                <a:lnTo>
                  <a:pt x="1998" y="1676"/>
                </a:lnTo>
                <a:lnTo>
                  <a:pt x="2924" y="1438"/>
                </a:lnTo>
                <a:lnTo>
                  <a:pt x="1956" y="1188"/>
                </a:lnTo>
                <a:lnTo>
                  <a:pt x="2601" y="622"/>
                </a:lnTo>
                <a:lnTo>
                  <a:pt x="2601" y="622"/>
                </a:lnTo>
                <a:lnTo>
                  <a:pt x="1785" y="920"/>
                </a:lnTo>
                <a:lnTo>
                  <a:pt x="146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 name="Google Shape;454;p24"/>
          <p:cNvSpPr/>
          <p:nvPr/>
        </p:nvSpPr>
        <p:spPr>
          <a:xfrm>
            <a:off x="8538801" y="1153325"/>
            <a:ext cx="388912" cy="379696"/>
          </a:xfrm>
          <a:custGeom>
            <a:avLst/>
            <a:gdLst/>
            <a:ahLst/>
            <a:cxnLst/>
            <a:rect l="l" t="t" r="r" b="b"/>
            <a:pathLst>
              <a:path w="3454" h="3372" extrusionOk="0">
                <a:moveTo>
                  <a:pt x="1616" y="1"/>
                </a:moveTo>
                <a:cubicBezTo>
                  <a:pt x="1549" y="1"/>
                  <a:pt x="1487" y="44"/>
                  <a:pt x="1493" y="131"/>
                </a:cubicBezTo>
                <a:cubicBezTo>
                  <a:pt x="1523" y="557"/>
                  <a:pt x="1554" y="990"/>
                  <a:pt x="1584" y="1422"/>
                </a:cubicBezTo>
                <a:lnTo>
                  <a:pt x="1042" y="966"/>
                </a:lnTo>
                <a:cubicBezTo>
                  <a:pt x="1015" y="942"/>
                  <a:pt x="985" y="932"/>
                  <a:pt x="956" y="932"/>
                </a:cubicBezTo>
                <a:cubicBezTo>
                  <a:pt x="848" y="932"/>
                  <a:pt x="754" y="1068"/>
                  <a:pt x="859" y="1154"/>
                </a:cubicBezTo>
                <a:lnTo>
                  <a:pt x="1359" y="1581"/>
                </a:lnTo>
                <a:cubicBezTo>
                  <a:pt x="963" y="1605"/>
                  <a:pt x="567" y="1629"/>
                  <a:pt x="171" y="1654"/>
                </a:cubicBezTo>
                <a:cubicBezTo>
                  <a:pt x="2" y="1660"/>
                  <a:pt x="0" y="1922"/>
                  <a:pt x="165" y="1922"/>
                </a:cubicBezTo>
                <a:cubicBezTo>
                  <a:pt x="167" y="1922"/>
                  <a:pt x="169" y="1922"/>
                  <a:pt x="171" y="1922"/>
                </a:cubicBezTo>
                <a:cubicBezTo>
                  <a:pt x="622" y="1891"/>
                  <a:pt x="1072" y="1867"/>
                  <a:pt x="1523" y="1837"/>
                </a:cubicBezTo>
                <a:lnTo>
                  <a:pt x="1523" y="1837"/>
                </a:lnTo>
                <a:cubicBezTo>
                  <a:pt x="1353" y="2007"/>
                  <a:pt x="1182" y="2172"/>
                  <a:pt x="1018" y="2342"/>
                </a:cubicBezTo>
                <a:cubicBezTo>
                  <a:pt x="923" y="2436"/>
                  <a:pt x="1015" y="2570"/>
                  <a:pt x="1117" y="2570"/>
                </a:cubicBezTo>
                <a:cubicBezTo>
                  <a:pt x="1147" y="2570"/>
                  <a:pt x="1179" y="2559"/>
                  <a:pt x="1206" y="2531"/>
                </a:cubicBezTo>
                <a:cubicBezTo>
                  <a:pt x="1346" y="2391"/>
                  <a:pt x="1487" y="2251"/>
                  <a:pt x="1627" y="2111"/>
                </a:cubicBezTo>
                <a:cubicBezTo>
                  <a:pt x="1651" y="2488"/>
                  <a:pt x="1675" y="2866"/>
                  <a:pt x="1694" y="3244"/>
                </a:cubicBezTo>
                <a:cubicBezTo>
                  <a:pt x="1700" y="3329"/>
                  <a:pt x="1768" y="3371"/>
                  <a:pt x="1834" y="3371"/>
                </a:cubicBezTo>
                <a:cubicBezTo>
                  <a:pt x="1901" y="3371"/>
                  <a:pt x="1965" y="3329"/>
                  <a:pt x="1962" y="3244"/>
                </a:cubicBezTo>
                <a:cubicBezTo>
                  <a:pt x="1937" y="2835"/>
                  <a:pt x="1913" y="2433"/>
                  <a:pt x="1889" y="2025"/>
                </a:cubicBezTo>
                <a:lnTo>
                  <a:pt x="1889" y="2025"/>
                </a:lnTo>
                <a:cubicBezTo>
                  <a:pt x="2059" y="2172"/>
                  <a:pt x="2236" y="2318"/>
                  <a:pt x="2406" y="2464"/>
                </a:cubicBezTo>
                <a:cubicBezTo>
                  <a:pt x="2433" y="2487"/>
                  <a:pt x="2463" y="2497"/>
                  <a:pt x="2492" y="2497"/>
                </a:cubicBezTo>
                <a:cubicBezTo>
                  <a:pt x="2600" y="2497"/>
                  <a:pt x="2696" y="2361"/>
                  <a:pt x="2595" y="2275"/>
                </a:cubicBezTo>
                <a:cubicBezTo>
                  <a:pt x="2406" y="2117"/>
                  <a:pt x="2224" y="1958"/>
                  <a:pt x="2035" y="1806"/>
                </a:cubicBezTo>
                <a:cubicBezTo>
                  <a:pt x="2449" y="1776"/>
                  <a:pt x="2869" y="1745"/>
                  <a:pt x="3283" y="1715"/>
                </a:cubicBezTo>
                <a:cubicBezTo>
                  <a:pt x="3450" y="1703"/>
                  <a:pt x="3454" y="1452"/>
                  <a:pt x="3295" y="1452"/>
                </a:cubicBezTo>
                <a:cubicBezTo>
                  <a:pt x="3291" y="1452"/>
                  <a:pt x="3287" y="1453"/>
                  <a:pt x="3283" y="1453"/>
                </a:cubicBezTo>
                <a:cubicBezTo>
                  <a:pt x="2924" y="1477"/>
                  <a:pt x="2571" y="1502"/>
                  <a:pt x="2211" y="1526"/>
                </a:cubicBezTo>
                <a:lnTo>
                  <a:pt x="2552" y="1191"/>
                </a:lnTo>
                <a:cubicBezTo>
                  <a:pt x="2642" y="1097"/>
                  <a:pt x="2553" y="963"/>
                  <a:pt x="2452" y="963"/>
                </a:cubicBezTo>
                <a:cubicBezTo>
                  <a:pt x="2422" y="963"/>
                  <a:pt x="2391" y="974"/>
                  <a:pt x="2364" y="1002"/>
                </a:cubicBezTo>
                <a:cubicBezTo>
                  <a:pt x="2193" y="1167"/>
                  <a:pt x="2023" y="1337"/>
                  <a:pt x="1852" y="1508"/>
                </a:cubicBezTo>
                <a:cubicBezTo>
                  <a:pt x="1822" y="1045"/>
                  <a:pt x="1791" y="588"/>
                  <a:pt x="1761" y="131"/>
                </a:cubicBezTo>
                <a:cubicBezTo>
                  <a:pt x="1754" y="45"/>
                  <a:pt x="1683" y="1"/>
                  <a:pt x="161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 name="Google Shape;455;p24"/>
          <p:cNvSpPr/>
          <p:nvPr/>
        </p:nvSpPr>
        <p:spPr>
          <a:xfrm>
            <a:off x="131870" y="259570"/>
            <a:ext cx="406139" cy="420570"/>
          </a:xfrm>
          <a:custGeom>
            <a:avLst/>
            <a:gdLst/>
            <a:ahLst/>
            <a:cxnLst/>
            <a:rect l="l" t="t" r="r" b="b"/>
            <a:pathLst>
              <a:path w="3607" h="3735" extrusionOk="0">
                <a:moveTo>
                  <a:pt x="1962" y="553"/>
                </a:moveTo>
                <a:cubicBezTo>
                  <a:pt x="1981" y="839"/>
                  <a:pt x="2005" y="1119"/>
                  <a:pt x="2029" y="1405"/>
                </a:cubicBezTo>
                <a:cubicBezTo>
                  <a:pt x="1859" y="1363"/>
                  <a:pt x="1682" y="1314"/>
                  <a:pt x="1512" y="1265"/>
                </a:cubicBezTo>
                <a:cubicBezTo>
                  <a:pt x="1664" y="1028"/>
                  <a:pt x="1816" y="790"/>
                  <a:pt x="1962" y="553"/>
                </a:cubicBezTo>
                <a:close/>
                <a:moveTo>
                  <a:pt x="683" y="1271"/>
                </a:moveTo>
                <a:cubicBezTo>
                  <a:pt x="823" y="1320"/>
                  <a:pt x="963" y="1375"/>
                  <a:pt x="1110" y="1417"/>
                </a:cubicBezTo>
                <a:cubicBezTo>
                  <a:pt x="1067" y="1484"/>
                  <a:pt x="1030" y="1545"/>
                  <a:pt x="988" y="1612"/>
                </a:cubicBezTo>
                <a:cubicBezTo>
                  <a:pt x="884" y="1497"/>
                  <a:pt x="787" y="1381"/>
                  <a:pt x="683" y="1271"/>
                </a:cubicBezTo>
                <a:close/>
                <a:moveTo>
                  <a:pt x="2328" y="1746"/>
                </a:moveTo>
                <a:cubicBezTo>
                  <a:pt x="2523" y="1795"/>
                  <a:pt x="2718" y="1832"/>
                  <a:pt x="2912" y="1874"/>
                </a:cubicBezTo>
                <a:cubicBezTo>
                  <a:pt x="2730" y="1935"/>
                  <a:pt x="2547" y="1990"/>
                  <a:pt x="2358" y="2051"/>
                </a:cubicBezTo>
                <a:cubicBezTo>
                  <a:pt x="2352" y="1947"/>
                  <a:pt x="2340" y="1850"/>
                  <a:pt x="2328" y="1746"/>
                </a:cubicBezTo>
                <a:close/>
                <a:moveTo>
                  <a:pt x="1371" y="1503"/>
                </a:moveTo>
                <a:cubicBezTo>
                  <a:pt x="1597" y="1570"/>
                  <a:pt x="1822" y="1625"/>
                  <a:pt x="2054" y="1685"/>
                </a:cubicBezTo>
                <a:cubicBezTo>
                  <a:pt x="2072" y="1832"/>
                  <a:pt x="2084" y="1984"/>
                  <a:pt x="2102" y="2130"/>
                </a:cubicBezTo>
                <a:cubicBezTo>
                  <a:pt x="1926" y="2191"/>
                  <a:pt x="1755" y="2246"/>
                  <a:pt x="1579" y="2301"/>
                </a:cubicBezTo>
                <a:cubicBezTo>
                  <a:pt x="1445" y="2136"/>
                  <a:pt x="1311" y="1978"/>
                  <a:pt x="1170" y="1819"/>
                </a:cubicBezTo>
                <a:cubicBezTo>
                  <a:pt x="1237" y="1716"/>
                  <a:pt x="1304" y="1606"/>
                  <a:pt x="1371" y="1503"/>
                </a:cubicBezTo>
                <a:close/>
                <a:moveTo>
                  <a:pt x="1024" y="2057"/>
                </a:moveTo>
                <a:cubicBezTo>
                  <a:pt x="1122" y="2167"/>
                  <a:pt x="1213" y="2276"/>
                  <a:pt x="1304" y="2386"/>
                </a:cubicBezTo>
                <a:cubicBezTo>
                  <a:pt x="1110" y="2447"/>
                  <a:pt x="915" y="2514"/>
                  <a:pt x="714" y="2575"/>
                </a:cubicBezTo>
                <a:cubicBezTo>
                  <a:pt x="817" y="2404"/>
                  <a:pt x="921" y="2228"/>
                  <a:pt x="1024" y="2057"/>
                </a:cubicBezTo>
                <a:close/>
                <a:moveTo>
                  <a:pt x="2139" y="2398"/>
                </a:moveTo>
                <a:cubicBezTo>
                  <a:pt x="2163" y="2636"/>
                  <a:pt x="2200" y="2873"/>
                  <a:pt x="2236" y="3105"/>
                </a:cubicBezTo>
                <a:cubicBezTo>
                  <a:pt x="2078" y="2910"/>
                  <a:pt x="1920" y="2715"/>
                  <a:pt x="1761" y="2520"/>
                </a:cubicBezTo>
                <a:cubicBezTo>
                  <a:pt x="1883" y="2477"/>
                  <a:pt x="2011" y="2441"/>
                  <a:pt x="2139" y="2398"/>
                </a:cubicBezTo>
                <a:close/>
                <a:moveTo>
                  <a:pt x="2062" y="0"/>
                </a:moveTo>
                <a:cubicBezTo>
                  <a:pt x="2026" y="0"/>
                  <a:pt x="1989" y="17"/>
                  <a:pt x="1962" y="59"/>
                </a:cubicBezTo>
                <a:cubicBezTo>
                  <a:pt x="1725" y="431"/>
                  <a:pt x="1487" y="808"/>
                  <a:pt x="1250" y="1186"/>
                </a:cubicBezTo>
                <a:cubicBezTo>
                  <a:pt x="902" y="1076"/>
                  <a:pt x="555" y="942"/>
                  <a:pt x="220" y="790"/>
                </a:cubicBezTo>
                <a:cubicBezTo>
                  <a:pt x="203" y="781"/>
                  <a:pt x="186" y="778"/>
                  <a:pt x="170" y="778"/>
                </a:cubicBezTo>
                <a:cubicBezTo>
                  <a:pt x="71" y="778"/>
                  <a:pt x="1" y="920"/>
                  <a:pt x="74" y="1003"/>
                </a:cubicBezTo>
                <a:cubicBezTo>
                  <a:pt x="336" y="1277"/>
                  <a:pt x="592" y="1564"/>
                  <a:pt x="842" y="1850"/>
                </a:cubicBezTo>
                <a:cubicBezTo>
                  <a:pt x="641" y="2179"/>
                  <a:pt x="446" y="2508"/>
                  <a:pt x="245" y="2843"/>
                </a:cubicBezTo>
                <a:cubicBezTo>
                  <a:pt x="184" y="2946"/>
                  <a:pt x="276" y="3052"/>
                  <a:pt x="367" y="3052"/>
                </a:cubicBezTo>
                <a:cubicBezTo>
                  <a:pt x="405" y="3052"/>
                  <a:pt x="443" y="3034"/>
                  <a:pt x="470" y="2989"/>
                </a:cubicBezTo>
                <a:cubicBezTo>
                  <a:pt x="482" y="2965"/>
                  <a:pt x="500" y="2940"/>
                  <a:pt x="513" y="2916"/>
                </a:cubicBezTo>
                <a:cubicBezTo>
                  <a:pt x="835" y="2812"/>
                  <a:pt x="1164" y="2709"/>
                  <a:pt x="1487" y="2605"/>
                </a:cubicBezTo>
                <a:cubicBezTo>
                  <a:pt x="1780" y="2958"/>
                  <a:pt x="2072" y="3318"/>
                  <a:pt x="2352" y="3689"/>
                </a:cubicBezTo>
                <a:cubicBezTo>
                  <a:pt x="2376" y="3721"/>
                  <a:pt x="2408" y="3734"/>
                  <a:pt x="2441" y="3734"/>
                </a:cubicBezTo>
                <a:cubicBezTo>
                  <a:pt x="2517" y="3734"/>
                  <a:pt x="2596" y="3663"/>
                  <a:pt x="2584" y="3574"/>
                </a:cubicBezTo>
                <a:cubicBezTo>
                  <a:pt x="2510" y="3159"/>
                  <a:pt x="2443" y="2739"/>
                  <a:pt x="2395" y="2319"/>
                </a:cubicBezTo>
                <a:cubicBezTo>
                  <a:pt x="2748" y="2203"/>
                  <a:pt x="3107" y="2094"/>
                  <a:pt x="3461" y="1978"/>
                </a:cubicBezTo>
                <a:cubicBezTo>
                  <a:pt x="3607" y="1929"/>
                  <a:pt x="3601" y="1746"/>
                  <a:pt x="3448" y="1716"/>
                </a:cubicBezTo>
                <a:cubicBezTo>
                  <a:pt x="3065" y="1637"/>
                  <a:pt x="2681" y="1558"/>
                  <a:pt x="2297" y="1472"/>
                </a:cubicBezTo>
                <a:cubicBezTo>
                  <a:pt x="2261" y="1028"/>
                  <a:pt x="2224" y="589"/>
                  <a:pt x="2206" y="144"/>
                </a:cubicBezTo>
                <a:cubicBezTo>
                  <a:pt x="2202" y="64"/>
                  <a:pt x="2132" y="0"/>
                  <a:pt x="206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24"/>
          <p:cNvSpPr/>
          <p:nvPr/>
        </p:nvSpPr>
        <p:spPr>
          <a:xfrm>
            <a:off x="846183" y="203106"/>
            <a:ext cx="186878" cy="198123"/>
          </a:xfrm>
          <a:custGeom>
            <a:avLst/>
            <a:gdLst/>
            <a:ahLst/>
            <a:cxnLst/>
            <a:rect l="l" t="t" r="r" b="b"/>
            <a:pathLst>
              <a:path w="2925" h="3101" extrusionOk="0">
                <a:moveTo>
                  <a:pt x="1462" y="1"/>
                </a:moveTo>
                <a:lnTo>
                  <a:pt x="1140" y="920"/>
                </a:lnTo>
                <a:lnTo>
                  <a:pt x="323" y="622"/>
                </a:lnTo>
                <a:lnTo>
                  <a:pt x="323" y="622"/>
                </a:lnTo>
                <a:lnTo>
                  <a:pt x="963" y="1188"/>
                </a:lnTo>
                <a:lnTo>
                  <a:pt x="1" y="1438"/>
                </a:lnTo>
                <a:lnTo>
                  <a:pt x="920" y="1676"/>
                </a:lnTo>
                <a:lnTo>
                  <a:pt x="384" y="2510"/>
                </a:lnTo>
                <a:lnTo>
                  <a:pt x="384" y="2510"/>
                </a:lnTo>
                <a:lnTo>
                  <a:pt x="1158" y="1998"/>
                </a:lnTo>
                <a:lnTo>
                  <a:pt x="1462" y="3101"/>
                </a:lnTo>
                <a:lnTo>
                  <a:pt x="1761" y="1998"/>
                </a:lnTo>
                <a:lnTo>
                  <a:pt x="2534" y="2510"/>
                </a:lnTo>
                <a:lnTo>
                  <a:pt x="2534" y="2510"/>
                </a:lnTo>
                <a:lnTo>
                  <a:pt x="1998" y="1676"/>
                </a:lnTo>
                <a:lnTo>
                  <a:pt x="2924" y="1438"/>
                </a:lnTo>
                <a:lnTo>
                  <a:pt x="1956" y="1188"/>
                </a:lnTo>
                <a:lnTo>
                  <a:pt x="2601" y="622"/>
                </a:lnTo>
                <a:lnTo>
                  <a:pt x="2601" y="622"/>
                </a:lnTo>
                <a:lnTo>
                  <a:pt x="1785" y="920"/>
                </a:lnTo>
                <a:lnTo>
                  <a:pt x="146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 name="Google Shape;457;p24"/>
          <p:cNvSpPr/>
          <p:nvPr/>
        </p:nvSpPr>
        <p:spPr>
          <a:xfrm>
            <a:off x="529385" y="825159"/>
            <a:ext cx="251768" cy="245699"/>
          </a:xfrm>
          <a:custGeom>
            <a:avLst/>
            <a:gdLst/>
            <a:ahLst/>
            <a:cxnLst/>
            <a:rect l="l" t="t" r="r" b="b"/>
            <a:pathLst>
              <a:path w="2236" h="2182" extrusionOk="0">
                <a:moveTo>
                  <a:pt x="1050" y="1"/>
                </a:moveTo>
                <a:cubicBezTo>
                  <a:pt x="1007" y="1"/>
                  <a:pt x="966" y="28"/>
                  <a:pt x="969" y="83"/>
                </a:cubicBezTo>
                <a:cubicBezTo>
                  <a:pt x="987" y="363"/>
                  <a:pt x="1005" y="643"/>
                  <a:pt x="1024" y="924"/>
                </a:cubicBezTo>
                <a:lnTo>
                  <a:pt x="676" y="631"/>
                </a:lnTo>
                <a:cubicBezTo>
                  <a:pt x="659" y="615"/>
                  <a:pt x="640" y="609"/>
                  <a:pt x="620" y="609"/>
                </a:cubicBezTo>
                <a:cubicBezTo>
                  <a:pt x="552" y="609"/>
                  <a:pt x="488" y="695"/>
                  <a:pt x="555" y="747"/>
                </a:cubicBezTo>
                <a:cubicBezTo>
                  <a:pt x="664" y="844"/>
                  <a:pt x="774" y="936"/>
                  <a:pt x="884" y="1027"/>
                </a:cubicBezTo>
                <a:cubicBezTo>
                  <a:pt x="628" y="1039"/>
                  <a:pt x="372" y="1058"/>
                  <a:pt x="110" y="1070"/>
                </a:cubicBezTo>
                <a:cubicBezTo>
                  <a:pt x="2" y="1076"/>
                  <a:pt x="0" y="1240"/>
                  <a:pt x="104" y="1240"/>
                </a:cubicBezTo>
                <a:cubicBezTo>
                  <a:pt x="106" y="1240"/>
                  <a:pt x="108" y="1240"/>
                  <a:pt x="110" y="1240"/>
                </a:cubicBezTo>
                <a:cubicBezTo>
                  <a:pt x="402" y="1228"/>
                  <a:pt x="695" y="1210"/>
                  <a:pt x="987" y="1192"/>
                </a:cubicBezTo>
                <a:lnTo>
                  <a:pt x="987" y="1192"/>
                </a:lnTo>
                <a:cubicBezTo>
                  <a:pt x="877" y="1301"/>
                  <a:pt x="768" y="1405"/>
                  <a:pt x="658" y="1514"/>
                </a:cubicBezTo>
                <a:cubicBezTo>
                  <a:pt x="597" y="1575"/>
                  <a:pt x="656" y="1662"/>
                  <a:pt x="722" y="1662"/>
                </a:cubicBezTo>
                <a:cubicBezTo>
                  <a:pt x="742" y="1662"/>
                  <a:pt x="762" y="1654"/>
                  <a:pt x="780" y="1636"/>
                </a:cubicBezTo>
                <a:lnTo>
                  <a:pt x="1054" y="1368"/>
                </a:lnTo>
                <a:cubicBezTo>
                  <a:pt x="1072" y="1612"/>
                  <a:pt x="1085" y="1855"/>
                  <a:pt x="1097" y="2099"/>
                </a:cubicBezTo>
                <a:cubicBezTo>
                  <a:pt x="1100" y="2154"/>
                  <a:pt x="1144" y="2181"/>
                  <a:pt x="1187" y="2181"/>
                </a:cubicBezTo>
                <a:cubicBezTo>
                  <a:pt x="1229" y="2181"/>
                  <a:pt x="1270" y="2154"/>
                  <a:pt x="1267" y="2099"/>
                </a:cubicBezTo>
                <a:cubicBezTo>
                  <a:pt x="1255" y="1837"/>
                  <a:pt x="1237" y="1575"/>
                  <a:pt x="1225" y="1313"/>
                </a:cubicBezTo>
                <a:lnTo>
                  <a:pt x="1225" y="1313"/>
                </a:lnTo>
                <a:cubicBezTo>
                  <a:pt x="1334" y="1405"/>
                  <a:pt x="1444" y="1502"/>
                  <a:pt x="1560" y="1594"/>
                </a:cubicBezTo>
                <a:cubicBezTo>
                  <a:pt x="1578" y="1609"/>
                  <a:pt x="1598" y="1616"/>
                  <a:pt x="1618" y="1616"/>
                </a:cubicBezTo>
                <a:cubicBezTo>
                  <a:pt x="1688" y="1616"/>
                  <a:pt x="1748" y="1529"/>
                  <a:pt x="1681" y="1472"/>
                </a:cubicBezTo>
                <a:cubicBezTo>
                  <a:pt x="1560" y="1374"/>
                  <a:pt x="1438" y="1271"/>
                  <a:pt x="1316" y="1167"/>
                </a:cubicBezTo>
                <a:cubicBezTo>
                  <a:pt x="1590" y="1149"/>
                  <a:pt x="1858" y="1131"/>
                  <a:pt x="2126" y="1112"/>
                </a:cubicBezTo>
                <a:cubicBezTo>
                  <a:pt x="2234" y="1106"/>
                  <a:pt x="2236" y="942"/>
                  <a:pt x="2132" y="942"/>
                </a:cubicBezTo>
                <a:cubicBezTo>
                  <a:pt x="2130" y="942"/>
                  <a:pt x="2128" y="942"/>
                  <a:pt x="2126" y="942"/>
                </a:cubicBezTo>
                <a:cubicBezTo>
                  <a:pt x="1895" y="960"/>
                  <a:pt x="1663" y="972"/>
                  <a:pt x="1432" y="991"/>
                </a:cubicBezTo>
                <a:lnTo>
                  <a:pt x="1651" y="771"/>
                </a:lnTo>
                <a:cubicBezTo>
                  <a:pt x="1712" y="710"/>
                  <a:pt x="1654" y="624"/>
                  <a:pt x="1587" y="624"/>
                </a:cubicBezTo>
                <a:cubicBezTo>
                  <a:pt x="1568" y="624"/>
                  <a:pt x="1547" y="631"/>
                  <a:pt x="1529" y="649"/>
                </a:cubicBezTo>
                <a:cubicBezTo>
                  <a:pt x="1420" y="759"/>
                  <a:pt x="1310" y="869"/>
                  <a:pt x="1200" y="978"/>
                </a:cubicBezTo>
                <a:cubicBezTo>
                  <a:pt x="1182" y="680"/>
                  <a:pt x="1164" y="381"/>
                  <a:pt x="1139" y="83"/>
                </a:cubicBezTo>
                <a:cubicBezTo>
                  <a:pt x="1136" y="28"/>
                  <a:pt x="1092" y="1"/>
                  <a:pt x="10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 name="Google Shape;458;p24"/>
          <p:cNvSpPr/>
          <p:nvPr/>
        </p:nvSpPr>
        <p:spPr>
          <a:xfrm>
            <a:off x="140488" y="1153322"/>
            <a:ext cx="388895" cy="337705"/>
          </a:xfrm>
          <a:custGeom>
            <a:avLst/>
            <a:gdLst/>
            <a:ahLst/>
            <a:cxnLst/>
            <a:rect l="l" t="t" r="r" b="b"/>
            <a:pathLst>
              <a:path w="3884" h="3373" extrusionOk="0">
                <a:moveTo>
                  <a:pt x="2703" y="625"/>
                </a:moveTo>
                <a:lnTo>
                  <a:pt x="2703" y="625"/>
                </a:lnTo>
                <a:cubicBezTo>
                  <a:pt x="2630" y="807"/>
                  <a:pt x="2551" y="984"/>
                  <a:pt x="2478" y="1161"/>
                </a:cubicBezTo>
                <a:cubicBezTo>
                  <a:pt x="2393" y="1106"/>
                  <a:pt x="2307" y="1045"/>
                  <a:pt x="2228" y="990"/>
                </a:cubicBezTo>
                <a:cubicBezTo>
                  <a:pt x="2386" y="868"/>
                  <a:pt x="2545" y="753"/>
                  <a:pt x="2703" y="625"/>
                </a:cubicBezTo>
                <a:close/>
                <a:moveTo>
                  <a:pt x="1083" y="485"/>
                </a:moveTo>
                <a:cubicBezTo>
                  <a:pt x="1308" y="655"/>
                  <a:pt x="1540" y="826"/>
                  <a:pt x="1771" y="990"/>
                </a:cubicBezTo>
                <a:cubicBezTo>
                  <a:pt x="1625" y="1094"/>
                  <a:pt x="1479" y="1197"/>
                  <a:pt x="1327" y="1289"/>
                </a:cubicBezTo>
                <a:cubicBezTo>
                  <a:pt x="1247" y="1021"/>
                  <a:pt x="1162" y="753"/>
                  <a:pt x="1083" y="485"/>
                </a:cubicBezTo>
                <a:close/>
                <a:moveTo>
                  <a:pt x="1997" y="1155"/>
                </a:moveTo>
                <a:cubicBezTo>
                  <a:pt x="2125" y="1240"/>
                  <a:pt x="2246" y="1325"/>
                  <a:pt x="2368" y="1410"/>
                </a:cubicBezTo>
                <a:lnTo>
                  <a:pt x="2155" y="1916"/>
                </a:lnTo>
                <a:cubicBezTo>
                  <a:pt x="2017" y="1916"/>
                  <a:pt x="1876" y="1913"/>
                  <a:pt x="1736" y="1913"/>
                </a:cubicBezTo>
                <a:cubicBezTo>
                  <a:pt x="1666" y="1913"/>
                  <a:pt x="1597" y="1914"/>
                  <a:pt x="1528" y="1916"/>
                </a:cubicBezTo>
                <a:cubicBezTo>
                  <a:pt x="1485" y="1794"/>
                  <a:pt x="1448" y="1672"/>
                  <a:pt x="1412" y="1557"/>
                </a:cubicBezTo>
                <a:cubicBezTo>
                  <a:pt x="1613" y="1429"/>
                  <a:pt x="1808" y="1295"/>
                  <a:pt x="1997" y="1155"/>
                </a:cubicBezTo>
                <a:close/>
                <a:moveTo>
                  <a:pt x="1180" y="1703"/>
                </a:moveTo>
                <a:cubicBezTo>
                  <a:pt x="1205" y="1770"/>
                  <a:pt x="1223" y="1843"/>
                  <a:pt x="1247" y="1916"/>
                </a:cubicBezTo>
                <a:cubicBezTo>
                  <a:pt x="1095" y="1916"/>
                  <a:pt x="943" y="1922"/>
                  <a:pt x="791" y="1922"/>
                </a:cubicBezTo>
                <a:cubicBezTo>
                  <a:pt x="919" y="1855"/>
                  <a:pt x="1053" y="1776"/>
                  <a:pt x="1180" y="1703"/>
                </a:cubicBezTo>
                <a:close/>
                <a:moveTo>
                  <a:pt x="2594" y="1563"/>
                </a:moveTo>
                <a:cubicBezTo>
                  <a:pt x="2795" y="1691"/>
                  <a:pt x="2996" y="1818"/>
                  <a:pt x="3197" y="1946"/>
                </a:cubicBezTo>
                <a:cubicBezTo>
                  <a:pt x="2941" y="1934"/>
                  <a:pt x="2691" y="1928"/>
                  <a:pt x="2441" y="1922"/>
                </a:cubicBezTo>
                <a:cubicBezTo>
                  <a:pt x="2490" y="1800"/>
                  <a:pt x="2545" y="1678"/>
                  <a:pt x="2594" y="1563"/>
                </a:cubicBezTo>
                <a:close/>
                <a:moveTo>
                  <a:pt x="1613" y="2178"/>
                </a:moveTo>
                <a:cubicBezTo>
                  <a:pt x="1753" y="2178"/>
                  <a:pt x="1899" y="2178"/>
                  <a:pt x="2039" y="2184"/>
                </a:cubicBezTo>
                <a:cubicBezTo>
                  <a:pt x="1960" y="2373"/>
                  <a:pt x="1881" y="2562"/>
                  <a:pt x="1802" y="2750"/>
                </a:cubicBezTo>
                <a:cubicBezTo>
                  <a:pt x="1735" y="2562"/>
                  <a:pt x="1674" y="2367"/>
                  <a:pt x="1613" y="2178"/>
                </a:cubicBezTo>
                <a:close/>
                <a:moveTo>
                  <a:pt x="835" y="0"/>
                </a:moveTo>
                <a:cubicBezTo>
                  <a:pt x="755" y="0"/>
                  <a:pt x="681" y="63"/>
                  <a:pt x="711" y="162"/>
                </a:cubicBezTo>
                <a:cubicBezTo>
                  <a:pt x="833" y="588"/>
                  <a:pt x="967" y="1014"/>
                  <a:pt x="1095" y="1441"/>
                </a:cubicBezTo>
                <a:cubicBezTo>
                  <a:pt x="785" y="1630"/>
                  <a:pt x="462" y="1806"/>
                  <a:pt x="121" y="1959"/>
                </a:cubicBezTo>
                <a:cubicBezTo>
                  <a:pt x="1" y="2019"/>
                  <a:pt x="64" y="2208"/>
                  <a:pt x="182" y="2208"/>
                </a:cubicBezTo>
                <a:cubicBezTo>
                  <a:pt x="184" y="2208"/>
                  <a:pt x="186" y="2208"/>
                  <a:pt x="188" y="2208"/>
                </a:cubicBezTo>
                <a:cubicBezTo>
                  <a:pt x="571" y="2196"/>
                  <a:pt x="949" y="2184"/>
                  <a:pt x="1333" y="2178"/>
                </a:cubicBezTo>
                <a:cubicBezTo>
                  <a:pt x="1455" y="2549"/>
                  <a:pt x="1570" y="2915"/>
                  <a:pt x="1698" y="3280"/>
                </a:cubicBezTo>
                <a:cubicBezTo>
                  <a:pt x="1720" y="3345"/>
                  <a:pt x="1773" y="3373"/>
                  <a:pt x="1825" y="3373"/>
                </a:cubicBezTo>
                <a:cubicBezTo>
                  <a:pt x="1906" y="3373"/>
                  <a:pt x="1987" y="3307"/>
                  <a:pt x="1954" y="3207"/>
                </a:cubicBezTo>
                <a:cubicBezTo>
                  <a:pt x="1942" y="3183"/>
                  <a:pt x="1936" y="3152"/>
                  <a:pt x="1924" y="3128"/>
                </a:cubicBezTo>
                <a:cubicBezTo>
                  <a:pt x="2058" y="2811"/>
                  <a:pt x="2192" y="2501"/>
                  <a:pt x="2326" y="2184"/>
                </a:cubicBezTo>
                <a:cubicBezTo>
                  <a:pt x="2788" y="2196"/>
                  <a:pt x="3251" y="2214"/>
                  <a:pt x="3708" y="2239"/>
                </a:cubicBezTo>
                <a:cubicBezTo>
                  <a:pt x="3710" y="2239"/>
                  <a:pt x="3712" y="2239"/>
                  <a:pt x="3714" y="2239"/>
                </a:cubicBezTo>
                <a:cubicBezTo>
                  <a:pt x="3843" y="2239"/>
                  <a:pt x="3883" y="2055"/>
                  <a:pt x="3775" y="1989"/>
                </a:cubicBezTo>
                <a:cubicBezTo>
                  <a:pt x="3410" y="1776"/>
                  <a:pt x="3050" y="1544"/>
                  <a:pt x="2697" y="1313"/>
                </a:cubicBezTo>
                <a:cubicBezTo>
                  <a:pt x="2849" y="966"/>
                  <a:pt x="2996" y="625"/>
                  <a:pt x="3142" y="277"/>
                </a:cubicBezTo>
                <a:cubicBezTo>
                  <a:pt x="3187" y="174"/>
                  <a:pt x="3118" y="83"/>
                  <a:pt x="3030" y="83"/>
                </a:cubicBezTo>
                <a:cubicBezTo>
                  <a:pt x="2999" y="83"/>
                  <a:pt x="2966" y="94"/>
                  <a:pt x="2935" y="119"/>
                </a:cubicBezTo>
                <a:cubicBezTo>
                  <a:pt x="2624" y="357"/>
                  <a:pt x="2313" y="600"/>
                  <a:pt x="1997" y="832"/>
                </a:cubicBezTo>
                <a:cubicBezTo>
                  <a:pt x="1637" y="576"/>
                  <a:pt x="1278" y="308"/>
                  <a:pt x="931" y="34"/>
                </a:cubicBezTo>
                <a:cubicBezTo>
                  <a:pt x="902" y="11"/>
                  <a:pt x="868" y="0"/>
                  <a:pt x="83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 name="Google Shape;459;p24"/>
          <p:cNvSpPr/>
          <p:nvPr/>
        </p:nvSpPr>
        <p:spPr>
          <a:xfrm>
            <a:off x="1033048" y="452252"/>
            <a:ext cx="406126" cy="429996"/>
          </a:xfrm>
          <a:custGeom>
            <a:avLst/>
            <a:gdLst/>
            <a:ahLst/>
            <a:cxnLst/>
            <a:rect l="l" t="t" r="r" b="b"/>
            <a:pathLst>
              <a:path w="4874" h="5160" extrusionOk="0">
                <a:moveTo>
                  <a:pt x="2437" y="1"/>
                </a:moveTo>
                <a:lnTo>
                  <a:pt x="1895" y="1536"/>
                </a:lnTo>
                <a:lnTo>
                  <a:pt x="537" y="1030"/>
                </a:lnTo>
                <a:lnTo>
                  <a:pt x="1609" y="1981"/>
                </a:lnTo>
                <a:lnTo>
                  <a:pt x="1" y="2395"/>
                </a:lnTo>
                <a:lnTo>
                  <a:pt x="1542" y="2791"/>
                </a:lnTo>
                <a:lnTo>
                  <a:pt x="640" y="4185"/>
                </a:lnTo>
                <a:lnTo>
                  <a:pt x="1932" y="3327"/>
                </a:lnTo>
                <a:lnTo>
                  <a:pt x="2437" y="5160"/>
                </a:lnTo>
                <a:lnTo>
                  <a:pt x="2937" y="3327"/>
                </a:lnTo>
                <a:lnTo>
                  <a:pt x="4228" y="4185"/>
                </a:lnTo>
                <a:lnTo>
                  <a:pt x="3332" y="2791"/>
                </a:lnTo>
                <a:lnTo>
                  <a:pt x="4873" y="2395"/>
                </a:lnTo>
                <a:lnTo>
                  <a:pt x="3259" y="1981"/>
                </a:lnTo>
                <a:lnTo>
                  <a:pt x="4331" y="1030"/>
                </a:lnTo>
                <a:lnTo>
                  <a:pt x="4331" y="1030"/>
                </a:lnTo>
                <a:lnTo>
                  <a:pt x="2973" y="1536"/>
                </a:lnTo>
                <a:lnTo>
                  <a:pt x="243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text 3">
  <p:cSld name="CUSTOM_10">
    <p:bg>
      <p:bgPr>
        <a:solidFill>
          <a:schemeClr val="lt2"/>
        </a:solidFill>
        <a:effectLst/>
      </p:bgPr>
    </p:bg>
    <p:spTree>
      <p:nvGrpSpPr>
        <p:cNvPr id="1" name="Shape 482"/>
        <p:cNvGrpSpPr/>
        <p:nvPr/>
      </p:nvGrpSpPr>
      <p:grpSpPr>
        <a:xfrm>
          <a:off x="0" y="0"/>
          <a:ext cx="0" cy="0"/>
          <a:chOff x="0" y="0"/>
          <a:chExt cx="0" cy="0"/>
        </a:xfrm>
      </p:grpSpPr>
      <p:sp>
        <p:nvSpPr>
          <p:cNvPr id="483" name="Google Shape;483;p26"/>
          <p:cNvSpPr/>
          <p:nvPr/>
        </p:nvSpPr>
        <p:spPr>
          <a:xfrm>
            <a:off x="713225" y="825150"/>
            <a:ext cx="2475221" cy="619194"/>
          </a:xfrm>
          <a:custGeom>
            <a:avLst/>
            <a:gdLst/>
            <a:ahLst/>
            <a:cxnLst/>
            <a:rect l="l" t="t" r="r" b="b"/>
            <a:pathLst>
              <a:path w="21526" h="5385" extrusionOk="0">
                <a:moveTo>
                  <a:pt x="11768" y="0"/>
                </a:moveTo>
                <a:cubicBezTo>
                  <a:pt x="10091" y="0"/>
                  <a:pt x="7878" y="1147"/>
                  <a:pt x="7060" y="4026"/>
                </a:cubicBezTo>
                <a:cubicBezTo>
                  <a:pt x="7060" y="4026"/>
                  <a:pt x="6999" y="2485"/>
                  <a:pt x="5415" y="2461"/>
                </a:cubicBezTo>
                <a:cubicBezTo>
                  <a:pt x="5405" y="2461"/>
                  <a:pt x="5395" y="2461"/>
                  <a:pt x="5385" y="2461"/>
                </a:cubicBezTo>
                <a:cubicBezTo>
                  <a:pt x="3824" y="2461"/>
                  <a:pt x="3235" y="3868"/>
                  <a:pt x="3375" y="4806"/>
                </a:cubicBezTo>
                <a:lnTo>
                  <a:pt x="0" y="5384"/>
                </a:lnTo>
                <a:lnTo>
                  <a:pt x="21526" y="5384"/>
                </a:lnTo>
                <a:lnTo>
                  <a:pt x="18724" y="5116"/>
                </a:lnTo>
                <a:cubicBezTo>
                  <a:pt x="18724" y="5116"/>
                  <a:pt x="19509" y="3575"/>
                  <a:pt x="18048" y="2832"/>
                </a:cubicBezTo>
                <a:cubicBezTo>
                  <a:pt x="17834" y="2725"/>
                  <a:pt x="17597" y="2679"/>
                  <a:pt x="17348" y="2679"/>
                </a:cubicBezTo>
                <a:cubicBezTo>
                  <a:pt x="15890" y="2679"/>
                  <a:pt x="14015" y="4252"/>
                  <a:pt x="14015" y="4252"/>
                </a:cubicBezTo>
                <a:cubicBezTo>
                  <a:pt x="14015" y="4252"/>
                  <a:pt x="14716" y="1699"/>
                  <a:pt x="13419" y="530"/>
                </a:cubicBezTo>
                <a:cubicBezTo>
                  <a:pt x="13043" y="190"/>
                  <a:pt x="12450" y="0"/>
                  <a:pt x="1176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 name="Google Shape;484;p26"/>
          <p:cNvSpPr/>
          <p:nvPr/>
        </p:nvSpPr>
        <p:spPr>
          <a:xfrm>
            <a:off x="4027925" y="160262"/>
            <a:ext cx="2475221" cy="619194"/>
          </a:xfrm>
          <a:custGeom>
            <a:avLst/>
            <a:gdLst/>
            <a:ahLst/>
            <a:cxnLst/>
            <a:rect l="l" t="t" r="r" b="b"/>
            <a:pathLst>
              <a:path w="21526" h="5385" extrusionOk="0">
                <a:moveTo>
                  <a:pt x="11768" y="0"/>
                </a:moveTo>
                <a:cubicBezTo>
                  <a:pt x="10091" y="0"/>
                  <a:pt x="7878" y="1147"/>
                  <a:pt x="7060" y="4026"/>
                </a:cubicBezTo>
                <a:cubicBezTo>
                  <a:pt x="7060" y="4026"/>
                  <a:pt x="6999" y="2485"/>
                  <a:pt x="5415" y="2461"/>
                </a:cubicBezTo>
                <a:cubicBezTo>
                  <a:pt x="5405" y="2461"/>
                  <a:pt x="5395" y="2461"/>
                  <a:pt x="5385" y="2461"/>
                </a:cubicBezTo>
                <a:cubicBezTo>
                  <a:pt x="3824" y="2461"/>
                  <a:pt x="3235" y="3868"/>
                  <a:pt x="3375" y="4806"/>
                </a:cubicBezTo>
                <a:lnTo>
                  <a:pt x="0" y="5384"/>
                </a:lnTo>
                <a:lnTo>
                  <a:pt x="21526" y="5384"/>
                </a:lnTo>
                <a:lnTo>
                  <a:pt x="18724" y="5116"/>
                </a:lnTo>
                <a:cubicBezTo>
                  <a:pt x="18724" y="5116"/>
                  <a:pt x="19509" y="3575"/>
                  <a:pt x="18048" y="2832"/>
                </a:cubicBezTo>
                <a:cubicBezTo>
                  <a:pt x="17834" y="2725"/>
                  <a:pt x="17597" y="2679"/>
                  <a:pt x="17348" y="2679"/>
                </a:cubicBezTo>
                <a:cubicBezTo>
                  <a:pt x="15890" y="2679"/>
                  <a:pt x="14015" y="4252"/>
                  <a:pt x="14015" y="4252"/>
                </a:cubicBezTo>
                <a:cubicBezTo>
                  <a:pt x="14015" y="4252"/>
                  <a:pt x="14716" y="1699"/>
                  <a:pt x="13419" y="530"/>
                </a:cubicBezTo>
                <a:cubicBezTo>
                  <a:pt x="13043" y="190"/>
                  <a:pt x="12450" y="0"/>
                  <a:pt x="1176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 name="Google Shape;485;p26"/>
          <p:cNvSpPr/>
          <p:nvPr/>
        </p:nvSpPr>
        <p:spPr>
          <a:xfrm>
            <a:off x="7042787" y="2528550"/>
            <a:ext cx="2475221" cy="619194"/>
          </a:xfrm>
          <a:custGeom>
            <a:avLst/>
            <a:gdLst/>
            <a:ahLst/>
            <a:cxnLst/>
            <a:rect l="l" t="t" r="r" b="b"/>
            <a:pathLst>
              <a:path w="21526" h="5385" extrusionOk="0">
                <a:moveTo>
                  <a:pt x="11768" y="0"/>
                </a:moveTo>
                <a:cubicBezTo>
                  <a:pt x="10091" y="0"/>
                  <a:pt x="7878" y="1147"/>
                  <a:pt x="7060" y="4026"/>
                </a:cubicBezTo>
                <a:cubicBezTo>
                  <a:pt x="7060" y="4026"/>
                  <a:pt x="6999" y="2485"/>
                  <a:pt x="5415" y="2461"/>
                </a:cubicBezTo>
                <a:cubicBezTo>
                  <a:pt x="5405" y="2461"/>
                  <a:pt x="5395" y="2461"/>
                  <a:pt x="5385" y="2461"/>
                </a:cubicBezTo>
                <a:cubicBezTo>
                  <a:pt x="3824" y="2461"/>
                  <a:pt x="3235" y="3868"/>
                  <a:pt x="3375" y="4806"/>
                </a:cubicBezTo>
                <a:lnTo>
                  <a:pt x="0" y="5384"/>
                </a:lnTo>
                <a:lnTo>
                  <a:pt x="21526" y="5384"/>
                </a:lnTo>
                <a:lnTo>
                  <a:pt x="18724" y="5116"/>
                </a:lnTo>
                <a:cubicBezTo>
                  <a:pt x="18724" y="5116"/>
                  <a:pt x="19509" y="3575"/>
                  <a:pt x="18048" y="2832"/>
                </a:cubicBezTo>
                <a:cubicBezTo>
                  <a:pt x="17834" y="2725"/>
                  <a:pt x="17597" y="2679"/>
                  <a:pt x="17348" y="2679"/>
                </a:cubicBezTo>
                <a:cubicBezTo>
                  <a:pt x="15890" y="2679"/>
                  <a:pt x="14015" y="4252"/>
                  <a:pt x="14015" y="4252"/>
                </a:cubicBezTo>
                <a:cubicBezTo>
                  <a:pt x="14015" y="4252"/>
                  <a:pt x="14716" y="1699"/>
                  <a:pt x="13419" y="530"/>
                </a:cubicBezTo>
                <a:cubicBezTo>
                  <a:pt x="13043" y="190"/>
                  <a:pt x="12450" y="0"/>
                  <a:pt x="1176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 name="Google Shape;486;p26"/>
          <p:cNvSpPr/>
          <p:nvPr/>
        </p:nvSpPr>
        <p:spPr>
          <a:xfrm>
            <a:off x="-297988" y="3147750"/>
            <a:ext cx="2475221" cy="619194"/>
          </a:xfrm>
          <a:custGeom>
            <a:avLst/>
            <a:gdLst/>
            <a:ahLst/>
            <a:cxnLst/>
            <a:rect l="l" t="t" r="r" b="b"/>
            <a:pathLst>
              <a:path w="21526" h="5385" extrusionOk="0">
                <a:moveTo>
                  <a:pt x="11768" y="0"/>
                </a:moveTo>
                <a:cubicBezTo>
                  <a:pt x="10091" y="0"/>
                  <a:pt x="7878" y="1147"/>
                  <a:pt x="7060" y="4026"/>
                </a:cubicBezTo>
                <a:cubicBezTo>
                  <a:pt x="7060" y="4026"/>
                  <a:pt x="6999" y="2485"/>
                  <a:pt x="5415" y="2461"/>
                </a:cubicBezTo>
                <a:cubicBezTo>
                  <a:pt x="5405" y="2461"/>
                  <a:pt x="5395" y="2461"/>
                  <a:pt x="5385" y="2461"/>
                </a:cubicBezTo>
                <a:cubicBezTo>
                  <a:pt x="3824" y="2461"/>
                  <a:pt x="3235" y="3868"/>
                  <a:pt x="3375" y="4806"/>
                </a:cubicBezTo>
                <a:lnTo>
                  <a:pt x="0" y="5384"/>
                </a:lnTo>
                <a:lnTo>
                  <a:pt x="21526" y="5384"/>
                </a:lnTo>
                <a:lnTo>
                  <a:pt x="18724" y="5116"/>
                </a:lnTo>
                <a:cubicBezTo>
                  <a:pt x="18724" y="5116"/>
                  <a:pt x="19509" y="3575"/>
                  <a:pt x="18048" y="2832"/>
                </a:cubicBezTo>
                <a:cubicBezTo>
                  <a:pt x="17834" y="2725"/>
                  <a:pt x="17597" y="2679"/>
                  <a:pt x="17348" y="2679"/>
                </a:cubicBezTo>
                <a:cubicBezTo>
                  <a:pt x="15890" y="2679"/>
                  <a:pt x="14015" y="4252"/>
                  <a:pt x="14015" y="4252"/>
                </a:cubicBezTo>
                <a:cubicBezTo>
                  <a:pt x="14015" y="4252"/>
                  <a:pt x="14716" y="1699"/>
                  <a:pt x="13419" y="530"/>
                </a:cubicBezTo>
                <a:cubicBezTo>
                  <a:pt x="13043" y="190"/>
                  <a:pt x="12450" y="0"/>
                  <a:pt x="1176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 name="Google Shape;487;p26"/>
          <p:cNvSpPr/>
          <p:nvPr/>
        </p:nvSpPr>
        <p:spPr>
          <a:xfrm>
            <a:off x="2177237" y="4667250"/>
            <a:ext cx="2475221" cy="619194"/>
          </a:xfrm>
          <a:custGeom>
            <a:avLst/>
            <a:gdLst/>
            <a:ahLst/>
            <a:cxnLst/>
            <a:rect l="l" t="t" r="r" b="b"/>
            <a:pathLst>
              <a:path w="21526" h="5385" extrusionOk="0">
                <a:moveTo>
                  <a:pt x="11768" y="0"/>
                </a:moveTo>
                <a:cubicBezTo>
                  <a:pt x="10091" y="0"/>
                  <a:pt x="7878" y="1147"/>
                  <a:pt x="7060" y="4026"/>
                </a:cubicBezTo>
                <a:cubicBezTo>
                  <a:pt x="7060" y="4026"/>
                  <a:pt x="6999" y="2485"/>
                  <a:pt x="5415" y="2461"/>
                </a:cubicBezTo>
                <a:cubicBezTo>
                  <a:pt x="5405" y="2461"/>
                  <a:pt x="5395" y="2461"/>
                  <a:pt x="5385" y="2461"/>
                </a:cubicBezTo>
                <a:cubicBezTo>
                  <a:pt x="3824" y="2461"/>
                  <a:pt x="3235" y="3868"/>
                  <a:pt x="3375" y="4806"/>
                </a:cubicBezTo>
                <a:lnTo>
                  <a:pt x="0" y="5384"/>
                </a:lnTo>
                <a:lnTo>
                  <a:pt x="21526" y="5384"/>
                </a:lnTo>
                <a:lnTo>
                  <a:pt x="18724" y="5116"/>
                </a:lnTo>
                <a:cubicBezTo>
                  <a:pt x="18724" y="5116"/>
                  <a:pt x="19509" y="3575"/>
                  <a:pt x="18048" y="2832"/>
                </a:cubicBezTo>
                <a:cubicBezTo>
                  <a:pt x="17834" y="2725"/>
                  <a:pt x="17597" y="2679"/>
                  <a:pt x="17348" y="2679"/>
                </a:cubicBezTo>
                <a:cubicBezTo>
                  <a:pt x="15890" y="2679"/>
                  <a:pt x="14015" y="4252"/>
                  <a:pt x="14015" y="4252"/>
                </a:cubicBezTo>
                <a:cubicBezTo>
                  <a:pt x="14015" y="4252"/>
                  <a:pt x="14716" y="1699"/>
                  <a:pt x="13419" y="530"/>
                </a:cubicBezTo>
                <a:cubicBezTo>
                  <a:pt x="13043" y="190"/>
                  <a:pt x="12450" y="0"/>
                  <a:pt x="1176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 name="Google Shape;488;p26"/>
          <p:cNvSpPr/>
          <p:nvPr/>
        </p:nvSpPr>
        <p:spPr>
          <a:xfrm>
            <a:off x="1557600" y="997875"/>
            <a:ext cx="6348300" cy="2562300"/>
          </a:xfrm>
          <a:prstGeom prst="roundRect">
            <a:avLst>
              <a:gd name="adj" fmla="val 16667"/>
            </a:avLst>
          </a:pr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489" name="Google Shape;489;p26"/>
          <p:cNvSpPr txBox="1">
            <a:spLocks noGrp="1"/>
          </p:cNvSpPr>
          <p:nvPr>
            <p:ph type="title"/>
          </p:nvPr>
        </p:nvSpPr>
        <p:spPr>
          <a:xfrm>
            <a:off x="1716450" y="997875"/>
            <a:ext cx="6030600" cy="25623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lt1"/>
              </a:buClr>
              <a:buSzPts val="4000"/>
              <a:buNone/>
              <a:defRPr sz="4000">
                <a:solidFill>
                  <a:schemeClr val="lt1"/>
                </a:solidFill>
              </a:defRPr>
            </a:lvl1pPr>
            <a:lvl2pPr lvl="1" algn="ctr" rtl="0">
              <a:spcBef>
                <a:spcPts val="0"/>
              </a:spcBef>
              <a:spcAft>
                <a:spcPts val="0"/>
              </a:spcAft>
              <a:buClr>
                <a:schemeClr val="dk2"/>
              </a:buClr>
              <a:buSzPts val="4500"/>
              <a:buNone/>
              <a:defRPr sz="4500">
                <a:solidFill>
                  <a:schemeClr val="dk2"/>
                </a:solidFill>
              </a:defRPr>
            </a:lvl2pPr>
            <a:lvl3pPr lvl="2" algn="ctr" rtl="0">
              <a:spcBef>
                <a:spcPts val="0"/>
              </a:spcBef>
              <a:spcAft>
                <a:spcPts val="0"/>
              </a:spcAft>
              <a:buClr>
                <a:schemeClr val="dk2"/>
              </a:buClr>
              <a:buSzPts val="4500"/>
              <a:buNone/>
              <a:defRPr sz="4500">
                <a:solidFill>
                  <a:schemeClr val="dk2"/>
                </a:solidFill>
              </a:defRPr>
            </a:lvl3pPr>
            <a:lvl4pPr lvl="3" algn="ctr" rtl="0">
              <a:spcBef>
                <a:spcPts val="0"/>
              </a:spcBef>
              <a:spcAft>
                <a:spcPts val="0"/>
              </a:spcAft>
              <a:buClr>
                <a:schemeClr val="dk2"/>
              </a:buClr>
              <a:buSzPts val="4500"/>
              <a:buNone/>
              <a:defRPr sz="4500">
                <a:solidFill>
                  <a:schemeClr val="dk2"/>
                </a:solidFill>
              </a:defRPr>
            </a:lvl4pPr>
            <a:lvl5pPr lvl="4" algn="ctr" rtl="0">
              <a:spcBef>
                <a:spcPts val="0"/>
              </a:spcBef>
              <a:spcAft>
                <a:spcPts val="0"/>
              </a:spcAft>
              <a:buClr>
                <a:schemeClr val="dk2"/>
              </a:buClr>
              <a:buSzPts val="4500"/>
              <a:buNone/>
              <a:defRPr sz="4500">
                <a:solidFill>
                  <a:schemeClr val="dk2"/>
                </a:solidFill>
              </a:defRPr>
            </a:lvl5pPr>
            <a:lvl6pPr lvl="5" algn="ctr" rtl="0">
              <a:spcBef>
                <a:spcPts val="0"/>
              </a:spcBef>
              <a:spcAft>
                <a:spcPts val="0"/>
              </a:spcAft>
              <a:buClr>
                <a:schemeClr val="dk2"/>
              </a:buClr>
              <a:buSzPts val="4500"/>
              <a:buNone/>
              <a:defRPr sz="4500">
                <a:solidFill>
                  <a:schemeClr val="dk2"/>
                </a:solidFill>
              </a:defRPr>
            </a:lvl6pPr>
            <a:lvl7pPr lvl="6" algn="ctr" rtl="0">
              <a:spcBef>
                <a:spcPts val="0"/>
              </a:spcBef>
              <a:spcAft>
                <a:spcPts val="0"/>
              </a:spcAft>
              <a:buClr>
                <a:schemeClr val="dk2"/>
              </a:buClr>
              <a:buSzPts val="4500"/>
              <a:buNone/>
              <a:defRPr sz="4500">
                <a:solidFill>
                  <a:schemeClr val="dk2"/>
                </a:solidFill>
              </a:defRPr>
            </a:lvl7pPr>
            <a:lvl8pPr lvl="7" algn="ctr" rtl="0">
              <a:spcBef>
                <a:spcPts val="0"/>
              </a:spcBef>
              <a:spcAft>
                <a:spcPts val="0"/>
              </a:spcAft>
              <a:buClr>
                <a:schemeClr val="dk2"/>
              </a:buClr>
              <a:buSzPts val="4500"/>
              <a:buNone/>
              <a:defRPr sz="4500">
                <a:solidFill>
                  <a:schemeClr val="dk2"/>
                </a:solidFill>
              </a:defRPr>
            </a:lvl8pPr>
            <a:lvl9pPr lvl="8" algn="ctr" rtl="0">
              <a:spcBef>
                <a:spcPts val="0"/>
              </a:spcBef>
              <a:spcAft>
                <a:spcPts val="0"/>
              </a:spcAft>
              <a:buClr>
                <a:schemeClr val="dk2"/>
              </a:buClr>
              <a:buSzPts val="4500"/>
              <a:buNone/>
              <a:defRPr sz="4500">
                <a:solidFill>
                  <a:schemeClr val="dk2"/>
                </a:solidFill>
              </a:defRPr>
            </a:lvl9pPr>
          </a:lstStyle>
          <a:p>
            <a:endParaRPr/>
          </a:p>
        </p:txBody>
      </p:sp>
      <p:sp>
        <p:nvSpPr>
          <p:cNvPr id="490" name="Google Shape;490;p26"/>
          <p:cNvSpPr txBox="1">
            <a:spLocks noGrp="1"/>
          </p:cNvSpPr>
          <p:nvPr>
            <p:ph type="title" idx="2"/>
          </p:nvPr>
        </p:nvSpPr>
        <p:spPr>
          <a:xfrm>
            <a:off x="1738500" y="3522075"/>
            <a:ext cx="5986500" cy="10287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dk1"/>
              </a:buClr>
              <a:buSzPts val="1800"/>
              <a:buFont typeface="Raleway Thin"/>
              <a:buNone/>
              <a:defRPr sz="1800">
                <a:solidFill>
                  <a:schemeClr val="dk1"/>
                </a:solidFill>
                <a:latin typeface="Raleway Thin"/>
                <a:ea typeface="Raleway Thin"/>
                <a:cs typeface="Raleway Thin"/>
                <a:sym typeface="Raleway Thin"/>
              </a:defRPr>
            </a:lvl1pPr>
            <a:lvl2pPr lvl="1" algn="ctr" rtl="0">
              <a:spcBef>
                <a:spcPts val="0"/>
              </a:spcBef>
              <a:spcAft>
                <a:spcPts val="0"/>
              </a:spcAft>
              <a:buClr>
                <a:schemeClr val="dk1"/>
              </a:buClr>
              <a:buSzPts val="4800"/>
              <a:buFont typeface="Raleway Thin"/>
              <a:buNone/>
              <a:defRPr sz="4800">
                <a:solidFill>
                  <a:schemeClr val="dk1"/>
                </a:solidFill>
                <a:latin typeface="Raleway Thin"/>
                <a:ea typeface="Raleway Thin"/>
                <a:cs typeface="Raleway Thin"/>
                <a:sym typeface="Raleway Thin"/>
              </a:defRPr>
            </a:lvl2pPr>
            <a:lvl3pPr lvl="2" algn="ctr" rtl="0">
              <a:spcBef>
                <a:spcPts val="0"/>
              </a:spcBef>
              <a:spcAft>
                <a:spcPts val="0"/>
              </a:spcAft>
              <a:buClr>
                <a:schemeClr val="dk1"/>
              </a:buClr>
              <a:buSzPts val="4800"/>
              <a:buFont typeface="Raleway Thin"/>
              <a:buNone/>
              <a:defRPr sz="4800">
                <a:solidFill>
                  <a:schemeClr val="dk1"/>
                </a:solidFill>
                <a:latin typeface="Raleway Thin"/>
                <a:ea typeface="Raleway Thin"/>
                <a:cs typeface="Raleway Thin"/>
                <a:sym typeface="Raleway Thin"/>
              </a:defRPr>
            </a:lvl3pPr>
            <a:lvl4pPr lvl="3" algn="ctr" rtl="0">
              <a:spcBef>
                <a:spcPts val="0"/>
              </a:spcBef>
              <a:spcAft>
                <a:spcPts val="0"/>
              </a:spcAft>
              <a:buClr>
                <a:schemeClr val="dk1"/>
              </a:buClr>
              <a:buSzPts val="4800"/>
              <a:buFont typeface="Raleway Thin"/>
              <a:buNone/>
              <a:defRPr sz="4800">
                <a:solidFill>
                  <a:schemeClr val="dk1"/>
                </a:solidFill>
                <a:latin typeface="Raleway Thin"/>
                <a:ea typeface="Raleway Thin"/>
                <a:cs typeface="Raleway Thin"/>
                <a:sym typeface="Raleway Thin"/>
              </a:defRPr>
            </a:lvl4pPr>
            <a:lvl5pPr lvl="4" algn="ctr" rtl="0">
              <a:spcBef>
                <a:spcPts val="0"/>
              </a:spcBef>
              <a:spcAft>
                <a:spcPts val="0"/>
              </a:spcAft>
              <a:buClr>
                <a:schemeClr val="dk1"/>
              </a:buClr>
              <a:buSzPts val="4800"/>
              <a:buFont typeface="Raleway Thin"/>
              <a:buNone/>
              <a:defRPr sz="4800">
                <a:solidFill>
                  <a:schemeClr val="dk1"/>
                </a:solidFill>
                <a:latin typeface="Raleway Thin"/>
                <a:ea typeface="Raleway Thin"/>
                <a:cs typeface="Raleway Thin"/>
                <a:sym typeface="Raleway Thin"/>
              </a:defRPr>
            </a:lvl5pPr>
            <a:lvl6pPr lvl="5" algn="ctr" rtl="0">
              <a:spcBef>
                <a:spcPts val="0"/>
              </a:spcBef>
              <a:spcAft>
                <a:spcPts val="0"/>
              </a:spcAft>
              <a:buClr>
                <a:schemeClr val="dk1"/>
              </a:buClr>
              <a:buSzPts val="4800"/>
              <a:buFont typeface="Raleway Thin"/>
              <a:buNone/>
              <a:defRPr sz="4800">
                <a:solidFill>
                  <a:schemeClr val="dk1"/>
                </a:solidFill>
                <a:latin typeface="Raleway Thin"/>
                <a:ea typeface="Raleway Thin"/>
                <a:cs typeface="Raleway Thin"/>
                <a:sym typeface="Raleway Thin"/>
              </a:defRPr>
            </a:lvl6pPr>
            <a:lvl7pPr lvl="6" algn="ctr" rtl="0">
              <a:spcBef>
                <a:spcPts val="0"/>
              </a:spcBef>
              <a:spcAft>
                <a:spcPts val="0"/>
              </a:spcAft>
              <a:buClr>
                <a:schemeClr val="dk1"/>
              </a:buClr>
              <a:buSzPts val="4800"/>
              <a:buFont typeface="Raleway Thin"/>
              <a:buNone/>
              <a:defRPr sz="4800">
                <a:solidFill>
                  <a:schemeClr val="dk1"/>
                </a:solidFill>
                <a:latin typeface="Raleway Thin"/>
                <a:ea typeface="Raleway Thin"/>
                <a:cs typeface="Raleway Thin"/>
                <a:sym typeface="Raleway Thin"/>
              </a:defRPr>
            </a:lvl7pPr>
            <a:lvl8pPr lvl="7" algn="ctr" rtl="0">
              <a:spcBef>
                <a:spcPts val="0"/>
              </a:spcBef>
              <a:spcAft>
                <a:spcPts val="0"/>
              </a:spcAft>
              <a:buClr>
                <a:schemeClr val="dk1"/>
              </a:buClr>
              <a:buSzPts val="4800"/>
              <a:buFont typeface="Raleway Thin"/>
              <a:buNone/>
              <a:defRPr sz="4800">
                <a:solidFill>
                  <a:schemeClr val="dk1"/>
                </a:solidFill>
                <a:latin typeface="Raleway Thin"/>
                <a:ea typeface="Raleway Thin"/>
                <a:cs typeface="Raleway Thin"/>
                <a:sym typeface="Raleway Thin"/>
              </a:defRPr>
            </a:lvl8pPr>
            <a:lvl9pPr lvl="8" algn="ctr" rtl="0">
              <a:spcBef>
                <a:spcPts val="0"/>
              </a:spcBef>
              <a:spcAft>
                <a:spcPts val="0"/>
              </a:spcAft>
              <a:buClr>
                <a:schemeClr val="dk1"/>
              </a:buClr>
              <a:buSzPts val="4800"/>
              <a:buFont typeface="Raleway Thin"/>
              <a:buNone/>
              <a:defRPr sz="4800">
                <a:solidFill>
                  <a:schemeClr val="dk1"/>
                </a:solidFill>
                <a:latin typeface="Raleway Thin"/>
                <a:ea typeface="Raleway Thin"/>
                <a:cs typeface="Raleway Thin"/>
                <a:sym typeface="Raleway Thin"/>
              </a:defRPr>
            </a:lvl9pPr>
          </a:lstStyle>
          <a:p>
            <a:endParaRPr/>
          </a:p>
        </p:txBody>
      </p:sp>
      <p:sp>
        <p:nvSpPr>
          <p:cNvPr id="491" name="Google Shape;491;p26"/>
          <p:cNvSpPr/>
          <p:nvPr/>
        </p:nvSpPr>
        <p:spPr>
          <a:xfrm>
            <a:off x="8543432" y="179325"/>
            <a:ext cx="251768" cy="245699"/>
          </a:xfrm>
          <a:custGeom>
            <a:avLst/>
            <a:gdLst/>
            <a:ahLst/>
            <a:cxnLst/>
            <a:rect l="l" t="t" r="r" b="b"/>
            <a:pathLst>
              <a:path w="2236" h="2182" extrusionOk="0">
                <a:moveTo>
                  <a:pt x="1050" y="1"/>
                </a:moveTo>
                <a:cubicBezTo>
                  <a:pt x="1007" y="1"/>
                  <a:pt x="966" y="28"/>
                  <a:pt x="969" y="83"/>
                </a:cubicBezTo>
                <a:cubicBezTo>
                  <a:pt x="987" y="363"/>
                  <a:pt x="1005" y="643"/>
                  <a:pt x="1024" y="924"/>
                </a:cubicBezTo>
                <a:lnTo>
                  <a:pt x="676" y="631"/>
                </a:lnTo>
                <a:cubicBezTo>
                  <a:pt x="659" y="615"/>
                  <a:pt x="640" y="609"/>
                  <a:pt x="620" y="609"/>
                </a:cubicBezTo>
                <a:cubicBezTo>
                  <a:pt x="552" y="609"/>
                  <a:pt x="488" y="695"/>
                  <a:pt x="555" y="747"/>
                </a:cubicBezTo>
                <a:cubicBezTo>
                  <a:pt x="664" y="844"/>
                  <a:pt x="774" y="936"/>
                  <a:pt x="884" y="1027"/>
                </a:cubicBezTo>
                <a:cubicBezTo>
                  <a:pt x="628" y="1039"/>
                  <a:pt x="372" y="1058"/>
                  <a:pt x="110" y="1070"/>
                </a:cubicBezTo>
                <a:cubicBezTo>
                  <a:pt x="2" y="1076"/>
                  <a:pt x="0" y="1240"/>
                  <a:pt x="104" y="1240"/>
                </a:cubicBezTo>
                <a:cubicBezTo>
                  <a:pt x="106" y="1240"/>
                  <a:pt x="108" y="1240"/>
                  <a:pt x="110" y="1240"/>
                </a:cubicBezTo>
                <a:cubicBezTo>
                  <a:pt x="402" y="1228"/>
                  <a:pt x="695" y="1210"/>
                  <a:pt x="987" y="1192"/>
                </a:cubicBezTo>
                <a:lnTo>
                  <a:pt x="987" y="1192"/>
                </a:lnTo>
                <a:cubicBezTo>
                  <a:pt x="877" y="1301"/>
                  <a:pt x="768" y="1405"/>
                  <a:pt x="658" y="1514"/>
                </a:cubicBezTo>
                <a:cubicBezTo>
                  <a:pt x="597" y="1575"/>
                  <a:pt x="656" y="1662"/>
                  <a:pt x="722" y="1662"/>
                </a:cubicBezTo>
                <a:cubicBezTo>
                  <a:pt x="742" y="1662"/>
                  <a:pt x="762" y="1654"/>
                  <a:pt x="780" y="1636"/>
                </a:cubicBezTo>
                <a:lnTo>
                  <a:pt x="1054" y="1368"/>
                </a:lnTo>
                <a:cubicBezTo>
                  <a:pt x="1072" y="1612"/>
                  <a:pt x="1085" y="1855"/>
                  <a:pt x="1097" y="2099"/>
                </a:cubicBezTo>
                <a:cubicBezTo>
                  <a:pt x="1100" y="2154"/>
                  <a:pt x="1144" y="2181"/>
                  <a:pt x="1187" y="2181"/>
                </a:cubicBezTo>
                <a:cubicBezTo>
                  <a:pt x="1229" y="2181"/>
                  <a:pt x="1270" y="2154"/>
                  <a:pt x="1267" y="2099"/>
                </a:cubicBezTo>
                <a:cubicBezTo>
                  <a:pt x="1255" y="1837"/>
                  <a:pt x="1237" y="1575"/>
                  <a:pt x="1225" y="1313"/>
                </a:cubicBezTo>
                <a:lnTo>
                  <a:pt x="1225" y="1313"/>
                </a:lnTo>
                <a:cubicBezTo>
                  <a:pt x="1334" y="1405"/>
                  <a:pt x="1444" y="1502"/>
                  <a:pt x="1560" y="1594"/>
                </a:cubicBezTo>
                <a:cubicBezTo>
                  <a:pt x="1578" y="1609"/>
                  <a:pt x="1598" y="1616"/>
                  <a:pt x="1618" y="1616"/>
                </a:cubicBezTo>
                <a:cubicBezTo>
                  <a:pt x="1688" y="1616"/>
                  <a:pt x="1748" y="1529"/>
                  <a:pt x="1681" y="1472"/>
                </a:cubicBezTo>
                <a:cubicBezTo>
                  <a:pt x="1560" y="1374"/>
                  <a:pt x="1438" y="1271"/>
                  <a:pt x="1316" y="1167"/>
                </a:cubicBezTo>
                <a:cubicBezTo>
                  <a:pt x="1590" y="1149"/>
                  <a:pt x="1858" y="1131"/>
                  <a:pt x="2126" y="1112"/>
                </a:cubicBezTo>
                <a:cubicBezTo>
                  <a:pt x="2234" y="1106"/>
                  <a:pt x="2236" y="942"/>
                  <a:pt x="2132" y="942"/>
                </a:cubicBezTo>
                <a:cubicBezTo>
                  <a:pt x="2130" y="942"/>
                  <a:pt x="2128" y="942"/>
                  <a:pt x="2126" y="942"/>
                </a:cubicBezTo>
                <a:cubicBezTo>
                  <a:pt x="1895" y="960"/>
                  <a:pt x="1663" y="972"/>
                  <a:pt x="1432" y="991"/>
                </a:cubicBezTo>
                <a:lnTo>
                  <a:pt x="1651" y="771"/>
                </a:lnTo>
                <a:cubicBezTo>
                  <a:pt x="1712" y="710"/>
                  <a:pt x="1654" y="624"/>
                  <a:pt x="1587" y="624"/>
                </a:cubicBezTo>
                <a:cubicBezTo>
                  <a:pt x="1568" y="624"/>
                  <a:pt x="1547" y="631"/>
                  <a:pt x="1529" y="649"/>
                </a:cubicBezTo>
                <a:cubicBezTo>
                  <a:pt x="1420" y="759"/>
                  <a:pt x="1310" y="869"/>
                  <a:pt x="1200" y="978"/>
                </a:cubicBezTo>
                <a:cubicBezTo>
                  <a:pt x="1182" y="680"/>
                  <a:pt x="1164" y="381"/>
                  <a:pt x="1139" y="83"/>
                </a:cubicBezTo>
                <a:cubicBezTo>
                  <a:pt x="1136" y="28"/>
                  <a:pt x="1092" y="1"/>
                  <a:pt x="10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 name="Google Shape;492;p26"/>
          <p:cNvSpPr/>
          <p:nvPr/>
        </p:nvSpPr>
        <p:spPr>
          <a:xfrm>
            <a:off x="8085951" y="690585"/>
            <a:ext cx="388895" cy="337705"/>
          </a:xfrm>
          <a:custGeom>
            <a:avLst/>
            <a:gdLst/>
            <a:ahLst/>
            <a:cxnLst/>
            <a:rect l="l" t="t" r="r" b="b"/>
            <a:pathLst>
              <a:path w="3884" h="3373" extrusionOk="0">
                <a:moveTo>
                  <a:pt x="2703" y="625"/>
                </a:moveTo>
                <a:lnTo>
                  <a:pt x="2703" y="625"/>
                </a:lnTo>
                <a:cubicBezTo>
                  <a:pt x="2630" y="807"/>
                  <a:pt x="2551" y="984"/>
                  <a:pt x="2478" y="1161"/>
                </a:cubicBezTo>
                <a:cubicBezTo>
                  <a:pt x="2393" y="1106"/>
                  <a:pt x="2307" y="1045"/>
                  <a:pt x="2228" y="990"/>
                </a:cubicBezTo>
                <a:cubicBezTo>
                  <a:pt x="2386" y="868"/>
                  <a:pt x="2545" y="753"/>
                  <a:pt x="2703" y="625"/>
                </a:cubicBezTo>
                <a:close/>
                <a:moveTo>
                  <a:pt x="1083" y="485"/>
                </a:moveTo>
                <a:cubicBezTo>
                  <a:pt x="1308" y="655"/>
                  <a:pt x="1540" y="826"/>
                  <a:pt x="1771" y="990"/>
                </a:cubicBezTo>
                <a:cubicBezTo>
                  <a:pt x="1625" y="1094"/>
                  <a:pt x="1479" y="1197"/>
                  <a:pt x="1327" y="1289"/>
                </a:cubicBezTo>
                <a:cubicBezTo>
                  <a:pt x="1247" y="1021"/>
                  <a:pt x="1162" y="753"/>
                  <a:pt x="1083" y="485"/>
                </a:cubicBezTo>
                <a:close/>
                <a:moveTo>
                  <a:pt x="1997" y="1155"/>
                </a:moveTo>
                <a:cubicBezTo>
                  <a:pt x="2125" y="1240"/>
                  <a:pt x="2246" y="1325"/>
                  <a:pt x="2368" y="1410"/>
                </a:cubicBezTo>
                <a:lnTo>
                  <a:pt x="2155" y="1916"/>
                </a:lnTo>
                <a:cubicBezTo>
                  <a:pt x="2017" y="1916"/>
                  <a:pt x="1876" y="1913"/>
                  <a:pt x="1736" y="1913"/>
                </a:cubicBezTo>
                <a:cubicBezTo>
                  <a:pt x="1666" y="1913"/>
                  <a:pt x="1597" y="1914"/>
                  <a:pt x="1528" y="1916"/>
                </a:cubicBezTo>
                <a:cubicBezTo>
                  <a:pt x="1485" y="1794"/>
                  <a:pt x="1448" y="1672"/>
                  <a:pt x="1412" y="1557"/>
                </a:cubicBezTo>
                <a:cubicBezTo>
                  <a:pt x="1613" y="1429"/>
                  <a:pt x="1808" y="1295"/>
                  <a:pt x="1997" y="1155"/>
                </a:cubicBezTo>
                <a:close/>
                <a:moveTo>
                  <a:pt x="1180" y="1703"/>
                </a:moveTo>
                <a:cubicBezTo>
                  <a:pt x="1205" y="1770"/>
                  <a:pt x="1223" y="1843"/>
                  <a:pt x="1247" y="1916"/>
                </a:cubicBezTo>
                <a:cubicBezTo>
                  <a:pt x="1095" y="1916"/>
                  <a:pt x="943" y="1922"/>
                  <a:pt x="791" y="1922"/>
                </a:cubicBezTo>
                <a:cubicBezTo>
                  <a:pt x="919" y="1855"/>
                  <a:pt x="1053" y="1776"/>
                  <a:pt x="1180" y="1703"/>
                </a:cubicBezTo>
                <a:close/>
                <a:moveTo>
                  <a:pt x="2594" y="1563"/>
                </a:moveTo>
                <a:cubicBezTo>
                  <a:pt x="2795" y="1691"/>
                  <a:pt x="2996" y="1818"/>
                  <a:pt x="3197" y="1946"/>
                </a:cubicBezTo>
                <a:cubicBezTo>
                  <a:pt x="2941" y="1934"/>
                  <a:pt x="2691" y="1928"/>
                  <a:pt x="2441" y="1922"/>
                </a:cubicBezTo>
                <a:cubicBezTo>
                  <a:pt x="2490" y="1800"/>
                  <a:pt x="2545" y="1678"/>
                  <a:pt x="2594" y="1563"/>
                </a:cubicBezTo>
                <a:close/>
                <a:moveTo>
                  <a:pt x="1613" y="2178"/>
                </a:moveTo>
                <a:cubicBezTo>
                  <a:pt x="1753" y="2178"/>
                  <a:pt x="1899" y="2178"/>
                  <a:pt x="2039" y="2184"/>
                </a:cubicBezTo>
                <a:cubicBezTo>
                  <a:pt x="1960" y="2373"/>
                  <a:pt x="1881" y="2562"/>
                  <a:pt x="1802" y="2750"/>
                </a:cubicBezTo>
                <a:cubicBezTo>
                  <a:pt x="1735" y="2562"/>
                  <a:pt x="1674" y="2367"/>
                  <a:pt x="1613" y="2178"/>
                </a:cubicBezTo>
                <a:close/>
                <a:moveTo>
                  <a:pt x="835" y="0"/>
                </a:moveTo>
                <a:cubicBezTo>
                  <a:pt x="755" y="0"/>
                  <a:pt x="681" y="63"/>
                  <a:pt x="711" y="162"/>
                </a:cubicBezTo>
                <a:cubicBezTo>
                  <a:pt x="833" y="588"/>
                  <a:pt x="967" y="1014"/>
                  <a:pt x="1095" y="1441"/>
                </a:cubicBezTo>
                <a:cubicBezTo>
                  <a:pt x="785" y="1630"/>
                  <a:pt x="462" y="1806"/>
                  <a:pt x="121" y="1959"/>
                </a:cubicBezTo>
                <a:cubicBezTo>
                  <a:pt x="1" y="2019"/>
                  <a:pt x="64" y="2208"/>
                  <a:pt x="182" y="2208"/>
                </a:cubicBezTo>
                <a:cubicBezTo>
                  <a:pt x="184" y="2208"/>
                  <a:pt x="186" y="2208"/>
                  <a:pt x="188" y="2208"/>
                </a:cubicBezTo>
                <a:cubicBezTo>
                  <a:pt x="571" y="2196"/>
                  <a:pt x="949" y="2184"/>
                  <a:pt x="1333" y="2178"/>
                </a:cubicBezTo>
                <a:cubicBezTo>
                  <a:pt x="1455" y="2549"/>
                  <a:pt x="1570" y="2915"/>
                  <a:pt x="1698" y="3280"/>
                </a:cubicBezTo>
                <a:cubicBezTo>
                  <a:pt x="1720" y="3345"/>
                  <a:pt x="1773" y="3373"/>
                  <a:pt x="1825" y="3373"/>
                </a:cubicBezTo>
                <a:cubicBezTo>
                  <a:pt x="1906" y="3373"/>
                  <a:pt x="1987" y="3307"/>
                  <a:pt x="1954" y="3207"/>
                </a:cubicBezTo>
                <a:cubicBezTo>
                  <a:pt x="1942" y="3183"/>
                  <a:pt x="1936" y="3152"/>
                  <a:pt x="1924" y="3128"/>
                </a:cubicBezTo>
                <a:cubicBezTo>
                  <a:pt x="2058" y="2811"/>
                  <a:pt x="2192" y="2501"/>
                  <a:pt x="2326" y="2184"/>
                </a:cubicBezTo>
                <a:cubicBezTo>
                  <a:pt x="2788" y="2196"/>
                  <a:pt x="3251" y="2214"/>
                  <a:pt x="3708" y="2239"/>
                </a:cubicBezTo>
                <a:cubicBezTo>
                  <a:pt x="3710" y="2239"/>
                  <a:pt x="3712" y="2239"/>
                  <a:pt x="3714" y="2239"/>
                </a:cubicBezTo>
                <a:cubicBezTo>
                  <a:pt x="3843" y="2239"/>
                  <a:pt x="3883" y="2055"/>
                  <a:pt x="3775" y="1989"/>
                </a:cubicBezTo>
                <a:cubicBezTo>
                  <a:pt x="3410" y="1776"/>
                  <a:pt x="3050" y="1544"/>
                  <a:pt x="2697" y="1313"/>
                </a:cubicBezTo>
                <a:cubicBezTo>
                  <a:pt x="2849" y="966"/>
                  <a:pt x="2996" y="625"/>
                  <a:pt x="3142" y="277"/>
                </a:cubicBezTo>
                <a:cubicBezTo>
                  <a:pt x="3187" y="174"/>
                  <a:pt x="3118" y="83"/>
                  <a:pt x="3030" y="83"/>
                </a:cubicBezTo>
                <a:cubicBezTo>
                  <a:pt x="2999" y="83"/>
                  <a:pt x="2966" y="94"/>
                  <a:pt x="2935" y="119"/>
                </a:cubicBezTo>
                <a:cubicBezTo>
                  <a:pt x="2624" y="357"/>
                  <a:pt x="2313" y="600"/>
                  <a:pt x="1997" y="832"/>
                </a:cubicBezTo>
                <a:cubicBezTo>
                  <a:pt x="1637" y="576"/>
                  <a:pt x="1278" y="308"/>
                  <a:pt x="931" y="34"/>
                </a:cubicBezTo>
                <a:cubicBezTo>
                  <a:pt x="902" y="11"/>
                  <a:pt x="868" y="0"/>
                  <a:pt x="83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 name="Google Shape;493;p26"/>
          <p:cNvSpPr/>
          <p:nvPr/>
        </p:nvSpPr>
        <p:spPr>
          <a:xfrm>
            <a:off x="7521123" y="136602"/>
            <a:ext cx="457327" cy="484201"/>
          </a:xfrm>
          <a:custGeom>
            <a:avLst/>
            <a:gdLst/>
            <a:ahLst/>
            <a:cxnLst/>
            <a:rect l="l" t="t" r="r" b="b"/>
            <a:pathLst>
              <a:path w="4874" h="5160" extrusionOk="0">
                <a:moveTo>
                  <a:pt x="2437" y="1"/>
                </a:moveTo>
                <a:lnTo>
                  <a:pt x="1895" y="1536"/>
                </a:lnTo>
                <a:lnTo>
                  <a:pt x="537" y="1030"/>
                </a:lnTo>
                <a:lnTo>
                  <a:pt x="1609" y="1981"/>
                </a:lnTo>
                <a:lnTo>
                  <a:pt x="1" y="2395"/>
                </a:lnTo>
                <a:lnTo>
                  <a:pt x="1542" y="2791"/>
                </a:lnTo>
                <a:lnTo>
                  <a:pt x="640" y="4185"/>
                </a:lnTo>
                <a:lnTo>
                  <a:pt x="1932" y="3327"/>
                </a:lnTo>
                <a:lnTo>
                  <a:pt x="2437" y="5160"/>
                </a:lnTo>
                <a:lnTo>
                  <a:pt x="2937" y="3327"/>
                </a:lnTo>
                <a:lnTo>
                  <a:pt x="4228" y="4185"/>
                </a:lnTo>
                <a:lnTo>
                  <a:pt x="3332" y="2791"/>
                </a:lnTo>
                <a:lnTo>
                  <a:pt x="4873" y="2395"/>
                </a:lnTo>
                <a:lnTo>
                  <a:pt x="3259" y="1981"/>
                </a:lnTo>
                <a:lnTo>
                  <a:pt x="4331" y="1030"/>
                </a:lnTo>
                <a:lnTo>
                  <a:pt x="4331" y="1030"/>
                </a:lnTo>
                <a:lnTo>
                  <a:pt x="2973" y="1536"/>
                </a:lnTo>
                <a:lnTo>
                  <a:pt x="243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 name="Google Shape;494;p26"/>
          <p:cNvSpPr/>
          <p:nvPr/>
        </p:nvSpPr>
        <p:spPr>
          <a:xfrm>
            <a:off x="8795195" y="760366"/>
            <a:ext cx="186878" cy="198123"/>
          </a:xfrm>
          <a:custGeom>
            <a:avLst/>
            <a:gdLst/>
            <a:ahLst/>
            <a:cxnLst/>
            <a:rect l="l" t="t" r="r" b="b"/>
            <a:pathLst>
              <a:path w="2925" h="3101" extrusionOk="0">
                <a:moveTo>
                  <a:pt x="1462" y="1"/>
                </a:moveTo>
                <a:lnTo>
                  <a:pt x="1140" y="920"/>
                </a:lnTo>
                <a:lnTo>
                  <a:pt x="323" y="622"/>
                </a:lnTo>
                <a:lnTo>
                  <a:pt x="323" y="622"/>
                </a:lnTo>
                <a:lnTo>
                  <a:pt x="963" y="1188"/>
                </a:lnTo>
                <a:lnTo>
                  <a:pt x="1" y="1438"/>
                </a:lnTo>
                <a:lnTo>
                  <a:pt x="920" y="1676"/>
                </a:lnTo>
                <a:lnTo>
                  <a:pt x="384" y="2510"/>
                </a:lnTo>
                <a:lnTo>
                  <a:pt x="384" y="2510"/>
                </a:lnTo>
                <a:lnTo>
                  <a:pt x="1158" y="1998"/>
                </a:lnTo>
                <a:lnTo>
                  <a:pt x="1462" y="3101"/>
                </a:lnTo>
                <a:lnTo>
                  <a:pt x="1761" y="1998"/>
                </a:lnTo>
                <a:lnTo>
                  <a:pt x="2534" y="2510"/>
                </a:lnTo>
                <a:lnTo>
                  <a:pt x="2534" y="2510"/>
                </a:lnTo>
                <a:lnTo>
                  <a:pt x="1998" y="1676"/>
                </a:lnTo>
                <a:lnTo>
                  <a:pt x="2924" y="1438"/>
                </a:lnTo>
                <a:lnTo>
                  <a:pt x="1956" y="1188"/>
                </a:lnTo>
                <a:lnTo>
                  <a:pt x="2601" y="622"/>
                </a:lnTo>
                <a:lnTo>
                  <a:pt x="2601" y="622"/>
                </a:lnTo>
                <a:lnTo>
                  <a:pt x="1785" y="920"/>
                </a:lnTo>
                <a:lnTo>
                  <a:pt x="146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 name="Google Shape;495;p26"/>
          <p:cNvSpPr/>
          <p:nvPr/>
        </p:nvSpPr>
        <p:spPr>
          <a:xfrm>
            <a:off x="8538801" y="1153325"/>
            <a:ext cx="388912" cy="379696"/>
          </a:xfrm>
          <a:custGeom>
            <a:avLst/>
            <a:gdLst/>
            <a:ahLst/>
            <a:cxnLst/>
            <a:rect l="l" t="t" r="r" b="b"/>
            <a:pathLst>
              <a:path w="3454" h="3372" extrusionOk="0">
                <a:moveTo>
                  <a:pt x="1616" y="1"/>
                </a:moveTo>
                <a:cubicBezTo>
                  <a:pt x="1549" y="1"/>
                  <a:pt x="1487" y="44"/>
                  <a:pt x="1493" y="131"/>
                </a:cubicBezTo>
                <a:cubicBezTo>
                  <a:pt x="1523" y="557"/>
                  <a:pt x="1554" y="990"/>
                  <a:pt x="1584" y="1422"/>
                </a:cubicBezTo>
                <a:lnTo>
                  <a:pt x="1042" y="966"/>
                </a:lnTo>
                <a:cubicBezTo>
                  <a:pt x="1015" y="942"/>
                  <a:pt x="985" y="932"/>
                  <a:pt x="956" y="932"/>
                </a:cubicBezTo>
                <a:cubicBezTo>
                  <a:pt x="848" y="932"/>
                  <a:pt x="754" y="1068"/>
                  <a:pt x="859" y="1154"/>
                </a:cubicBezTo>
                <a:lnTo>
                  <a:pt x="1359" y="1581"/>
                </a:lnTo>
                <a:cubicBezTo>
                  <a:pt x="963" y="1605"/>
                  <a:pt x="567" y="1629"/>
                  <a:pt x="171" y="1654"/>
                </a:cubicBezTo>
                <a:cubicBezTo>
                  <a:pt x="2" y="1660"/>
                  <a:pt x="0" y="1922"/>
                  <a:pt x="165" y="1922"/>
                </a:cubicBezTo>
                <a:cubicBezTo>
                  <a:pt x="167" y="1922"/>
                  <a:pt x="169" y="1922"/>
                  <a:pt x="171" y="1922"/>
                </a:cubicBezTo>
                <a:cubicBezTo>
                  <a:pt x="622" y="1891"/>
                  <a:pt x="1072" y="1867"/>
                  <a:pt x="1523" y="1837"/>
                </a:cubicBezTo>
                <a:lnTo>
                  <a:pt x="1523" y="1837"/>
                </a:lnTo>
                <a:cubicBezTo>
                  <a:pt x="1353" y="2007"/>
                  <a:pt x="1182" y="2172"/>
                  <a:pt x="1018" y="2342"/>
                </a:cubicBezTo>
                <a:cubicBezTo>
                  <a:pt x="923" y="2436"/>
                  <a:pt x="1015" y="2570"/>
                  <a:pt x="1117" y="2570"/>
                </a:cubicBezTo>
                <a:cubicBezTo>
                  <a:pt x="1147" y="2570"/>
                  <a:pt x="1179" y="2559"/>
                  <a:pt x="1206" y="2531"/>
                </a:cubicBezTo>
                <a:cubicBezTo>
                  <a:pt x="1346" y="2391"/>
                  <a:pt x="1487" y="2251"/>
                  <a:pt x="1627" y="2111"/>
                </a:cubicBezTo>
                <a:cubicBezTo>
                  <a:pt x="1651" y="2488"/>
                  <a:pt x="1675" y="2866"/>
                  <a:pt x="1694" y="3244"/>
                </a:cubicBezTo>
                <a:cubicBezTo>
                  <a:pt x="1700" y="3329"/>
                  <a:pt x="1768" y="3371"/>
                  <a:pt x="1834" y="3371"/>
                </a:cubicBezTo>
                <a:cubicBezTo>
                  <a:pt x="1901" y="3371"/>
                  <a:pt x="1965" y="3329"/>
                  <a:pt x="1962" y="3244"/>
                </a:cubicBezTo>
                <a:cubicBezTo>
                  <a:pt x="1937" y="2835"/>
                  <a:pt x="1913" y="2433"/>
                  <a:pt x="1889" y="2025"/>
                </a:cubicBezTo>
                <a:lnTo>
                  <a:pt x="1889" y="2025"/>
                </a:lnTo>
                <a:cubicBezTo>
                  <a:pt x="2059" y="2172"/>
                  <a:pt x="2236" y="2318"/>
                  <a:pt x="2406" y="2464"/>
                </a:cubicBezTo>
                <a:cubicBezTo>
                  <a:pt x="2433" y="2487"/>
                  <a:pt x="2463" y="2497"/>
                  <a:pt x="2492" y="2497"/>
                </a:cubicBezTo>
                <a:cubicBezTo>
                  <a:pt x="2600" y="2497"/>
                  <a:pt x="2696" y="2361"/>
                  <a:pt x="2595" y="2275"/>
                </a:cubicBezTo>
                <a:cubicBezTo>
                  <a:pt x="2406" y="2117"/>
                  <a:pt x="2224" y="1958"/>
                  <a:pt x="2035" y="1806"/>
                </a:cubicBezTo>
                <a:cubicBezTo>
                  <a:pt x="2449" y="1776"/>
                  <a:pt x="2869" y="1745"/>
                  <a:pt x="3283" y="1715"/>
                </a:cubicBezTo>
                <a:cubicBezTo>
                  <a:pt x="3450" y="1703"/>
                  <a:pt x="3454" y="1452"/>
                  <a:pt x="3295" y="1452"/>
                </a:cubicBezTo>
                <a:cubicBezTo>
                  <a:pt x="3291" y="1452"/>
                  <a:pt x="3287" y="1453"/>
                  <a:pt x="3283" y="1453"/>
                </a:cubicBezTo>
                <a:cubicBezTo>
                  <a:pt x="2924" y="1477"/>
                  <a:pt x="2571" y="1502"/>
                  <a:pt x="2211" y="1526"/>
                </a:cubicBezTo>
                <a:lnTo>
                  <a:pt x="2552" y="1191"/>
                </a:lnTo>
                <a:cubicBezTo>
                  <a:pt x="2642" y="1097"/>
                  <a:pt x="2553" y="963"/>
                  <a:pt x="2452" y="963"/>
                </a:cubicBezTo>
                <a:cubicBezTo>
                  <a:pt x="2422" y="963"/>
                  <a:pt x="2391" y="974"/>
                  <a:pt x="2364" y="1002"/>
                </a:cubicBezTo>
                <a:cubicBezTo>
                  <a:pt x="2193" y="1167"/>
                  <a:pt x="2023" y="1337"/>
                  <a:pt x="1852" y="1508"/>
                </a:cubicBezTo>
                <a:cubicBezTo>
                  <a:pt x="1822" y="1045"/>
                  <a:pt x="1791" y="588"/>
                  <a:pt x="1761" y="131"/>
                </a:cubicBezTo>
                <a:cubicBezTo>
                  <a:pt x="1754" y="45"/>
                  <a:pt x="1683" y="1"/>
                  <a:pt x="161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 name="Google Shape;496;p26"/>
          <p:cNvSpPr/>
          <p:nvPr/>
        </p:nvSpPr>
        <p:spPr>
          <a:xfrm>
            <a:off x="131870" y="259570"/>
            <a:ext cx="406139" cy="420570"/>
          </a:xfrm>
          <a:custGeom>
            <a:avLst/>
            <a:gdLst/>
            <a:ahLst/>
            <a:cxnLst/>
            <a:rect l="l" t="t" r="r" b="b"/>
            <a:pathLst>
              <a:path w="3607" h="3735" extrusionOk="0">
                <a:moveTo>
                  <a:pt x="1962" y="553"/>
                </a:moveTo>
                <a:cubicBezTo>
                  <a:pt x="1981" y="839"/>
                  <a:pt x="2005" y="1119"/>
                  <a:pt x="2029" y="1405"/>
                </a:cubicBezTo>
                <a:cubicBezTo>
                  <a:pt x="1859" y="1363"/>
                  <a:pt x="1682" y="1314"/>
                  <a:pt x="1512" y="1265"/>
                </a:cubicBezTo>
                <a:cubicBezTo>
                  <a:pt x="1664" y="1028"/>
                  <a:pt x="1816" y="790"/>
                  <a:pt x="1962" y="553"/>
                </a:cubicBezTo>
                <a:close/>
                <a:moveTo>
                  <a:pt x="683" y="1271"/>
                </a:moveTo>
                <a:cubicBezTo>
                  <a:pt x="823" y="1320"/>
                  <a:pt x="963" y="1375"/>
                  <a:pt x="1110" y="1417"/>
                </a:cubicBezTo>
                <a:cubicBezTo>
                  <a:pt x="1067" y="1484"/>
                  <a:pt x="1030" y="1545"/>
                  <a:pt x="988" y="1612"/>
                </a:cubicBezTo>
                <a:cubicBezTo>
                  <a:pt x="884" y="1497"/>
                  <a:pt x="787" y="1381"/>
                  <a:pt x="683" y="1271"/>
                </a:cubicBezTo>
                <a:close/>
                <a:moveTo>
                  <a:pt x="2328" y="1746"/>
                </a:moveTo>
                <a:cubicBezTo>
                  <a:pt x="2523" y="1795"/>
                  <a:pt x="2718" y="1832"/>
                  <a:pt x="2912" y="1874"/>
                </a:cubicBezTo>
                <a:cubicBezTo>
                  <a:pt x="2730" y="1935"/>
                  <a:pt x="2547" y="1990"/>
                  <a:pt x="2358" y="2051"/>
                </a:cubicBezTo>
                <a:cubicBezTo>
                  <a:pt x="2352" y="1947"/>
                  <a:pt x="2340" y="1850"/>
                  <a:pt x="2328" y="1746"/>
                </a:cubicBezTo>
                <a:close/>
                <a:moveTo>
                  <a:pt x="1371" y="1503"/>
                </a:moveTo>
                <a:cubicBezTo>
                  <a:pt x="1597" y="1570"/>
                  <a:pt x="1822" y="1625"/>
                  <a:pt x="2054" y="1685"/>
                </a:cubicBezTo>
                <a:cubicBezTo>
                  <a:pt x="2072" y="1832"/>
                  <a:pt x="2084" y="1984"/>
                  <a:pt x="2102" y="2130"/>
                </a:cubicBezTo>
                <a:cubicBezTo>
                  <a:pt x="1926" y="2191"/>
                  <a:pt x="1755" y="2246"/>
                  <a:pt x="1579" y="2301"/>
                </a:cubicBezTo>
                <a:cubicBezTo>
                  <a:pt x="1445" y="2136"/>
                  <a:pt x="1311" y="1978"/>
                  <a:pt x="1170" y="1819"/>
                </a:cubicBezTo>
                <a:cubicBezTo>
                  <a:pt x="1237" y="1716"/>
                  <a:pt x="1304" y="1606"/>
                  <a:pt x="1371" y="1503"/>
                </a:cubicBezTo>
                <a:close/>
                <a:moveTo>
                  <a:pt x="1024" y="2057"/>
                </a:moveTo>
                <a:cubicBezTo>
                  <a:pt x="1122" y="2167"/>
                  <a:pt x="1213" y="2276"/>
                  <a:pt x="1304" y="2386"/>
                </a:cubicBezTo>
                <a:cubicBezTo>
                  <a:pt x="1110" y="2447"/>
                  <a:pt x="915" y="2514"/>
                  <a:pt x="714" y="2575"/>
                </a:cubicBezTo>
                <a:cubicBezTo>
                  <a:pt x="817" y="2404"/>
                  <a:pt x="921" y="2228"/>
                  <a:pt x="1024" y="2057"/>
                </a:cubicBezTo>
                <a:close/>
                <a:moveTo>
                  <a:pt x="2139" y="2398"/>
                </a:moveTo>
                <a:cubicBezTo>
                  <a:pt x="2163" y="2636"/>
                  <a:pt x="2200" y="2873"/>
                  <a:pt x="2236" y="3105"/>
                </a:cubicBezTo>
                <a:cubicBezTo>
                  <a:pt x="2078" y="2910"/>
                  <a:pt x="1920" y="2715"/>
                  <a:pt x="1761" y="2520"/>
                </a:cubicBezTo>
                <a:cubicBezTo>
                  <a:pt x="1883" y="2477"/>
                  <a:pt x="2011" y="2441"/>
                  <a:pt x="2139" y="2398"/>
                </a:cubicBezTo>
                <a:close/>
                <a:moveTo>
                  <a:pt x="2062" y="0"/>
                </a:moveTo>
                <a:cubicBezTo>
                  <a:pt x="2026" y="0"/>
                  <a:pt x="1989" y="17"/>
                  <a:pt x="1962" y="59"/>
                </a:cubicBezTo>
                <a:cubicBezTo>
                  <a:pt x="1725" y="431"/>
                  <a:pt x="1487" y="808"/>
                  <a:pt x="1250" y="1186"/>
                </a:cubicBezTo>
                <a:cubicBezTo>
                  <a:pt x="902" y="1076"/>
                  <a:pt x="555" y="942"/>
                  <a:pt x="220" y="790"/>
                </a:cubicBezTo>
                <a:cubicBezTo>
                  <a:pt x="203" y="781"/>
                  <a:pt x="186" y="778"/>
                  <a:pt x="170" y="778"/>
                </a:cubicBezTo>
                <a:cubicBezTo>
                  <a:pt x="71" y="778"/>
                  <a:pt x="1" y="920"/>
                  <a:pt x="74" y="1003"/>
                </a:cubicBezTo>
                <a:cubicBezTo>
                  <a:pt x="336" y="1277"/>
                  <a:pt x="592" y="1564"/>
                  <a:pt x="842" y="1850"/>
                </a:cubicBezTo>
                <a:cubicBezTo>
                  <a:pt x="641" y="2179"/>
                  <a:pt x="446" y="2508"/>
                  <a:pt x="245" y="2843"/>
                </a:cubicBezTo>
                <a:cubicBezTo>
                  <a:pt x="184" y="2946"/>
                  <a:pt x="276" y="3052"/>
                  <a:pt x="367" y="3052"/>
                </a:cubicBezTo>
                <a:cubicBezTo>
                  <a:pt x="405" y="3052"/>
                  <a:pt x="443" y="3034"/>
                  <a:pt x="470" y="2989"/>
                </a:cubicBezTo>
                <a:cubicBezTo>
                  <a:pt x="482" y="2965"/>
                  <a:pt x="500" y="2940"/>
                  <a:pt x="513" y="2916"/>
                </a:cubicBezTo>
                <a:cubicBezTo>
                  <a:pt x="835" y="2812"/>
                  <a:pt x="1164" y="2709"/>
                  <a:pt x="1487" y="2605"/>
                </a:cubicBezTo>
                <a:cubicBezTo>
                  <a:pt x="1780" y="2958"/>
                  <a:pt x="2072" y="3318"/>
                  <a:pt x="2352" y="3689"/>
                </a:cubicBezTo>
                <a:cubicBezTo>
                  <a:pt x="2376" y="3721"/>
                  <a:pt x="2408" y="3734"/>
                  <a:pt x="2441" y="3734"/>
                </a:cubicBezTo>
                <a:cubicBezTo>
                  <a:pt x="2517" y="3734"/>
                  <a:pt x="2596" y="3663"/>
                  <a:pt x="2584" y="3574"/>
                </a:cubicBezTo>
                <a:cubicBezTo>
                  <a:pt x="2510" y="3159"/>
                  <a:pt x="2443" y="2739"/>
                  <a:pt x="2395" y="2319"/>
                </a:cubicBezTo>
                <a:cubicBezTo>
                  <a:pt x="2748" y="2203"/>
                  <a:pt x="3107" y="2094"/>
                  <a:pt x="3461" y="1978"/>
                </a:cubicBezTo>
                <a:cubicBezTo>
                  <a:pt x="3607" y="1929"/>
                  <a:pt x="3601" y="1746"/>
                  <a:pt x="3448" y="1716"/>
                </a:cubicBezTo>
                <a:cubicBezTo>
                  <a:pt x="3065" y="1637"/>
                  <a:pt x="2681" y="1558"/>
                  <a:pt x="2297" y="1472"/>
                </a:cubicBezTo>
                <a:cubicBezTo>
                  <a:pt x="2261" y="1028"/>
                  <a:pt x="2224" y="589"/>
                  <a:pt x="2206" y="144"/>
                </a:cubicBezTo>
                <a:cubicBezTo>
                  <a:pt x="2202" y="64"/>
                  <a:pt x="2132" y="0"/>
                  <a:pt x="206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 name="Google Shape;497;p26"/>
          <p:cNvSpPr/>
          <p:nvPr/>
        </p:nvSpPr>
        <p:spPr>
          <a:xfrm>
            <a:off x="846183" y="203106"/>
            <a:ext cx="186878" cy="198123"/>
          </a:xfrm>
          <a:custGeom>
            <a:avLst/>
            <a:gdLst/>
            <a:ahLst/>
            <a:cxnLst/>
            <a:rect l="l" t="t" r="r" b="b"/>
            <a:pathLst>
              <a:path w="2925" h="3101" extrusionOk="0">
                <a:moveTo>
                  <a:pt x="1462" y="1"/>
                </a:moveTo>
                <a:lnTo>
                  <a:pt x="1140" y="920"/>
                </a:lnTo>
                <a:lnTo>
                  <a:pt x="323" y="622"/>
                </a:lnTo>
                <a:lnTo>
                  <a:pt x="323" y="622"/>
                </a:lnTo>
                <a:lnTo>
                  <a:pt x="963" y="1188"/>
                </a:lnTo>
                <a:lnTo>
                  <a:pt x="1" y="1438"/>
                </a:lnTo>
                <a:lnTo>
                  <a:pt x="920" y="1676"/>
                </a:lnTo>
                <a:lnTo>
                  <a:pt x="384" y="2510"/>
                </a:lnTo>
                <a:lnTo>
                  <a:pt x="384" y="2510"/>
                </a:lnTo>
                <a:lnTo>
                  <a:pt x="1158" y="1998"/>
                </a:lnTo>
                <a:lnTo>
                  <a:pt x="1462" y="3101"/>
                </a:lnTo>
                <a:lnTo>
                  <a:pt x="1761" y="1998"/>
                </a:lnTo>
                <a:lnTo>
                  <a:pt x="2534" y="2510"/>
                </a:lnTo>
                <a:lnTo>
                  <a:pt x="2534" y="2510"/>
                </a:lnTo>
                <a:lnTo>
                  <a:pt x="1998" y="1676"/>
                </a:lnTo>
                <a:lnTo>
                  <a:pt x="2924" y="1438"/>
                </a:lnTo>
                <a:lnTo>
                  <a:pt x="1956" y="1188"/>
                </a:lnTo>
                <a:lnTo>
                  <a:pt x="2601" y="622"/>
                </a:lnTo>
                <a:lnTo>
                  <a:pt x="2601" y="622"/>
                </a:lnTo>
                <a:lnTo>
                  <a:pt x="1785" y="920"/>
                </a:lnTo>
                <a:lnTo>
                  <a:pt x="146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 name="Google Shape;498;p26"/>
          <p:cNvSpPr/>
          <p:nvPr/>
        </p:nvSpPr>
        <p:spPr>
          <a:xfrm>
            <a:off x="529385" y="825159"/>
            <a:ext cx="251768" cy="245699"/>
          </a:xfrm>
          <a:custGeom>
            <a:avLst/>
            <a:gdLst/>
            <a:ahLst/>
            <a:cxnLst/>
            <a:rect l="l" t="t" r="r" b="b"/>
            <a:pathLst>
              <a:path w="2236" h="2182" extrusionOk="0">
                <a:moveTo>
                  <a:pt x="1050" y="1"/>
                </a:moveTo>
                <a:cubicBezTo>
                  <a:pt x="1007" y="1"/>
                  <a:pt x="966" y="28"/>
                  <a:pt x="969" y="83"/>
                </a:cubicBezTo>
                <a:cubicBezTo>
                  <a:pt x="987" y="363"/>
                  <a:pt x="1005" y="643"/>
                  <a:pt x="1024" y="924"/>
                </a:cubicBezTo>
                <a:lnTo>
                  <a:pt x="676" y="631"/>
                </a:lnTo>
                <a:cubicBezTo>
                  <a:pt x="659" y="615"/>
                  <a:pt x="640" y="609"/>
                  <a:pt x="620" y="609"/>
                </a:cubicBezTo>
                <a:cubicBezTo>
                  <a:pt x="552" y="609"/>
                  <a:pt x="488" y="695"/>
                  <a:pt x="555" y="747"/>
                </a:cubicBezTo>
                <a:cubicBezTo>
                  <a:pt x="664" y="844"/>
                  <a:pt x="774" y="936"/>
                  <a:pt x="884" y="1027"/>
                </a:cubicBezTo>
                <a:cubicBezTo>
                  <a:pt x="628" y="1039"/>
                  <a:pt x="372" y="1058"/>
                  <a:pt x="110" y="1070"/>
                </a:cubicBezTo>
                <a:cubicBezTo>
                  <a:pt x="2" y="1076"/>
                  <a:pt x="0" y="1240"/>
                  <a:pt x="104" y="1240"/>
                </a:cubicBezTo>
                <a:cubicBezTo>
                  <a:pt x="106" y="1240"/>
                  <a:pt x="108" y="1240"/>
                  <a:pt x="110" y="1240"/>
                </a:cubicBezTo>
                <a:cubicBezTo>
                  <a:pt x="402" y="1228"/>
                  <a:pt x="695" y="1210"/>
                  <a:pt x="987" y="1192"/>
                </a:cubicBezTo>
                <a:lnTo>
                  <a:pt x="987" y="1192"/>
                </a:lnTo>
                <a:cubicBezTo>
                  <a:pt x="877" y="1301"/>
                  <a:pt x="768" y="1405"/>
                  <a:pt x="658" y="1514"/>
                </a:cubicBezTo>
                <a:cubicBezTo>
                  <a:pt x="597" y="1575"/>
                  <a:pt x="656" y="1662"/>
                  <a:pt x="722" y="1662"/>
                </a:cubicBezTo>
                <a:cubicBezTo>
                  <a:pt x="742" y="1662"/>
                  <a:pt x="762" y="1654"/>
                  <a:pt x="780" y="1636"/>
                </a:cubicBezTo>
                <a:lnTo>
                  <a:pt x="1054" y="1368"/>
                </a:lnTo>
                <a:cubicBezTo>
                  <a:pt x="1072" y="1612"/>
                  <a:pt x="1085" y="1855"/>
                  <a:pt x="1097" y="2099"/>
                </a:cubicBezTo>
                <a:cubicBezTo>
                  <a:pt x="1100" y="2154"/>
                  <a:pt x="1144" y="2181"/>
                  <a:pt x="1187" y="2181"/>
                </a:cubicBezTo>
                <a:cubicBezTo>
                  <a:pt x="1229" y="2181"/>
                  <a:pt x="1270" y="2154"/>
                  <a:pt x="1267" y="2099"/>
                </a:cubicBezTo>
                <a:cubicBezTo>
                  <a:pt x="1255" y="1837"/>
                  <a:pt x="1237" y="1575"/>
                  <a:pt x="1225" y="1313"/>
                </a:cubicBezTo>
                <a:lnTo>
                  <a:pt x="1225" y="1313"/>
                </a:lnTo>
                <a:cubicBezTo>
                  <a:pt x="1334" y="1405"/>
                  <a:pt x="1444" y="1502"/>
                  <a:pt x="1560" y="1594"/>
                </a:cubicBezTo>
                <a:cubicBezTo>
                  <a:pt x="1578" y="1609"/>
                  <a:pt x="1598" y="1616"/>
                  <a:pt x="1618" y="1616"/>
                </a:cubicBezTo>
                <a:cubicBezTo>
                  <a:pt x="1688" y="1616"/>
                  <a:pt x="1748" y="1529"/>
                  <a:pt x="1681" y="1472"/>
                </a:cubicBezTo>
                <a:cubicBezTo>
                  <a:pt x="1560" y="1374"/>
                  <a:pt x="1438" y="1271"/>
                  <a:pt x="1316" y="1167"/>
                </a:cubicBezTo>
                <a:cubicBezTo>
                  <a:pt x="1590" y="1149"/>
                  <a:pt x="1858" y="1131"/>
                  <a:pt x="2126" y="1112"/>
                </a:cubicBezTo>
                <a:cubicBezTo>
                  <a:pt x="2234" y="1106"/>
                  <a:pt x="2236" y="942"/>
                  <a:pt x="2132" y="942"/>
                </a:cubicBezTo>
                <a:cubicBezTo>
                  <a:pt x="2130" y="942"/>
                  <a:pt x="2128" y="942"/>
                  <a:pt x="2126" y="942"/>
                </a:cubicBezTo>
                <a:cubicBezTo>
                  <a:pt x="1895" y="960"/>
                  <a:pt x="1663" y="972"/>
                  <a:pt x="1432" y="991"/>
                </a:cubicBezTo>
                <a:lnTo>
                  <a:pt x="1651" y="771"/>
                </a:lnTo>
                <a:cubicBezTo>
                  <a:pt x="1712" y="710"/>
                  <a:pt x="1654" y="624"/>
                  <a:pt x="1587" y="624"/>
                </a:cubicBezTo>
                <a:cubicBezTo>
                  <a:pt x="1568" y="624"/>
                  <a:pt x="1547" y="631"/>
                  <a:pt x="1529" y="649"/>
                </a:cubicBezTo>
                <a:cubicBezTo>
                  <a:pt x="1420" y="759"/>
                  <a:pt x="1310" y="869"/>
                  <a:pt x="1200" y="978"/>
                </a:cubicBezTo>
                <a:cubicBezTo>
                  <a:pt x="1182" y="680"/>
                  <a:pt x="1164" y="381"/>
                  <a:pt x="1139" y="83"/>
                </a:cubicBezTo>
                <a:cubicBezTo>
                  <a:pt x="1136" y="28"/>
                  <a:pt x="1092" y="1"/>
                  <a:pt x="10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 name="Google Shape;499;p26"/>
          <p:cNvSpPr/>
          <p:nvPr/>
        </p:nvSpPr>
        <p:spPr>
          <a:xfrm>
            <a:off x="140488" y="1153322"/>
            <a:ext cx="388895" cy="337705"/>
          </a:xfrm>
          <a:custGeom>
            <a:avLst/>
            <a:gdLst/>
            <a:ahLst/>
            <a:cxnLst/>
            <a:rect l="l" t="t" r="r" b="b"/>
            <a:pathLst>
              <a:path w="3884" h="3373" extrusionOk="0">
                <a:moveTo>
                  <a:pt x="2703" y="625"/>
                </a:moveTo>
                <a:lnTo>
                  <a:pt x="2703" y="625"/>
                </a:lnTo>
                <a:cubicBezTo>
                  <a:pt x="2630" y="807"/>
                  <a:pt x="2551" y="984"/>
                  <a:pt x="2478" y="1161"/>
                </a:cubicBezTo>
                <a:cubicBezTo>
                  <a:pt x="2393" y="1106"/>
                  <a:pt x="2307" y="1045"/>
                  <a:pt x="2228" y="990"/>
                </a:cubicBezTo>
                <a:cubicBezTo>
                  <a:pt x="2386" y="868"/>
                  <a:pt x="2545" y="753"/>
                  <a:pt x="2703" y="625"/>
                </a:cubicBezTo>
                <a:close/>
                <a:moveTo>
                  <a:pt x="1083" y="485"/>
                </a:moveTo>
                <a:cubicBezTo>
                  <a:pt x="1308" y="655"/>
                  <a:pt x="1540" y="826"/>
                  <a:pt x="1771" y="990"/>
                </a:cubicBezTo>
                <a:cubicBezTo>
                  <a:pt x="1625" y="1094"/>
                  <a:pt x="1479" y="1197"/>
                  <a:pt x="1327" y="1289"/>
                </a:cubicBezTo>
                <a:cubicBezTo>
                  <a:pt x="1247" y="1021"/>
                  <a:pt x="1162" y="753"/>
                  <a:pt x="1083" y="485"/>
                </a:cubicBezTo>
                <a:close/>
                <a:moveTo>
                  <a:pt x="1997" y="1155"/>
                </a:moveTo>
                <a:cubicBezTo>
                  <a:pt x="2125" y="1240"/>
                  <a:pt x="2246" y="1325"/>
                  <a:pt x="2368" y="1410"/>
                </a:cubicBezTo>
                <a:lnTo>
                  <a:pt x="2155" y="1916"/>
                </a:lnTo>
                <a:cubicBezTo>
                  <a:pt x="2017" y="1916"/>
                  <a:pt x="1876" y="1913"/>
                  <a:pt x="1736" y="1913"/>
                </a:cubicBezTo>
                <a:cubicBezTo>
                  <a:pt x="1666" y="1913"/>
                  <a:pt x="1597" y="1914"/>
                  <a:pt x="1528" y="1916"/>
                </a:cubicBezTo>
                <a:cubicBezTo>
                  <a:pt x="1485" y="1794"/>
                  <a:pt x="1448" y="1672"/>
                  <a:pt x="1412" y="1557"/>
                </a:cubicBezTo>
                <a:cubicBezTo>
                  <a:pt x="1613" y="1429"/>
                  <a:pt x="1808" y="1295"/>
                  <a:pt x="1997" y="1155"/>
                </a:cubicBezTo>
                <a:close/>
                <a:moveTo>
                  <a:pt x="1180" y="1703"/>
                </a:moveTo>
                <a:cubicBezTo>
                  <a:pt x="1205" y="1770"/>
                  <a:pt x="1223" y="1843"/>
                  <a:pt x="1247" y="1916"/>
                </a:cubicBezTo>
                <a:cubicBezTo>
                  <a:pt x="1095" y="1916"/>
                  <a:pt x="943" y="1922"/>
                  <a:pt x="791" y="1922"/>
                </a:cubicBezTo>
                <a:cubicBezTo>
                  <a:pt x="919" y="1855"/>
                  <a:pt x="1053" y="1776"/>
                  <a:pt x="1180" y="1703"/>
                </a:cubicBezTo>
                <a:close/>
                <a:moveTo>
                  <a:pt x="2594" y="1563"/>
                </a:moveTo>
                <a:cubicBezTo>
                  <a:pt x="2795" y="1691"/>
                  <a:pt x="2996" y="1818"/>
                  <a:pt x="3197" y="1946"/>
                </a:cubicBezTo>
                <a:cubicBezTo>
                  <a:pt x="2941" y="1934"/>
                  <a:pt x="2691" y="1928"/>
                  <a:pt x="2441" y="1922"/>
                </a:cubicBezTo>
                <a:cubicBezTo>
                  <a:pt x="2490" y="1800"/>
                  <a:pt x="2545" y="1678"/>
                  <a:pt x="2594" y="1563"/>
                </a:cubicBezTo>
                <a:close/>
                <a:moveTo>
                  <a:pt x="1613" y="2178"/>
                </a:moveTo>
                <a:cubicBezTo>
                  <a:pt x="1753" y="2178"/>
                  <a:pt x="1899" y="2178"/>
                  <a:pt x="2039" y="2184"/>
                </a:cubicBezTo>
                <a:cubicBezTo>
                  <a:pt x="1960" y="2373"/>
                  <a:pt x="1881" y="2562"/>
                  <a:pt x="1802" y="2750"/>
                </a:cubicBezTo>
                <a:cubicBezTo>
                  <a:pt x="1735" y="2562"/>
                  <a:pt x="1674" y="2367"/>
                  <a:pt x="1613" y="2178"/>
                </a:cubicBezTo>
                <a:close/>
                <a:moveTo>
                  <a:pt x="835" y="0"/>
                </a:moveTo>
                <a:cubicBezTo>
                  <a:pt x="755" y="0"/>
                  <a:pt x="681" y="63"/>
                  <a:pt x="711" y="162"/>
                </a:cubicBezTo>
                <a:cubicBezTo>
                  <a:pt x="833" y="588"/>
                  <a:pt x="967" y="1014"/>
                  <a:pt x="1095" y="1441"/>
                </a:cubicBezTo>
                <a:cubicBezTo>
                  <a:pt x="785" y="1630"/>
                  <a:pt x="462" y="1806"/>
                  <a:pt x="121" y="1959"/>
                </a:cubicBezTo>
                <a:cubicBezTo>
                  <a:pt x="1" y="2019"/>
                  <a:pt x="64" y="2208"/>
                  <a:pt x="182" y="2208"/>
                </a:cubicBezTo>
                <a:cubicBezTo>
                  <a:pt x="184" y="2208"/>
                  <a:pt x="186" y="2208"/>
                  <a:pt x="188" y="2208"/>
                </a:cubicBezTo>
                <a:cubicBezTo>
                  <a:pt x="571" y="2196"/>
                  <a:pt x="949" y="2184"/>
                  <a:pt x="1333" y="2178"/>
                </a:cubicBezTo>
                <a:cubicBezTo>
                  <a:pt x="1455" y="2549"/>
                  <a:pt x="1570" y="2915"/>
                  <a:pt x="1698" y="3280"/>
                </a:cubicBezTo>
                <a:cubicBezTo>
                  <a:pt x="1720" y="3345"/>
                  <a:pt x="1773" y="3373"/>
                  <a:pt x="1825" y="3373"/>
                </a:cubicBezTo>
                <a:cubicBezTo>
                  <a:pt x="1906" y="3373"/>
                  <a:pt x="1987" y="3307"/>
                  <a:pt x="1954" y="3207"/>
                </a:cubicBezTo>
                <a:cubicBezTo>
                  <a:pt x="1942" y="3183"/>
                  <a:pt x="1936" y="3152"/>
                  <a:pt x="1924" y="3128"/>
                </a:cubicBezTo>
                <a:cubicBezTo>
                  <a:pt x="2058" y="2811"/>
                  <a:pt x="2192" y="2501"/>
                  <a:pt x="2326" y="2184"/>
                </a:cubicBezTo>
                <a:cubicBezTo>
                  <a:pt x="2788" y="2196"/>
                  <a:pt x="3251" y="2214"/>
                  <a:pt x="3708" y="2239"/>
                </a:cubicBezTo>
                <a:cubicBezTo>
                  <a:pt x="3710" y="2239"/>
                  <a:pt x="3712" y="2239"/>
                  <a:pt x="3714" y="2239"/>
                </a:cubicBezTo>
                <a:cubicBezTo>
                  <a:pt x="3843" y="2239"/>
                  <a:pt x="3883" y="2055"/>
                  <a:pt x="3775" y="1989"/>
                </a:cubicBezTo>
                <a:cubicBezTo>
                  <a:pt x="3410" y="1776"/>
                  <a:pt x="3050" y="1544"/>
                  <a:pt x="2697" y="1313"/>
                </a:cubicBezTo>
                <a:cubicBezTo>
                  <a:pt x="2849" y="966"/>
                  <a:pt x="2996" y="625"/>
                  <a:pt x="3142" y="277"/>
                </a:cubicBezTo>
                <a:cubicBezTo>
                  <a:pt x="3187" y="174"/>
                  <a:pt x="3118" y="83"/>
                  <a:pt x="3030" y="83"/>
                </a:cubicBezTo>
                <a:cubicBezTo>
                  <a:pt x="2999" y="83"/>
                  <a:pt x="2966" y="94"/>
                  <a:pt x="2935" y="119"/>
                </a:cubicBezTo>
                <a:cubicBezTo>
                  <a:pt x="2624" y="357"/>
                  <a:pt x="2313" y="600"/>
                  <a:pt x="1997" y="832"/>
                </a:cubicBezTo>
                <a:cubicBezTo>
                  <a:pt x="1637" y="576"/>
                  <a:pt x="1278" y="308"/>
                  <a:pt x="931" y="34"/>
                </a:cubicBezTo>
                <a:cubicBezTo>
                  <a:pt x="902" y="11"/>
                  <a:pt x="868" y="0"/>
                  <a:pt x="83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 name="Google Shape;500;p26"/>
          <p:cNvSpPr/>
          <p:nvPr/>
        </p:nvSpPr>
        <p:spPr>
          <a:xfrm>
            <a:off x="1033048" y="452252"/>
            <a:ext cx="406126" cy="429996"/>
          </a:xfrm>
          <a:custGeom>
            <a:avLst/>
            <a:gdLst/>
            <a:ahLst/>
            <a:cxnLst/>
            <a:rect l="l" t="t" r="r" b="b"/>
            <a:pathLst>
              <a:path w="4874" h="5160" extrusionOk="0">
                <a:moveTo>
                  <a:pt x="2437" y="1"/>
                </a:moveTo>
                <a:lnTo>
                  <a:pt x="1895" y="1536"/>
                </a:lnTo>
                <a:lnTo>
                  <a:pt x="537" y="1030"/>
                </a:lnTo>
                <a:lnTo>
                  <a:pt x="1609" y="1981"/>
                </a:lnTo>
                <a:lnTo>
                  <a:pt x="1" y="2395"/>
                </a:lnTo>
                <a:lnTo>
                  <a:pt x="1542" y="2791"/>
                </a:lnTo>
                <a:lnTo>
                  <a:pt x="640" y="4185"/>
                </a:lnTo>
                <a:lnTo>
                  <a:pt x="1932" y="3327"/>
                </a:lnTo>
                <a:lnTo>
                  <a:pt x="2437" y="5160"/>
                </a:lnTo>
                <a:lnTo>
                  <a:pt x="2937" y="3327"/>
                </a:lnTo>
                <a:lnTo>
                  <a:pt x="4228" y="4185"/>
                </a:lnTo>
                <a:lnTo>
                  <a:pt x="3332" y="2791"/>
                </a:lnTo>
                <a:lnTo>
                  <a:pt x="4873" y="2395"/>
                </a:lnTo>
                <a:lnTo>
                  <a:pt x="3259" y="1981"/>
                </a:lnTo>
                <a:lnTo>
                  <a:pt x="4331" y="1030"/>
                </a:lnTo>
                <a:lnTo>
                  <a:pt x="4331" y="1030"/>
                </a:lnTo>
                <a:lnTo>
                  <a:pt x="2973" y="1536"/>
                </a:lnTo>
                <a:lnTo>
                  <a:pt x="243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 name="Google Shape;501;p26"/>
          <p:cNvSpPr/>
          <p:nvPr/>
        </p:nvSpPr>
        <p:spPr>
          <a:xfrm rot="10800000" flipH="1">
            <a:off x="8558457" y="4746549"/>
            <a:ext cx="251768" cy="245699"/>
          </a:xfrm>
          <a:custGeom>
            <a:avLst/>
            <a:gdLst/>
            <a:ahLst/>
            <a:cxnLst/>
            <a:rect l="l" t="t" r="r" b="b"/>
            <a:pathLst>
              <a:path w="2236" h="2182" extrusionOk="0">
                <a:moveTo>
                  <a:pt x="1050" y="1"/>
                </a:moveTo>
                <a:cubicBezTo>
                  <a:pt x="1007" y="1"/>
                  <a:pt x="966" y="28"/>
                  <a:pt x="969" y="83"/>
                </a:cubicBezTo>
                <a:cubicBezTo>
                  <a:pt x="987" y="363"/>
                  <a:pt x="1005" y="643"/>
                  <a:pt x="1024" y="924"/>
                </a:cubicBezTo>
                <a:lnTo>
                  <a:pt x="676" y="631"/>
                </a:lnTo>
                <a:cubicBezTo>
                  <a:pt x="659" y="615"/>
                  <a:pt x="640" y="609"/>
                  <a:pt x="620" y="609"/>
                </a:cubicBezTo>
                <a:cubicBezTo>
                  <a:pt x="552" y="609"/>
                  <a:pt x="488" y="695"/>
                  <a:pt x="555" y="747"/>
                </a:cubicBezTo>
                <a:cubicBezTo>
                  <a:pt x="664" y="844"/>
                  <a:pt x="774" y="936"/>
                  <a:pt x="884" y="1027"/>
                </a:cubicBezTo>
                <a:cubicBezTo>
                  <a:pt x="628" y="1039"/>
                  <a:pt x="372" y="1058"/>
                  <a:pt x="110" y="1070"/>
                </a:cubicBezTo>
                <a:cubicBezTo>
                  <a:pt x="2" y="1076"/>
                  <a:pt x="0" y="1240"/>
                  <a:pt x="104" y="1240"/>
                </a:cubicBezTo>
                <a:cubicBezTo>
                  <a:pt x="106" y="1240"/>
                  <a:pt x="108" y="1240"/>
                  <a:pt x="110" y="1240"/>
                </a:cubicBezTo>
                <a:cubicBezTo>
                  <a:pt x="402" y="1228"/>
                  <a:pt x="695" y="1210"/>
                  <a:pt x="987" y="1192"/>
                </a:cubicBezTo>
                <a:lnTo>
                  <a:pt x="987" y="1192"/>
                </a:lnTo>
                <a:cubicBezTo>
                  <a:pt x="877" y="1301"/>
                  <a:pt x="768" y="1405"/>
                  <a:pt x="658" y="1514"/>
                </a:cubicBezTo>
                <a:cubicBezTo>
                  <a:pt x="597" y="1575"/>
                  <a:pt x="656" y="1662"/>
                  <a:pt x="722" y="1662"/>
                </a:cubicBezTo>
                <a:cubicBezTo>
                  <a:pt x="742" y="1662"/>
                  <a:pt x="762" y="1654"/>
                  <a:pt x="780" y="1636"/>
                </a:cubicBezTo>
                <a:lnTo>
                  <a:pt x="1054" y="1368"/>
                </a:lnTo>
                <a:cubicBezTo>
                  <a:pt x="1072" y="1612"/>
                  <a:pt x="1085" y="1855"/>
                  <a:pt x="1097" y="2099"/>
                </a:cubicBezTo>
                <a:cubicBezTo>
                  <a:pt x="1100" y="2154"/>
                  <a:pt x="1144" y="2181"/>
                  <a:pt x="1187" y="2181"/>
                </a:cubicBezTo>
                <a:cubicBezTo>
                  <a:pt x="1229" y="2181"/>
                  <a:pt x="1270" y="2154"/>
                  <a:pt x="1267" y="2099"/>
                </a:cubicBezTo>
                <a:cubicBezTo>
                  <a:pt x="1255" y="1837"/>
                  <a:pt x="1237" y="1575"/>
                  <a:pt x="1225" y="1313"/>
                </a:cubicBezTo>
                <a:lnTo>
                  <a:pt x="1225" y="1313"/>
                </a:lnTo>
                <a:cubicBezTo>
                  <a:pt x="1334" y="1405"/>
                  <a:pt x="1444" y="1502"/>
                  <a:pt x="1560" y="1594"/>
                </a:cubicBezTo>
                <a:cubicBezTo>
                  <a:pt x="1578" y="1609"/>
                  <a:pt x="1598" y="1616"/>
                  <a:pt x="1618" y="1616"/>
                </a:cubicBezTo>
                <a:cubicBezTo>
                  <a:pt x="1688" y="1616"/>
                  <a:pt x="1748" y="1529"/>
                  <a:pt x="1681" y="1472"/>
                </a:cubicBezTo>
                <a:cubicBezTo>
                  <a:pt x="1560" y="1374"/>
                  <a:pt x="1438" y="1271"/>
                  <a:pt x="1316" y="1167"/>
                </a:cubicBezTo>
                <a:cubicBezTo>
                  <a:pt x="1590" y="1149"/>
                  <a:pt x="1858" y="1131"/>
                  <a:pt x="2126" y="1112"/>
                </a:cubicBezTo>
                <a:cubicBezTo>
                  <a:pt x="2234" y="1106"/>
                  <a:pt x="2236" y="942"/>
                  <a:pt x="2132" y="942"/>
                </a:cubicBezTo>
                <a:cubicBezTo>
                  <a:pt x="2130" y="942"/>
                  <a:pt x="2128" y="942"/>
                  <a:pt x="2126" y="942"/>
                </a:cubicBezTo>
                <a:cubicBezTo>
                  <a:pt x="1895" y="960"/>
                  <a:pt x="1663" y="972"/>
                  <a:pt x="1432" y="991"/>
                </a:cubicBezTo>
                <a:lnTo>
                  <a:pt x="1651" y="771"/>
                </a:lnTo>
                <a:cubicBezTo>
                  <a:pt x="1712" y="710"/>
                  <a:pt x="1654" y="624"/>
                  <a:pt x="1587" y="624"/>
                </a:cubicBezTo>
                <a:cubicBezTo>
                  <a:pt x="1568" y="624"/>
                  <a:pt x="1547" y="631"/>
                  <a:pt x="1529" y="649"/>
                </a:cubicBezTo>
                <a:cubicBezTo>
                  <a:pt x="1420" y="759"/>
                  <a:pt x="1310" y="869"/>
                  <a:pt x="1200" y="978"/>
                </a:cubicBezTo>
                <a:cubicBezTo>
                  <a:pt x="1182" y="680"/>
                  <a:pt x="1164" y="381"/>
                  <a:pt x="1139" y="83"/>
                </a:cubicBezTo>
                <a:cubicBezTo>
                  <a:pt x="1136" y="28"/>
                  <a:pt x="1092" y="1"/>
                  <a:pt x="10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 name="Google Shape;502;p26"/>
          <p:cNvSpPr/>
          <p:nvPr/>
        </p:nvSpPr>
        <p:spPr>
          <a:xfrm rot="10800000" flipH="1">
            <a:off x="8100976" y="4143283"/>
            <a:ext cx="388895" cy="337705"/>
          </a:xfrm>
          <a:custGeom>
            <a:avLst/>
            <a:gdLst/>
            <a:ahLst/>
            <a:cxnLst/>
            <a:rect l="l" t="t" r="r" b="b"/>
            <a:pathLst>
              <a:path w="3884" h="3373" extrusionOk="0">
                <a:moveTo>
                  <a:pt x="2703" y="625"/>
                </a:moveTo>
                <a:lnTo>
                  <a:pt x="2703" y="625"/>
                </a:lnTo>
                <a:cubicBezTo>
                  <a:pt x="2630" y="807"/>
                  <a:pt x="2551" y="984"/>
                  <a:pt x="2478" y="1161"/>
                </a:cubicBezTo>
                <a:cubicBezTo>
                  <a:pt x="2393" y="1106"/>
                  <a:pt x="2307" y="1045"/>
                  <a:pt x="2228" y="990"/>
                </a:cubicBezTo>
                <a:cubicBezTo>
                  <a:pt x="2386" y="868"/>
                  <a:pt x="2545" y="753"/>
                  <a:pt x="2703" y="625"/>
                </a:cubicBezTo>
                <a:close/>
                <a:moveTo>
                  <a:pt x="1083" y="485"/>
                </a:moveTo>
                <a:cubicBezTo>
                  <a:pt x="1308" y="655"/>
                  <a:pt x="1540" y="826"/>
                  <a:pt x="1771" y="990"/>
                </a:cubicBezTo>
                <a:cubicBezTo>
                  <a:pt x="1625" y="1094"/>
                  <a:pt x="1479" y="1197"/>
                  <a:pt x="1327" y="1289"/>
                </a:cubicBezTo>
                <a:cubicBezTo>
                  <a:pt x="1247" y="1021"/>
                  <a:pt x="1162" y="753"/>
                  <a:pt x="1083" y="485"/>
                </a:cubicBezTo>
                <a:close/>
                <a:moveTo>
                  <a:pt x="1997" y="1155"/>
                </a:moveTo>
                <a:cubicBezTo>
                  <a:pt x="2125" y="1240"/>
                  <a:pt x="2246" y="1325"/>
                  <a:pt x="2368" y="1410"/>
                </a:cubicBezTo>
                <a:lnTo>
                  <a:pt x="2155" y="1916"/>
                </a:lnTo>
                <a:cubicBezTo>
                  <a:pt x="2017" y="1916"/>
                  <a:pt x="1876" y="1913"/>
                  <a:pt x="1736" y="1913"/>
                </a:cubicBezTo>
                <a:cubicBezTo>
                  <a:pt x="1666" y="1913"/>
                  <a:pt x="1597" y="1914"/>
                  <a:pt x="1528" y="1916"/>
                </a:cubicBezTo>
                <a:cubicBezTo>
                  <a:pt x="1485" y="1794"/>
                  <a:pt x="1448" y="1672"/>
                  <a:pt x="1412" y="1557"/>
                </a:cubicBezTo>
                <a:cubicBezTo>
                  <a:pt x="1613" y="1429"/>
                  <a:pt x="1808" y="1295"/>
                  <a:pt x="1997" y="1155"/>
                </a:cubicBezTo>
                <a:close/>
                <a:moveTo>
                  <a:pt x="1180" y="1703"/>
                </a:moveTo>
                <a:cubicBezTo>
                  <a:pt x="1205" y="1770"/>
                  <a:pt x="1223" y="1843"/>
                  <a:pt x="1247" y="1916"/>
                </a:cubicBezTo>
                <a:cubicBezTo>
                  <a:pt x="1095" y="1916"/>
                  <a:pt x="943" y="1922"/>
                  <a:pt x="791" y="1922"/>
                </a:cubicBezTo>
                <a:cubicBezTo>
                  <a:pt x="919" y="1855"/>
                  <a:pt x="1053" y="1776"/>
                  <a:pt x="1180" y="1703"/>
                </a:cubicBezTo>
                <a:close/>
                <a:moveTo>
                  <a:pt x="2594" y="1563"/>
                </a:moveTo>
                <a:cubicBezTo>
                  <a:pt x="2795" y="1691"/>
                  <a:pt x="2996" y="1818"/>
                  <a:pt x="3197" y="1946"/>
                </a:cubicBezTo>
                <a:cubicBezTo>
                  <a:pt x="2941" y="1934"/>
                  <a:pt x="2691" y="1928"/>
                  <a:pt x="2441" y="1922"/>
                </a:cubicBezTo>
                <a:cubicBezTo>
                  <a:pt x="2490" y="1800"/>
                  <a:pt x="2545" y="1678"/>
                  <a:pt x="2594" y="1563"/>
                </a:cubicBezTo>
                <a:close/>
                <a:moveTo>
                  <a:pt x="1613" y="2178"/>
                </a:moveTo>
                <a:cubicBezTo>
                  <a:pt x="1753" y="2178"/>
                  <a:pt x="1899" y="2178"/>
                  <a:pt x="2039" y="2184"/>
                </a:cubicBezTo>
                <a:cubicBezTo>
                  <a:pt x="1960" y="2373"/>
                  <a:pt x="1881" y="2562"/>
                  <a:pt x="1802" y="2750"/>
                </a:cubicBezTo>
                <a:cubicBezTo>
                  <a:pt x="1735" y="2562"/>
                  <a:pt x="1674" y="2367"/>
                  <a:pt x="1613" y="2178"/>
                </a:cubicBezTo>
                <a:close/>
                <a:moveTo>
                  <a:pt x="835" y="0"/>
                </a:moveTo>
                <a:cubicBezTo>
                  <a:pt x="755" y="0"/>
                  <a:pt x="681" y="63"/>
                  <a:pt x="711" y="162"/>
                </a:cubicBezTo>
                <a:cubicBezTo>
                  <a:pt x="833" y="588"/>
                  <a:pt x="967" y="1014"/>
                  <a:pt x="1095" y="1441"/>
                </a:cubicBezTo>
                <a:cubicBezTo>
                  <a:pt x="785" y="1630"/>
                  <a:pt x="462" y="1806"/>
                  <a:pt x="121" y="1959"/>
                </a:cubicBezTo>
                <a:cubicBezTo>
                  <a:pt x="1" y="2019"/>
                  <a:pt x="64" y="2208"/>
                  <a:pt x="182" y="2208"/>
                </a:cubicBezTo>
                <a:cubicBezTo>
                  <a:pt x="184" y="2208"/>
                  <a:pt x="186" y="2208"/>
                  <a:pt x="188" y="2208"/>
                </a:cubicBezTo>
                <a:cubicBezTo>
                  <a:pt x="571" y="2196"/>
                  <a:pt x="949" y="2184"/>
                  <a:pt x="1333" y="2178"/>
                </a:cubicBezTo>
                <a:cubicBezTo>
                  <a:pt x="1455" y="2549"/>
                  <a:pt x="1570" y="2915"/>
                  <a:pt x="1698" y="3280"/>
                </a:cubicBezTo>
                <a:cubicBezTo>
                  <a:pt x="1720" y="3345"/>
                  <a:pt x="1773" y="3373"/>
                  <a:pt x="1825" y="3373"/>
                </a:cubicBezTo>
                <a:cubicBezTo>
                  <a:pt x="1906" y="3373"/>
                  <a:pt x="1987" y="3307"/>
                  <a:pt x="1954" y="3207"/>
                </a:cubicBezTo>
                <a:cubicBezTo>
                  <a:pt x="1942" y="3183"/>
                  <a:pt x="1936" y="3152"/>
                  <a:pt x="1924" y="3128"/>
                </a:cubicBezTo>
                <a:cubicBezTo>
                  <a:pt x="2058" y="2811"/>
                  <a:pt x="2192" y="2501"/>
                  <a:pt x="2326" y="2184"/>
                </a:cubicBezTo>
                <a:cubicBezTo>
                  <a:pt x="2788" y="2196"/>
                  <a:pt x="3251" y="2214"/>
                  <a:pt x="3708" y="2239"/>
                </a:cubicBezTo>
                <a:cubicBezTo>
                  <a:pt x="3710" y="2239"/>
                  <a:pt x="3712" y="2239"/>
                  <a:pt x="3714" y="2239"/>
                </a:cubicBezTo>
                <a:cubicBezTo>
                  <a:pt x="3843" y="2239"/>
                  <a:pt x="3883" y="2055"/>
                  <a:pt x="3775" y="1989"/>
                </a:cubicBezTo>
                <a:cubicBezTo>
                  <a:pt x="3410" y="1776"/>
                  <a:pt x="3050" y="1544"/>
                  <a:pt x="2697" y="1313"/>
                </a:cubicBezTo>
                <a:cubicBezTo>
                  <a:pt x="2849" y="966"/>
                  <a:pt x="2996" y="625"/>
                  <a:pt x="3142" y="277"/>
                </a:cubicBezTo>
                <a:cubicBezTo>
                  <a:pt x="3187" y="174"/>
                  <a:pt x="3118" y="83"/>
                  <a:pt x="3030" y="83"/>
                </a:cubicBezTo>
                <a:cubicBezTo>
                  <a:pt x="2999" y="83"/>
                  <a:pt x="2966" y="94"/>
                  <a:pt x="2935" y="119"/>
                </a:cubicBezTo>
                <a:cubicBezTo>
                  <a:pt x="2624" y="357"/>
                  <a:pt x="2313" y="600"/>
                  <a:pt x="1997" y="832"/>
                </a:cubicBezTo>
                <a:cubicBezTo>
                  <a:pt x="1637" y="576"/>
                  <a:pt x="1278" y="308"/>
                  <a:pt x="931" y="34"/>
                </a:cubicBezTo>
                <a:cubicBezTo>
                  <a:pt x="902" y="11"/>
                  <a:pt x="868" y="0"/>
                  <a:pt x="83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 name="Google Shape;503;p26"/>
          <p:cNvSpPr/>
          <p:nvPr/>
        </p:nvSpPr>
        <p:spPr>
          <a:xfrm rot="10800000" flipH="1">
            <a:off x="7536148" y="4550769"/>
            <a:ext cx="457327" cy="484201"/>
          </a:xfrm>
          <a:custGeom>
            <a:avLst/>
            <a:gdLst/>
            <a:ahLst/>
            <a:cxnLst/>
            <a:rect l="l" t="t" r="r" b="b"/>
            <a:pathLst>
              <a:path w="4874" h="5160" extrusionOk="0">
                <a:moveTo>
                  <a:pt x="2437" y="1"/>
                </a:moveTo>
                <a:lnTo>
                  <a:pt x="1895" y="1536"/>
                </a:lnTo>
                <a:lnTo>
                  <a:pt x="537" y="1030"/>
                </a:lnTo>
                <a:lnTo>
                  <a:pt x="1609" y="1981"/>
                </a:lnTo>
                <a:lnTo>
                  <a:pt x="1" y="2395"/>
                </a:lnTo>
                <a:lnTo>
                  <a:pt x="1542" y="2791"/>
                </a:lnTo>
                <a:lnTo>
                  <a:pt x="640" y="4185"/>
                </a:lnTo>
                <a:lnTo>
                  <a:pt x="1932" y="3327"/>
                </a:lnTo>
                <a:lnTo>
                  <a:pt x="2437" y="5160"/>
                </a:lnTo>
                <a:lnTo>
                  <a:pt x="2937" y="3327"/>
                </a:lnTo>
                <a:lnTo>
                  <a:pt x="4228" y="4185"/>
                </a:lnTo>
                <a:lnTo>
                  <a:pt x="3332" y="2791"/>
                </a:lnTo>
                <a:lnTo>
                  <a:pt x="4873" y="2395"/>
                </a:lnTo>
                <a:lnTo>
                  <a:pt x="3259" y="1981"/>
                </a:lnTo>
                <a:lnTo>
                  <a:pt x="4331" y="1030"/>
                </a:lnTo>
                <a:lnTo>
                  <a:pt x="4331" y="1030"/>
                </a:lnTo>
                <a:lnTo>
                  <a:pt x="2973" y="1536"/>
                </a:lnTo>
                <a:lnTo>
                  <a:pt x="243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 name="Google Shape;504;p26"/>
          <p:cNvSpPr/>
          <p:nvPr/>
        </p:nvSpPr>
        <p:spPr>
          <a:xfrm rot="10800000" flipH="1">
            <a:off x="8810220" y="4213084"/>
            <a:ext cx="186878" cy="198123"/>
          </a:xfrm>
          <a:custGeom>
            <a:avLst/>
            <a:gdLst/>
            <a:ahLst/>
            <a:cxnLst/>
            <a:rect l="l" t="t" r="r" b="b"/>
            <a:pathLst>
              <a:path w="2925" h="3101" extrusionOk="0">
                <a:moveTo>
                  <a:pt x="1462" y="1"/>
                </a:moveTo>
                <a:lnTo>
                  <a:pt x="1140" y="920"/>
                </a:lnTo>
                <a:lnTo>
                  <a:pt x="323" y="622"/>
                </a:lnTo>
                <a:lnTo>
                  <a:pt x="323" y="622"/>
                </a:lnTo>
                <a:lnTo>
                  <a:pt x="963" y="1188"/>
                </a:lnTo>
                <a:lnTo>
                  <a:pt x="1" y="1438"/>
                </a:lnTo>
                <a:lnTo>
                  <a:pt x="920" y="1676"/>
                </a:lnTo>
                <a:lnTo>
                  <a:pt x="384" y="2510"/>
                </a:lnTo>
                <a:lnTo>
                  <a:pt x="384" y="2510"/>
                </a:lnTo>
                <a:lnTo>
                  <a:pt x="1158" y="1998"/>
                </a:lnTo>
                <a:lnTo>
                  <a:pt x="1462" y="3101"/>
                </a:lnTo>
                <a:lnTo>
                  <a:pt x="1761" y="1998"/>
                </a:lnTo>
                <a:lnTo>
                  <a:pt x="2534" y="2510"/>
                </a:lnTo>
                <a:lnTo>
                  <a:pt x="2534" y="2510"/>
                </a:lnTo>
                <a:lnTo>
                  <a:pt x="1998" y="1676"/>
                </a:lnTo>
                <a:lnTo>
                  <a:pt x="2924" y="1438"/>
                </a:lnTo>
                <a:lnTo>
                  <a:pt x="1956" y="1188"/>
                </a:lnTo>
                <a:lnTo>
                  <a:pt x="2601" y="622"/>
                </a:lnTo>
                <a:lnTo>
                  <a:pt x="2601" y="622"/>
                </a:lnTo>
                <a:lnTo>
                  <a:pt x="1785" y="920"/>
                </a:lnTo>
                <a:lnTo>
                  <a:pt x="146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 name="Google Shape;505;p26"/>
          <p:cNvSpPr/>
          <p:nvPr/>
        </p:nvSpPr>
        <p:spPr>
          <a:xfrm rot="10800000" flipH="1">
            <a:off x="8553826" y="3638552"/>
            <a:ext cx="388912" cy="379696"/>
          </a:xfrm>
          <a:custGeom>
            <a:avLst/>
            <a:gdLst/>
            <a:ahLst/>
            <a:cxnLst/>
            <a:rect l="l" t="t" r="r" b="b"/>
            <a:pathLst>
              <a:path w="3454" h="3372" extrusionOk="0">
                <a:moveTo>
                  <a:pt x="1616" y="1"/>
                </a:moveTo>
                <a:cubicBezTo>
                  <a:pt x="1549" y="1"/>
                  <a:pt x="1487" y="44"/>
                  <a:pt x="1493" y="131"/>
                </a:cubicBezTo>
                <a:cubicBezTo>
                  <a:pt x="1523" y="557"/>
                  <a:pt x="1554" y="990"/>
                  <a:pt x="1584" y="1422"/>
                </a:cubicBezTo>
                <a:lnTo>
                  <a:pt x="1042" y="966"/>
                </a:lnTo>
                <a:cubicBezTo>
                  <a:pt x="1015" y="942"/>
                  <a:pt x="985" y="932"/>
                  <a:pt x="956" y="932"/>
                </a:cubicBezTo>
                <a:cubicBezTo>
                  <a:pt x="848" y="932"/>
                  <a:pt x="754" y="1068"/>
                  <a:pt x="859" y="1154"/>
                </a:cubicBezTo>
                <a:lnTo>
                  <a:pt x="1359" y="1581"/>
                </a:lnTo>
                <a:cubicBezTo>
                  <a:pt x="963" y="1605"/>
                  <a:pt x="567" y="1629"/>
                  <a:pt x="171" y="1654"/>
                </a:cubicBezTo>
                <a:cubicBezTo>
                  <a:pt x="2" y="1660"/>
                  <a:pt x="0" y="1922"/>
                  <a:pt x="165" y="1922"/>
                </a:cubicBezTo>
                <a:cubicBezTo>
                  <a:pt x="167" y="1922"/>
                  <a:pt x="169" y="1922"/>
                  <a:pt x="171" y="1922"/>
                </a:cubicBezTo>
                <a:cubicBezTo>
                  <a:pt x="622" y="1891"/>
                  <a:pt x="1072" y="1867"/>
                  <a:pt x="1523" y="1837"/>
                </a:cubicBezTo>
                <a:lnTo>
                  <a:pt x="1523" y="1837"/>
                </a:lnTo>
                <a:cubicBezTo>
                  <a:pt x="1353" y="2007"/>
                  <a:pt x="1182" y="2172"/>
                  <a:pt x="1018" y="2342"/>
                </a:cubicBezTo>
                <a:cubicBezTo>
                  <a:pt x="923" y="2436"/>
                  <a:pt x="1015" y="2570"/>
                  <a:pt x="1117" y="2570"/>
                </a:cubicBezTo>
                <a:cubicBezTo>
                  <a:pt x="1147" y="2570"/>
                  <a:pt x="1179" y="2559"/>
                  <a:pt x="1206" y="2531"/>
                </a:cubicBezTo>
                <a:cubicBezTo>
                  <a:pt x="1346" y="2391"/>
                  <a:pt x="1487" y="2251"/>
                  <a:pt x="1627" y="2111"/>
                </a:cubicBezTo>
                <a:cubicBezTo>
                  <a:pt x="1651" y="2488"/>
                  <a:pt x="1675" y="2866"/>
                  <a:pt x="1694" y="3244"/>
                </a:cubicBezTo>
                <a:cubicBezTo>
                  <a:pt x="1700" y="3329"/>
                  <a:pt x="1768" y="3371"/>
                  <a:pt x="1834" y="3371"/>
                </a:cubicBezTo>
                <a:cubicBezTo>
                  <a:pt x="1901" y="3371"/>
                  <a:pt x="1965" y="3329"/>
                  <a:pt x="1962" y="3244"/>
                </a:cubicBezTo>
                <a:cubicBezTo>
                  <a:pt x="1937" y="2835"/>
                  <a:pt x="1913" y="2433"/>
                  <a:pt x="1889" y="2025"/>
                </a:cubicBezTo>
                <a:lnTo>
                  <a:pt x="1889" y="2025"/>
                </a:lnTo>
                <a:cubicBezTo>
                  <a:pt x="2059" y="2172"/>
                  <a:pt x="2236" y="2318"/>
                  <a:pt x="2406" y="2464"/>
                </a:cubicBezTo>
                <a:cubicBezTo>
                  <a:pt x="2433" y="2487"/>
                  <a:pt x="2463" y="2497"/>
                  <a:pt x="2492" y="2497"/>
                </a:cubicBezTo>
                <a:cubicBezTo>
                  <a:pt x="2600" y="2497"/>
                  <a:pt x="2696" y="2361"/>
                  <a:pt x="2595" y="2275"/>
                </a:cubicBezTo>
                <a:cubicBezTo>
                  <a:pt x="2406" y="2117"/>
                  <a:pt x="2224" y="1958"/>
                  <a:pt x="2035" y="1806"/>
                </a:cubicBezTo>
                <a:cubicBezTo>
                  <a:pt x="2449" y="1776"/>
                  <a:pt x="2869" y="1745"/>
                  <a:pt x="3283" y="1715"/>
                </a:cubicBezTo>
                <a:cubicBezTo>
                  <a:pt x="3450" y="1703"/>
                  <a:pt x="3454" y="1452"/>
                  <a:pt x="3295" y="1452"/>
                </a:cubicBezTo>
                <a:cubicBezTo>
                  <a:pt x="3291" y="1452"/>
                  <a:pt x="3287" y="1453"/>
                  <a:pt x="3283" y="1453"/>
                </a:cubicBezTo>
                <a:cubicBezTo>
                  <a:pt x="2924" y="1477"/>
                  <a:pt x="2571" y="1502"/>
                  <a:pt x="2211" y="1526"/>
                </a:cubicBezTo>
                <a:lnTo>
                  <a:pt x="2552" y="1191"/>
                </a:lnTo>
                <a:cubicBezTo>
                  <a:pt x="2642" y="1097"/>
                  <a:pt x="2553" y="963"/>
                  <a:pt x="2452" y="963"/>
                </a:cubicBezTo>
                <a:cubicBezTo>
                  <a:pt x="2422" y="963"/>
                  <a:pt x="2391" y="974"/>
                  <a:pt x="2364" y="1002"/>
                </a:cubicBezTo>
                <a:cubicBezTo>
                  <a:pt x="2193" y="1167"/>
                  <a:pt x="2023" y="1337"/>
                  <a:pt x="1852" y="1508"/>
                </a:cubicBezTo>
                <a:cubicBezTo>
                  <a:pt x="1822" y="1045"/>
                  <a:pt x="1791" y="588"/>
                  <a:pt x="1761" y="131"/>
                </a:cubicBezTo>
                <a:cubicBezTo>
                  <a:pt x="1754" y="45"/>
                  <a:pt x="1683" y="1"/>
                  <a:pt x="161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 name="Google Shape;506;p26"/>
          <p:cNvSpPr/>
          <p:nvPr/>
        </p:nvSpPr>
        <p:spPr>
          <a:xfrm rot="10800000" flipH="1">
            <a:off x="146895" y="4491433"/>
            <a:ext cx="406139" cy="420570"/>
          </a:xfrm>
          <a:custGeom>
            <a:avLst/>
            <a:gdLst/>
            <a:ahLst/>
            <a:cxnLst/>
            <a:rect l="l" t="t" r="r" b="b"/>
            <a:pathLst>
              <a:path w="3607" h="3735" extrusionOk="0">
                <a:moveTo>
                  <a:pt x="1962" y="553"/>
                </a:moveTo>
                <a:cubicBezTo>
                  <a:pt x="1981" y="839"/>
                  <a:pt x="2005" y="1119"/>
                  <a:pt x="2029" y="1405"/>
                </a:cubicBezTo>
                <a:cubicBezTo>
                  <a:pt x="1859" y="1363"/>
                  <a:pt x="1682" y="1314"/>
                  <a:pt x="1512" y="1265"/>
                </a:cubicBezTo>
                <a:cubicBezTo>
                  <a:pt x="1664" y="1028"/>
                  <a:pt x="1816" y="790"/>
                  <a:pt x="1962" y="553"/>
                </a:cubicBezTo>
                <a:close/>
                <a:moveTo>
                  <a:pt x="683" y="1271"/>
                </a:moveTo>
                <a:cubicBezTo>
                  <a:pt x="823" y="1320"/>
                  <a:pt x="963" y="1375"/>
                  <a:pt x="1110" y="1417"/>
                </a:cubicBezTo>
                <a:cubicBezTo>
                  <a:pt x="1067" y="1484"/>
                  <a:pt x="1030" y="1545"/>
                  <a:pt x="988" y="1612"/>
                </a:cubicBezTo>
                <a:cubicBezTo>
                  <a:pt x="884" y="1497"/>
                  <a:pt x="787" y="1381"/>
                  <a:pt x="683" y="1271"/>
                </a:cubicBezTo>
                <a:close/>
                <a:moveTo>
                  <a:pt x="2328" y="1746"/>
                </a:moveTo>
                <a:cubicBezTo>
                  <a:pt x="2523" y="1795"/>
                  <a:pt x="2718" y="1832"/>
                  <a:pt x="2912" y="1874"/>
                </a:cubicBezTo>
                <a:cubicBezTo>
                  <a:pt x="2730" y="1935"/>
                  <a:pt x="2547" y="1990"/>
                  <a:pt x="2358" y="2051"/>
                </a:cubicBezTo>
                <a:cubicBezTo>
                  <a:pt x="2352" y="1947"/>
                  <a:pt x="2340" y="1850"/>
                  <a:pt x="2328" y="1746"/>
                </a:cubicBezTo>
                <a:close/>
                <a:moveTo>
                  <a:pt x="1371" y="1503"/>
                </a:moveTo>
                <a:cubicBezTo>
                  <a:pt x="1597" y="1570"/>
                  <a:pt x="1822" y="1625"/>
                  <a:pt x="2054" y="1685"/>
                </a:cubicBezTo>
                <a:cubicBezTo>
                  <a:pt x="2072" y="1832"/>
                  <a:pt x="2084" y="1984"/>
                  <a:pt x="2102" y="2130"/>
                </a:cubicBezTo>
                <a:cubicBezTo>
                  <a:pt x="1926" y="2191"/>
                  <a:pt x="1755" y="2246"/>
                  <a:pt x="1579" y="2301"/>
                </a:cubicBezTo>
                <a:cubicBezTo>
                  <a:pt x="1445" y="2136"/>
                  <a:pt x="1311" y="1978"/>
                  <a:pt x="1170" y="1819"/>
                </a:cubicBezTo>
                <a:cubicBezTo>
                  <a:pt x="1237" y="1716"/>
                  <a:pt x="1304" y="1606"/>
                  <a:pt x="1371" y="1503"/>
                </a:cubicBezTo>
                <a:close/>
                <a:moveTo>
                  <a:pt x="1024" y="2057"/>
                </a:moveTo>
                <a:cubicBezTo>
                  <a:pt x="1122" y="2167"/>
                  <a:pt x="1213" y="2276"/>
                  <a:pt x="1304" y="2386"/>
                </a:cubicBezTo>
                <a:cubicBezTo>
                  <a:pt x="1110" y="2447"/>
                  <a:pt x="915" y="2514"/>
                  <a:pt x="714" y="2575"/>
                </a:cubicBezTo>
                <a:cubicBezTo>
                  <a:pt x="817" y="2404"/>
                  <a:pt x="921" y="2228"/>
                  <a:pt x="1024" y="2057"/>
                </a:cubicBezTo>
                <a:close/>
                <a:moveTo>
                  <a:pt x="2139" y="2398"/>
                </a:moveTo>
                <a:cubicBezTo>
                  <a:pt x="2163" y="2636"/>
                  <a:pt x="2200" y="2873"/>
                  <a:pt x="2236" y="3105"/>
                </a:cubicBezTo>
                <a:cubicBezTo>
                  <a:pt x="2078" y="2910"/>
                  <a:pt x="1920" y="2715"/>
                  <a:pt x="1761" y="2520"/>
                </a:cubicBezTo>
                <a:cubicBezTo>
                  <a:pt x="1883" y="2477"/>
                  <a:pt x="2011" y="2441"/>
                  <a:pt x="2139" y="2398"/>
                </a:cubicBezTo>
                <a:close/>
                <a:moveTo>
                  <a:pt x="2062" y="0"/>
                </a:moveTo>
                <a:cubicBezTo>
                  <a:pt x="2026" y="0"/>
                  <a:pt x="1989" y="17"/>
                  <a:pt x="1962" y="59"/>
                </a:cubicBezTo>
                <a:cubicBezTo>
                  <a:pt x="1725" y="431"/>
                  <a:pt x="1487" y="808"/>
                  <a:pt x="1250" y="1186"/>
                </a:cubicBezTo>
                <a:cubicBezTo>
                  <a:pt x="902" y="1076"/>
                  <a:pt x="555" y="942"/>
                  <a:pt x="220" y="790"/>
                </a:cubicBezTo>
                <a:cubicBezTo>
                  <a:pt x="203" y="781"/>
                  <a:pt x="186" y="778"/>
                  <a:pt x="170" y="778"/>
                </a:cubicBezTo>
                <a:cubicBezTo>
                  <a:pt x="71" y="778"/>
                  <a:pt x="1" y="920"/>
                  <a:pt x="74" y="1003"/>
                </a:cubicBezTo>
                <a:cubicBezTo>
                  <a:pt x="336" y="1277"/>
                  <a:pt x="592" y="1564"/>
                  <a:pt x="842" y="1850"/>
                </a:cubicBezTo>
                <a:cubicBezTo>
                  <a:pt x="641" y="2179"/>
                  <a:pt x="446" y="2508"/>
                  <a:pt x="245" y="2843"/>
                </a:cubicBezTo>
                <a:cubicBezTo>
                  <a:pt x="184" y="2946"/>
                  <a:pt x="276" y="3052"/>
                  <a:pt x="367" y="3052"/>
                </a:cubicBezTo>
                <a:cubicBezTo>
                  <a:pt x="405" y="3052"/>
                  <a:pt x="443" y="3034"/>
                  <a:pt x="470" y="2989"/>
                </a:cubicBezTo>
                <a:cubicBezTo>
                  <a:pt x="482" y="2965"/>
                  <a:pt x="500" y="2940"/>
                  <a:pt x="513" y="2916"/>
                </a:cubicBezTo>
                <a:cubicBezTo>
                  <a:pt x="835" y="2812"/>
                  <a:pt x="1164" y="2709"/>
                  <a:pt x="1487" y="2605"/>
                </a:cubicBezTo>
                <a:cubicBezTo>
                  <a:pt x="1780" y="2958"/>
                  <a:pt x="2072" y="3318"/>
                  <a:pt x="2352" y="3689"/>
                </a:cubicBezTo>
                <a:cubicBezTo>
                  <a:pt x="2376" y="3721"/>
                  <a:pt x="2408" y="3734"/>
                  <a:pt x="2441" y="3734"/>
                </a:cubicBezTo>
                <a:cubicBezTo>
                  <a:pt x="2517" y="3734"/>
                  <a:pt x="2596" y="3663"/>
                  <a:pt x="2584" y="3574"/>
                </a:cubicBezTo>
                <a:cubicBezTo>
                  <a:pt x="2510" y="3159"/>
                  <a:pt x="2443" y="2739"/>
                  <a:pt x="2395" y="2319"/>
                </a:cubicBezTo>
                <a:cubicBezTo>
                  <a:pt x="2748" y="2203"/>
                  <a:pt x="3107" y="2094"/>
                  <a:pt x="3461" y="1978"/>
                </a:cubicBezTo>
                <a:cubicBezTo>
                  <a:pt x="3607" y="1929"/>
                  <a:pt x="3601" y="1746"/>
                  <a:pt x="3448" y="1716"/>
                </a:cubicBezTo>
                <a:cubicBezTo>
                  <a:pt x="3065" y="1637"/>
                  <a:pt x="2681" y="1558"/>
                  <a:pt x="2297" y="1472"/>
                </a:cubicBezTo>
                <a:cubicBezTo>
                  <a:pt x="2261" y="1028"/>
                  <a:pt x="2224" y="589"/>
                  <a:pt x="2206" y="144"/>
                </a:cubicBezTo>
                <a:cubicBezTo>
                  <a:pt x="2202" y="64"/>
                  <a:pt x="2132" y="0"/>
                  <a:pt x="206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 name="Google Shape;507;p26"/>
          <p:cNvSpPr/>
          <p:nvPr/>
        </p:nvSpPr>
        <p:spPr>
          <a:xfrm rot="10800000" flipH="1">
            <a:off x="861208" y="4770343"/>
            <a:ext cx="186878" cy="198123"/>
          </a:xfrm>
          <a:custGeom>
            <a:avLst/>
            <a:gdLst/>
            <a:ahLst/>
            <a:cxnLst/>
            <a:rect l="l" t="t" r="r" b="b"/>
            <a:pathLst>
              <a:path w="2925" h="3101" extrusionOk="0">
                <a:moveTo>
                  <a:pt x="1462" y="1"/>
                </a:moveTo>
                <a:lnTo>
                  <a:pt x="1140" y="920"/>
                </a:lnTo>
                <a:lnTo>
                  <a:pt x="323" y="622"/>
                </a:lnTo>
                <a:lnTo>
                  <a:pt x="323" y="622"/>
                </a:lnTo>
                <a:lnTo>
                  <a:pt x="963" y="1188"/>
                </a:lnTo>
                <a:lnTo>
                  <a:pt x="1" y="1438"/>
                </a:lnTo>
                <a:lnTo>
                  <a:pt x="920" y="1676"/>
                </a:lnTo>
                <a:lnTo>
                  <a:pt x="384" y="2510"/>
                </a:lnTo>
                <a:lnTo>
                  <a:pt x="384" y="2510"/>
                </a:lnTo>
                <a:lnTo>
                  <a:pt x="1158" y="1998"/>
                </a:lnTo>
                <a:lnTo>
                  <a:pt x="1462" y="3101"/>
                </a:lnTo>
                <a:lnTo>
                  <a:pt x="1761" y="1998"/>
                </a:lnTo>
                <a:lnTo>
                  <a:pt x="2534" y="2510"/>
                </a:lnTo>
                <a:lnTo>
                  <a:pt x="2534" y="2510"/>
                </a:lnTo>
                <a:lnTo>
                  <a:pt x="1998" y="1676"/>
                </a:lnTo>
                <a:lnTo>
                  <a:pt x="2924" y="1438"/>
                </a:lnTo>
                <a:lnTo>
                  <a:pt x="1956" y="1188"/>
                </a:lnTo>
                <a:lnTo>
                  <a:pt x="2601" y="622"/>
                </a:lnTo>
                <a:lnTo>
                  <a:pt x="2601" y="622"/>
                </a:lnTo>
                <a:lnTo>
                  <a:pt x="1785" y="920"/>
                </a:lnTo>
                <a:lnTo>
                  <a:pt x="146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 name="Google Shape;508;p26"/>
          <p:cNvSpPr/>
          <p:nvPr/>
        </p:nvSpPr>
        <p:spPr>
          <a:xfrm rot="10800000" flipH="1">
            <a:off x="544410" y="4100715"/>
            <a:ext cx="251768" cy="245699"/>
          </a:xfrm>
          <a:custGeom>
            <a:avLst/>
            <a:gdLst/>
            <a:ahLst/>
            <a:cxnLst/>
            <a:rect l="l" t="t" r="r" b="b"/>
            <a:pathLst>
              <a:path w="2236" h="2182" extrusionOk="0">
                <a:moveTo>
                  <a:pt x="1050" y="1"/>
                </a:moveTo>
                <a:cubicBezTo>
                  <a:pt x="1007" y="1"/>
                  <a:pt x="966" y="28"/>
                  <a:pt x="969" y="83"/>
                </a:cubicBezTo>
                <a:cubicBezTo>
                  <a:pt x="987" y="363"/>
                  <a:pt x="1005" y="643"/>
                  <a:pt x="1024" y="924"/>
                </a:cubicBezTo>
                <a:lnTo>
                  <a:pt x="676" y="631"/>
                </a:lnTo>
                <a:cubicBezTo>
                  <a:pt x="659" y="615"/>
                  <a:pt x="640" y="609"/>
                  <a:pt x="620" y="609"/>
                </a:cubicBezTo>
                <a:cubicBezTo>
                  <a:pt x="552" y="609"/>
                  <a:pt x="488" y="695"/>
                  <a:pt x="555" y="747"/>
                </a:cubicBezTo>
                <a:cubicBezTo>
                  <a:pt x="664" y="844"/>
                  <a:pt x="774" y="936"/>
                  <a:pt x="884" y="1027"/>
                </a:cubicBezTo>
                <a:cubicBezTo>
                  <a:pt x="628" y="1039"/>
                  <a:pt x="372" y="1058"/>
                  <a:pt x="110" y="1070"/>
                </a:cubicBezTo>
                <a:cubicBezTo>
                  <a:pt x="2" y="1076"/>
                  <a:pt x="0" y="1240"/>
                  <a:pt x="104" y="1240"/>
                </a:cubicBezTo>
                <a:cubicBezTo>
                  <a:pt x="106" y="1240"/>
                  <a:pt x="108" y="1240"/>
                  <a:pt x="110" y="1240"/>
                </a:cubicBezTo>
                <a:cubicBezTo>
                  <a:pt x="402" y="1228"/>
                  <a:pt x="695" y="1210"/>
                  <a:pt x="987" y="1192"/>
                </a:cubicBezTo>
                <a:lnTo>
                  <a:pt x="987" y="1192"/>
                </a:lnTo>
                <a:cubicBezTo>
                  <a:pt x="877" y="1301"/>
                  <a:pt x="768" y="1405"/>
                  <a:pt x="658" y="1514"/>
                </a:cubicBezTo>
                <a:cubicBezTo>
                  <a:pt x="597" y="1575"/>
                  <a:pt x="656" y="1662"/>
                  <a:pt x="722" y="1662"/>
                </a:cubicBezTo>
                <a:cubicBezTo>
                  <a:pt x="742" y="1662"/>
                  <a:pt x="762" y="1654"/>
                  <a:pt x="780" y="1636"/>
                </a:cubicBezTo>
                <a:lnTo>
                  <a:pt x="1054" y="1368"/>
                </a:lnTo>
                <a:cubicBezTo>
                  <a:pt x="1072" y="1612"/>
                  <a:pt x="1085" y="1855"/>
                  <a:pt x="1097" y="2099"/>
                </a:cubicBezTo>
                <a:cubicBezTo>
                  <a:pt x="1100" y="2154"/>
                  <a:pt x="1144" y="2181"/>
                  <a:pt x="1187" y="2181"/>
                </a:cubicBezTo>
                <a:cubicBezTo>
                  <a:pt x="1229" y="2181"/>
                  <a:pt x="1270" y="2154"/>
                  <a:pt x="1267" y="2099"/>
                </a:cubicBezTo>
                <a:cubicBezTo>
                  <a:pt x="1255" y="1837"/>
                  <a:pt x="1237" y="1575"/>
                  <a:pt x="1225" y="1313"/>
                </a:cubicBezTo>
                <a:lnTo>
                  <a:pt x="1225" y="1313"/>
                </a:lnTo>
                <a:cubicBezTo>
                  <a:pt x="1334" y="1405"/>
                  <a:pt x="1444" y="1502"/>
                  <a:pt x="1560" y="1594"/>
                </a:cubicBezTo>
                <a:cubicBezTo>
                  <a:pt x="1578" y="1609"/>
                  <a:pt x="1598" y="1616"/>
                  <a:pt x="1618" y="1616"/>
                </a:cubicBezTo>
                <a:cubicBezTo>
                  <a:pt x="1688" y="1616"/>
                  <a:pt x="1748" y="1529"/>
                  <a:pt x="1681" y="1472"/>
                </a:cubicBezTo>
                <a:cubicBezTo>
                  <a:pt x="1560" y="1374"/>
                  <a:pt x="1438" y="1271"/>
                  <a:pt x="1316" y="1167"/>
                </a:cubicBezTo>
                <a:cubicBezTo>
                  <a:pt x="1590" y="1149"/>
                  <a:pt x="1858" y="1131"/>
                  <a:pt x="2126" y="1112"/>
                </a:cubicBezTo>
                <a:cubicBezTo>
                  <a:pt x="2234" y="1106"/>
                  <a:pt x="2236" y="942"/>
                  <a:pt x="2132" y="942"/>
                </a:cubicBezTo>
                <a:cubicBezTo>
                  <a:pt x="2130" y="942"/>
                  <a:pt x="2128" y="942"/>
                  <a:pt x="2126" y="942"/>
                </a:cubicBezTo>
                <a:cubicBezTo>
                  <a:pt x="1895" y="960"/>
                  <a:pt x="1663" y="972"/>
                  <a:pt x="1432" y="991"/>
                </a:cubicBezTo>
                <a:lnTo>
                  <a:pt x="1651" y="771"/>
                </a:lnTo>
                <a:cubicBezTo>
                  <a:pt x="1712" y="710"/>
                  <a:pt x="1654" y="624"/>
                  <a:pt x="1587" y="624"/>
                </a:cubicBezTo>
                <a:cubicBezTo>
                  <a:pt x="1568" y="624"/>
                  <a:pt x="1547" y="631"/>
                  <a:pt x="1529" y="649"/>
                </a:cubicBezTo>
                <a:cubicBezTo>
                  <a:pt x="1420" y="759"/>
                  <a:pt x="1310" y="869"/>
                  <a:pt x="1200" y="978"/>
                </a:cubicBezTo>
                <a:cubicBezTo>
                  <a:pt x="1182" y="680"/>
                  <a:pt x="1164" y="381"/>
                  <a:pt x="1139" y="83"/>
                </a:cubicBezTo>
                <a:cubicBezTo>
                  <a:pt x="1136" y="28"/>
                  <a:pt x="1092" y="1"/>
                  <a:pt x="10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 name="Google Shape;509;p26"/>
          <p:cNvSpPr/>
          <p:nvPr/>
        </p:nvSpPr>
        <p:spPr>
          <a:xfrm rot="10800000" flipH="1">
            <a:off x="155513" y="3680545"/>
            <a:ext cx="388895" cy="337705"/>
          </a:xfrm>
          <a:custGeom>
            <a:avLst/>
            <a:gdLst/>
            <a:ahLst/>
            <a:cxnLst/>
            <a:rect l="l" t="t" r="r" b="b"/>
            <a:pathLst>
              <a:path w="3884" h="3373" extrusionOk="0">
                <a:moveTo>
                  <a:pt x="2703" y="625"/>
                </a:moveTo>
                <a:lnTo>
                  <a:pt x="2703" y="625"/>
                </a:lnTo>
                <a:cubicBezTo>
                  <a:pt x="2630" y="807"/>
                  <a:pt x="2551" y="984"/>
                  <a:pt x="2478" y="1161"/>
                </a:cubicBezTo>
                <a:cubicBezTo>
                  <a:pt x="2393" y="1106"/>
                  <a:pt x="2307" y="1045"/>
                  <a:pt x="2228" y="990"/>
                </a:cubicBezTo>
                <a:cubicBezTo>
                  <a:pt x="2386" y="868"/>
                  <a:pt x="2545" y="753"/>
                  <a:pt x="2703" y="625"/>
                </a:cubicBezTo>
                <a:close/>
                <a:moveTo>
                  <a:pt x="1083" y="485"/>
                </a:moveTo>
                <a:cubicBezTo>
                  <a:pt x="1308" y="655"/>
                  <a:pt x="1540" y="826"/>
                  <a:pt x="1771" y="990"/>
                </a:cubicBezTo>
                <a:cubicBezTo>
                  <a:pt x="1625" y="1094"/>
                  <a:pt x="1479" y="1197"/>
                  <a:pt x="1327" y="1289"/>
                </a:cubicBezTo>
                <a:cubicBezTo>
                  <a:pt x="1247" y="1021"/>
                  <a:pt x="1162" y="753"/>
                  <a:pt x="1083" y="485"/>
                </a:cubicBezTo>
                <a:close/>
                <a:moveTo>
                  <a:pt x="1997" y="1155"/>
                </a:moveTo>
                <a:cubicBezTo>
                  <a:pt x="2125" y="1240"/>
                  <a:pt x="2246" y="1325"/>
                  <a:pt x="2368" y="1410"/>
                </a:cubicBezTo>
                <a:lnTo>
                  <a:pt x="2155" y="1916"/>
                </a:lnTo>
                <a:cubicBezTo>
                  <a:pt x="2017" y="1916"/>
                  <a:pt x="1876" y="1913"/>
                  <a:pt x="1736" y="1913"/>
                </a:cubicBezTo>
                <a:cubicBezTo>
                  <a:pt x="1666" y="1913"/>
                  <a:pt x="1597" y="1914"/>
                  <a:pt x="1528" y="1916"/>
                </a:cubicBezTo>
                <a:cubicBezTo>
                  <a:pt x="1485" y="1794"/>
                  <a:pt x="1448" y="1672"/>
                  <a:pt x="1412" y="1557"/>
                </a:cubicBezTo>
                <a:cubicBezTo>
                  <a:pt x="1613" y="1429"/>
                  <a:pt x="1808" y="1295"/>
                  <a:pt x="1997" y="1155"/>
                </a:cubicBezTo>
                <a:close/>
                <a:moveTo>
                  <a:pt x="1180" y="1703"/>
                </a:moveTo>
                <a:cubicBezTo>
                  <a:pt x="1205" y="1770"/>
                  <a:pt x="1223" y="1843"/>
                  <a:pt x="1247" y="1916"/>
                </a:cubicBezTo>
                <a:cubicBezTo>
                  <a:pt x="1095" y="1916"/>
                  <a:pt x="943" y="1922"/>
                  <a:pt x="791" y="1922"/>
                </a:cubicBezTo>
                <a:cubicBezTo>
                  <a:pt x="919" y="1855"/>
                  <a:pt x="1053" y="1776"/>
                  <a:pt x="1180" y="1703"/>
                </a:cubicBezTo>
                <a:close/>
                <a:moveTo>
                  <a:pt x="2594" y="1563"/>
                </a:moveTo>
                <a:cubicBezTo>
                  <a:pt x="2795" y="1691"/>
                  <a:pt x="2996" y="1818"/>
                  <a:pt x="3197" y="1946"/>
                </a:cubicBezTo>
                <a:cubicBezTo>
                  <a:pt x="2941" y="1934"/>
                  <a:pt x="2691" y="1928"/>
                  <a:pt x="2441" y="1922"/>
                </a:cubicBezTo>
                <a:cubicBezTo>
                  <a:pt x="2490" y="1800"/>
                  <a:pt x="2545" y="1678"/>
                  <a:pt x="2594" y="1563"/>
                </a:cubicBezTo>
                <a:close/>
                <a:moveTo>
                  <a:pt x="1613" y="2178"/>
                </a:moveTo>
                <a:cubicBezTo>
                  <a:pt x="1753" y="2178"/>
                  <a:pt x="1899" y="2178"/>
                  <a:pt x="2039" y="2184"/>
                </a:cubicBezTo>
                <a:cubicBezTo>
                  <a:pt x="1960" y="2373"/>
                  <a:pt x="1881" y="2562"/>
                  <a:pt x="1802" y="2750"/>
                </a:cubicBezTo>
                <a:cubicBezTo>
                  <a:pt x="1735" y="2562"/>
                  <a:pt x="1674" y="2367"/>
                  <a:pt x="1613" y="2178"/>
                </a:cubicBezTo>
                <a:close/>
                <a:moveTo>
                  <a:pt x="835" y="0"/>
                </a:moveTo>
                <a:cubicBezTo>
                  <a:pt x="755" y="0"/>
                  <a:pt x="681" y="63"/>
                  <a:pt x="711" y="162"/>
                </a:cubicBezTo>
                <a:cubicBezTo>
                  <a:pt x="833" y="588"/>
                  <a:pt x="967" y="1014"/>
                  <a:pt x="1095" y="1441"/>
                </a:cubicBezTo>
                <a:cubicBezTo>
                  <a:pt x="785" y="1630"/>
                  <a:pt x="462" y="1806"/>
                  <a:pt x="121" y="1959"/>
                </a:cubicBezTo>
                <a:cubicBezTo>
                  <a:pt x="1" y="2019"/>
                  <a:pt x="64" y="2208"/>
                  <a:pt x="182" y="2208"/>
                </a:cubicBezTo>
                <a:cubicBezTo>
                  <a:pt x="184" y="2208"/>
                  <a:pt x="186" y="2208"/>
                  <a:pt x="188" y="2208"/>
                </a:cubicBezTo>
                <a:cubicBezTo>
                  <a:pt x="571" y="2196"/>
                  <a:pt x="949" y="2184"/>
                  <a:pt x="1333" y="2178"/>
                </a:cubicBezTo>
                <a:cubicBezTo>
                  <a:pt x="1455" y="2549"/>
                  <a:pt x="1570" y="2915"/>
                  <a:pt x="1698" y="3280"/>
                </a:cubicBezTo>
                <a:cubicBezTo>
                  <a:pt x="1720" y="3345"/>
                  <a:pt x="1773" y="3373"/>
                  <a:pt x="1825" y="3373"/>
                </a:cubicBezTo>
                <a:cubicBezTo>
                  <a:pt x="1906" y="3373"/>
                  <a:pt x="1987" y="3307"/>
                  <a:pt x="1954" y="3207"/>
                </a:cubicBezTo>
                <a:cubicBezTo>
                  <a:pt x="1942" y="3183"/>
                  <a:pt x="1936" y="3152"/>
                  <a:pt x="1924" y="3128"/>
                </a:cubicBezTo>
                <a:cubicBezTo>
                  <a:pt x="2058" y="2811"/>
                  <a:pt x="2192" y="2501"/>
                  <a:pt x="2326" y="2184"/>
                </a:cubicBezTo>
                <a:cubicBezTo>
                  <a:pt x="2788" y="2196"/>
                  <a:pt x="3251" y="2214"/>
                  <a:pt x="3708" y="2239"/>
                </a:cubicBezTo>
                <a:cubicBezTo>
                  <a:pt x="3710" y="2239"/>
                  <a:pt x="3712" y="2239"/>
                  <a:pt x="3714" y="2239"/>
                </a:cubicBezTo>
                <a:cubicBezTo>
                  <a:pt x="3843" y="2239"/>
                  <a:pt x="3883" y="2055"/>
                  <a:pt x="3775" y="1989"/>
                </a:cubicBezTo>
                <a:cubicBezTo>
                  <a:pt x="3410" y="1776"/>
                  <a:pt x="3050" y="1544"/>
                  <a:pt x="2697" y="1313"/>
                </a:cubicBezTo>
                <a:cubicBezTo>
                  <a:pt x="2849" y="966"/>
                  <a:pt x="2996" y="625"/>
                  <a:pt x="3142" y="277"/>
                </a:cubicBezTo>
                <a:cubicBezTo>
                  <a:pt x="3187" y="174"/>
                  <a:pt x="3118" y="83"/>
                  <a:pt x="3030" y="83"/>
                </a:cubicBezTo>
                <a:cubicBezTo>
                  <a:pt x="2999" y="83"/>
                  <a:pt x="2966" y="94"/>
                  <a:pt x="2935" y="119"/>
                </a:cubicBezTo>
                <a:cubicBezTo>
                  <a:pt x="2624" y="357"/>
                  <a:pt x="2313" y="600"/>
                  <a:pt x="1997" y="832"/>
                </a:cubicBezTo>
                <a:cubicBezTo>
                  <a:pt x="1637" y="576"/>
                  <a:pt x="1278" y="308"/>
                  <a:pt x="931" y="34"/>
                </a:cubicBezTo>
                <a:cubicBezTo>
                  <a:pt x="902" y="11"/>
                  <a:pt x="868" y="0"/>
                  <a:pt x="83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 name="Google Shape;510;p26"/>
          <p:cNvSpPr/>
          <p:nvPr/>
        </p:nvSpPr>
        <p:spPr>
          <a:xfrm rot="10800000" flipH="1">
            <a:off x="1048073" y="4289325"/>
            <a:ext cx="406126" cy="429996"/>
          </a:xfrm>
          <a:custGeom>
            <a:avLst/>
            <a:gdLst/>
            <a:ahLst/>
            <a:cxnLst/>
            <a:rect l="l" t="t" r="r" b="b"/>
            <a:pathLst>
              <a:path w="4874" h="5160" extrusionOk="0">
                <a:moveTo>
                  <a:pt x="2437" y="1"/>
                </a:moveTo>
                <a:lnTo>
                  <a:pt x="1895" y="1536"/>
                </a:lnTo>
                <a:lnTo>
                  <a:pt x="537" y="1030"/>
                </a:lnTo>
                <a:lnTo>
                  <a:pt x="1609" y="1981"/>
                </a:lnTo>
                <a:lnTo>
                  <a:pt x="1" y="2395"/>
                </a:lnTo>
                <a:lnTo>
                  <a:pt x="1542" y="2791"/>
                </a:lnTo>
                <a:lnTo>
                  <a:pt x="640" y="4185"/>
                </a:lnTo>
                <a:lnTo>
                  <a:pt x="1932" y="3327"/>
                </a:lnTo>
                <a:lnTo>
                  <a:pt x="2437" y="5160"/>
                </a:lnTo>
                <a:lnTo>
                  <a:pt x="2937" y="3327"/>
                </a:lnTo>
                <a:lnTo>
                  <a:pt x="4228" y="4185"/>
                </a:lnTo>
                <a:lnTo>
                  <a:pt x="3332" y="2791"/>
                </a:lnTo>
                <a:lnTo>
                  <a:pt x="4873" y="2395"/>
                </a:lnTo>
                <a:lnTo>
                  <a:pt x="3259" y="1981"/>
                </a:lnTo>
                <a:lnTo>
                  <a:pt x="4331" y="1030"/>
                </a:lnTo>
                <a:lnTo>
                  <a:pt x="4331" y="1030"/>
                </a:lnTo>
                <a:lnTo>
                  <a:pt x="2973" y="1536"/>
                </a:lnTo>
                <a:lnTo>
                  <a:pt x="243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20000" y="381000"/>
            <a:ext cx="7711200" cy="484200"/>
          </a:xfrm>
          <a:prstGeom prst="rect">
            <a:avLst/>
          </a:prstGeom>
          <a:noFill/>
          <a:ln>
            <a:noFill/>
          </a:ln>
        </p:spPr>
        <p:txBody>
          <a:bodyPr spcFirstLastPara="1" wrap="square" lIns="91425" tIns="91425" rIns="91425" bIns="91425" anchor="t" anchorCtr="0">
            <a:noAutofit/>
          </a:bodyPr>
          <a:lstStyle>
            <a:lvl1pPr lvl="0" rtl="0">
              <a:lnSpc>
                <a:spcPct val="90000"/>
              </a:lnSpc>
              <a:spcBef>
                <a:spcPts val="0"/>
              </a:spcBef>
              <a:spcAft>
                <a:spcPts val="0"/>
              </a:spcAft>
              <a:buClr>
                <a:schemeClr val="dk2"/>
              </a:buClr>
              <a:buSzPts val="3200"/>
              <a:buFont typeface="Fredoka One"/>
              <a:buNone/>
              <a:defRPr sz="3200">
                <a:solidFill>
                  <a:schemeClr val="dk2"/>
                </a:solidFill>
                <a:latin typeface="Fredoka One"/>
                <a:ea typeface="Fredoka One"/>
                <a:cs typeface="Fredoka One"/>
                <a:sym typeface="Fredoka One"/>
              </a:defRPr>
            </a:lvl1pPr>
            <a:lvl2pPr lvl="1" rtl="0">
              <a:spcBef>
                <a:spcPts val="0"/>
              </a:spcBef>
              <a:spcAft>
                <a:spcPts val="0"/>
              </a:spcAft>
              <a:buClr>
                <a:schemeClr val="dk2"/>
              </a:buClr>
              <a:buSzPts val="3000"/>
              <a:buNone/>
              <a:defRPr sz="3000">
                <a:solidFill>
                  <a:schemeClr val="dk2"/>
                </a:solidFill>
              </a:defRPr>
            </a:lvl2pPr>
            <a:lvl3pPr lvl="2" rtl="0">
              <a:spcBef>
                <a:spcPts val="0"/>
              </a:spcBef>
              <a:spcAft>
                <a:spcPts val="0"/>
              </a:spcAft>
              <a:buClr>
                <a:schemeClr val="dk2"/>
              </a:buClr>
              <a:buSzPts val="3000"/>
              <a:buNone/>
              <a:defRPr sz="3000">
                <a:solidFill>
                  <a:schemeClr val="dk2"/>
                </a:solidFill>
              </a:defRPr>
            </a:lvl3pPr>
            <a:lvl4pPr lvl="3" rtl="0">
              <a:spcBef>
                <a:spcPts val="0"/>
              </a:spcBef>
              <a:spcAft>
                <a:spcPts val="0"/>
              </a:spcAft>
              <a:buClr>
                <a:schemeClr val="dk2"/>
              </a:buClr>
              <a:buSzPts val="3000"/>
              <a:buNone/>
              <a:defRPr sz="3000">
                <a:solidFill>
                  <a:schemeClr val="dk2"/>
                </a:solidFill>
              </a:defRPr>
            </a:lvl4pPr>
            <a:lvl5pPr lvl="4" rtl="0">
              <a:spcBef>
                <a:spcPts val="0"/>
              </a:spcBef>
              <a:spcAft>
                <a:spcPts val="0"/>
              </a:spcAft>
              <a:buClr>
                <a:schemeClr val="dk2"/>
              </a:buClr>
              <a:buSzPts val="3000"/>
              <a:buNone/>
              <a:defRPr sz="3000">
                <a:solidFill>
                  <a:schemeClr val="dk2"/>
                </a:solidFill>
              </a:defRPr>
            </a:lvl5pPr>
            <a:lvl6pPr lvl="5" rtl="0">
              <a:spcBef>
                <a:spcPts val="0"/>
              </a:spcBef>
              <a:spcAft>
                <a:spcPts val="0"/>
              </a:spcAft>
              <a:buClr>
                <a:schemeClr val="dk2"/>
              </a:buClr>
              <a:buSzPts val="3000"/>
              <a:buNone/>
              <a:defRPr sz="3000">
                <a:solidFill>
                  <a:schemeClr val="dk2"/>
                </a:solidFill>
              </a:defRPr>
            </a:lvl6pPr>
            <a:lvl7pPr lvl="6" rtl="0">
              <a:spcBef>
                <a:spcPts val="0"/>
              </a:spcBef>
              <a:spcAft>
                <a:spcPts val="0"/>
              </a:spcAft>
              <a:buClr>
                <a:schemeClr val="dk2"/>
              </a:buClr>
              <a:buSzPts val="3000"/>
              <a:buNone/>
              <a:defRPr sz="3000">
                <a:solidFill>
                  <a:schemeClr val="dk2"/>
                </a:solidFill>
              </a:defRPr>
            </a:lvl7pPr>
            <a:lvl8pPr lvl="7" rtl="0">
              <a:spcBef>
                <a:spcPts val="0"/>
              </a:spcBef>
              <a:spcAft>
                <a:spcPts val="0"/>
              </a:spcAft>
              <a:buClr>
                <a:schemeClr val="dk2"/>
              </a:buClr>
              <a:buSzPts val="3000"/>
              <a:buNone/>
              <a:defRPr sz="3000">
                <a:solidFill>
                  <a:schemeClr val="dk2"/>
                </a:solidFill>
              </a:defRPr>
            </a:lvl8pPr>
            <a:lvl9pPr lvl="8" rtl="0">
              <a:spcBef>
                <a:spcPts val="0"/>
              </a:spcBef>
              <a:spcAft>
                <a:spcPts val="0"/>
              </a:spcAft>
              <a:buClr>
                <a:schemeClr val="dk2"/>
              </a:buClr>
              <a:buSzPts val="3000"/>
              <a:buNone/>
              <a:defRPr sz="3000">
                <a:solidFill>
                  <a:schemeClr val="dk2"/>
                </a:solidFill>
              </a:defRPr>
            </a:lvl9pPr>
          </a:lstStyle>
          <a:p>
            <a:endParaRPr/>
          </a:p>
        </p:txBody>
      </p:sp>
      <p:sp>
        <p:nvSpPr>
          <p:cNvPr id="7" name="Google Shape;7;p1"/>
          <p:cNvSpPr txBox="1">
            <a:spLocks noGrp="1"/>
          </p:cNvSpPr>
          <p:nvPr>
            <p:ph type="body" idx="1"/>
          </p:nvPr>
        </p:nvSpPr>
        <p:spPr>
          <a:xfrm>
            <a:off x="720000" y="1152475"/>
            <a:ext cx="7711200" cy="3456000"/>
          </a:xfrm>
          <a:prstGeom prst="rect">
            <a:avLst/>
          </a:prstGeom>
          <a:noFill/>
          <a:ln>
            <a:noFill/>
          </a:ln>
        </p:spPr>
        <p:txBody>
          <a:bodyPr spcFirstLastPara="1" wrap="square" lIns="91425" tIns="91425" rIns="91425" bIns="91425" anchor="t" anchorCtr="0">
            <a:noAutofit/>
          </a:bodyPr>
          <a:lstStyle>
            <a:lvl1pPr marL="457200" lvl="0" indent="-317500" rtl="0">
              <a:lnSpc>
                <a:spcPct val="100000"/>
              </a:lnSpc>
              <a:spcBef>
                <a:spcPts val="0"/>
              </a:spcBef>
              <a:spcAft>
                <a:spcPts val="0"/>
              </a:spcAft>
              <a:buClr>
                <a:schemeClr val="dk1"/>
              </a:buClr>
              <a:buSzPts val="1400"/>
              <a:buFont typeface="Raleway"/>
              <a:buChar char="●"/>
              <a:defRPr>
                <a:solidFill>
                  <a:schemeClr val="dk1"/>
                </a:solidFill>
                <a:latin typeface="Raleway"/>
                <a:ea typeface="Raleway"/>
                <a:cs typeface="Raleway"/>
                <a:sym typeface="Raleway"/>
              </a:defRPr>
            </a:lvl1pPr>
            <a:lvl2pPr marL="914400" lvl="1" indent="-317500" rtl="0">
              <a:lnSpc>
                <a:spcPct val="100000"/>
              </a:lnSpc>
              <a:spcBef>
                <a:spcPts val="1600"/>
              </a:spcBef>
              <a:spcAft>
                <a:spcPts val="0"/>
              </a:spcAft>
              <a:buClr>
                <a:schemeClr val="dk1"/>
              </a:buClr>
              <a:buSzPts val="1400"/>
              <a:buFont typeface="Raleway"/>
              <a:buChar char="○"/>
              <a:defRPr>
                <a:solidFill>
                  <a:schemeClr val="dk1"/>
                </a:solidFill>
                <a:latin typeface="Raleway"/>
                <a:ea typeface="Raleway"/>
                <a:cs typeface="Raleway"/>
                <a:sym typeface="Raleway"/>
              </a:defRPr>
            </a:lvl2pPr>
            <a:lvl3pPr marL="1371600" lvl="2" indent="-317500" rtl="0">
              <a:lnSpc>
                <a:spcPct val="100000"/>
              </a:lnSpc>
              <a:spcBef>
                <a:spcPts val="1600"/>
              </a:spcBef>
              <a:spcAft>
                <a:spcPts val="0"/>
              </a:spcAft>
              <a:buClr>
                <a:schemeClr val="dk1"/>
              </a:buClr>
              <a:buSzPts val="1400"/>
              <a:buFont typeface="Raleway"/>
              <a:buChar char="■"/>
              <a:defRPr>
                <a:solidFill>
                  <a:schemeClr val="dk1"/>
                </a:solidFill>
                <a:latin typeface="Raleway"/>
                <a:ea typeface="Raleway"/>
                <a:cs typeface="Raleway"/>
                <a:sym typeface="Raleway"/>
              </a:defRPr>
            </a:lvl3pPr>
            <a:lvl4pPr marL="1828800" lvl="3" indent="-317500" rtl="0">
              <a:lnSpc>
                <a:spcPct val="100000"/>
              </a:lnSpc>
              <a:spcBef>
                <a:spcPts val="1600"/>
              </a:spcBef>
              <a:spcAft>
                <a:spcPts val="0"/>
              </a:spcAft>
              <a:buClr>
                <a:schemeClr val="dk1"/>
              </a:buClr>
              <a:buSzPts val="1400"/>
              <a:buFont typeface="Raleway"/>
              <a:buChar char="●"/>
              <a:defRPr>
                <a:solidFill>
                  <a:schemeClr val="dk1"/>
                </a:solidFill>
                <a:latin typeface="Raleway"/>
                <a:ea typeface="Raleway"/>
                <a:cs typeface="Raleway"/>
                <a:sym typeface="Raleway"/>
              </a:defRPr>
            </a:lvl4pPr>
            <a:lvl5pPr marL="2286000" lvl="4" indent="-317500" rtl="0">
              <a:lnSpc>
                <a:spcPct val="100000"/>
              </a:lnSpc>
              <a:spcBef>
                <a:spcPts val="1600"/>
              </a:spcBef>
              <a:spcAft>
                <a:spcPts val="0"/>
              </a:spcAft>
              <a:buClr>
                <a:schemeClr val="dk1"/>
              </a:buClr>
              <a:buSzPts val="1400"/>
              <a:buFont typeface="Raleway"/>
              <a:buChar char="○"/>
              <a:defRPr>
                <a:solidFill>
                  <a:schemeClr val="dk1"/>
                </a:solidFill>
                <a:latin typeface="Raleway"/>
                <a:ea typeface="Raleway"/>
                <a:cs typeface="Raleway"/>
                <a:sym typeface="Raleway"/>
              </a:defRPr>
            </a:lvl5pPr>
            <a:lvl6pPr marL="2743200" lvl="5" indent="-317500" rtl="0">
              <a:lnSpc>
                <a:spcPct val="100000"/>
              </a:lnSpc>
              <a:spcBef>
                <a:spcPts val="1600"/>
              </a:spcBef>
              <a:spcAft>
                <a:spcPts val="0"/>
              </a:spcAft>
              <a:buClr>
                <a:schemeClr val="dk1"/>
              </a:buClr>
              <a:buSzPts val="1400"/>
              <a:buFont typeface="Raleway"/>
              <a:buChar char="■"/>
              <a:defRPr>
                <a:solidFill>
                  <a:schemeClr val="dk1"/>
                </a:solidFill>
                <a:latin typeface="Raleway"/>
                <a:ea typeface="Raleway"/>
                <a:cs typeface="Raleway"/>
                <a:sym typeface="Raleway"/>
              </a:defRPr>
            </a:lvl6pPr>
            <a:lvl7pPr marL="3200400" lvl="6" indent="-317500" rtl="0">
              <a:lnSpc>
                <a:spcPct val="100000"/>
              </a:lnSpc>
              <a:spcBef>
                <a:spcPts val="1600"/>
              </a:spcBef>
              <a:spcAft>
                <a:spcPts val="0"/>
              </a:spcAft>
              <a:buClr>
                <a:schemeClr val="dk1"/>
              </a:buClr>
              <a:buSzPts val="1400"/>
              <a:buFont typeface="Raleway"/>
              <a:buChar char="●"/>
              <a:defRPr>
                <a:solidFill>
                  <a:schemeClr val="dk1"/>
                </a:solidFill>
                <a:latin typeface="Raleway"/>
                <a:ea typeface="Raleway"/>
                <a:cs typeface="Raleway"/>
                <a:sym typeface="Raleway"/>
              </a:defRPr>
            </a:lvl7pPr>
            <a:lvl8pPr marL="3657600" lvl="7" indent="-317500" rtl="0">
              <a:lnSpc>
                <a:spcPct val="100000"/>
              </a:lnSpc>
              <a:spcBef>
                <a:spcPts val="1600"/>
              </a:spcBef>
              <a:spcAft>
                <a:spcPts val="0"/>
              </a:spcAft>
              <a:buClr>
                <a:schemeClr val="dk1"/>
              </a:buClr>
              <a:buSzPts val="1400"/>
              <a:buFont typeface="Raleway"/>
              <a:buChar char="○"/>
              <a:defRPr>
                <a:solidFill>
                  <a:schemeClr val="dk1"/>
                </a:solidFill>
                <a:latin typeface="Raleway"/>
                <a:ea typeface="Raleway"/>
                <a:cs typeface="Raleway"/>
                <a:sym typeface="Raleway"/>
              </a:defRPr>
            </a:lvl8pPr>
            <a:lvl9pPr marL="4114800" lvl="8" indent="-317500" rtl="0">
              <a:lnSpc>
                <a:spcPct val="100000"/>
              </a:lnSpc>
              <a:spcBef>
                <a:spcPts val="1600"/>
              </a:spcBef>
              <a:spcAft>
                <a:spcPts val="1600"/>
              </a:spcAft>
              <a:buClr>
                <a:schemeClr val="dk1"/>
              </a:buClr>
              <a:buSzPts val="1400"/>
              <a:buFont typeface="Raleway"/>
              <a:buChar char="■"/>
              <a:defRPr>
                <a:solidFill>
                  <a:schemeClr val="dk1"/>
                </a:solidFill>
                <a:latin typeface="Raleway"/>
                <a:ea typeface="Raleway"/>
                <a:cs typeface="Raleway"/>
                <a:sym typeface="Raleway"/>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5" r:id="rId4"/>
    <p:sldLayoutId id="2147483658" r:id="rId5"/>
    <p:sldLayoutId id="2147483660" r:id="rId6"/>
    <p:sldLayoutId id="2147483664" r:id="rId7"/>
    <p:sldLayoutId id="2147483670" r:id="rId8"/>
    <p:sldLayoutId id="2147483672" r:id="rId9"/>
    <p:sldLayoutId id="2147483673" r:id="rId10"/>
    <p:sldLayoutId id="2147483677" r:id="rId11"/>
    <p:sldLayoutId id="2147483678"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10.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74"/>
        <p:cNvGrpSpPr/>
        <p:nvPr/>
      </p:nvGrpSpPr>
      <p:grpSpPr>
        <a:xfrm>
          <a:off x="0" y="0"/>
          <a:ext cx="0" cy="0"/>
          <a:chOff x="0" y="0"/>
          <a:chExt cx="0" cy="0"/>
        </a:xfrm>
      </p:grpSpPr>
      <p:sp>
        <p:nvSpPr>
          <p:cNvPr id="675" name="Google Shape;675;p35"/>
          <p:cNvSpPr txBox="1">
            <a:spLocks noGrp="1"/>
          </p:cNvSpPr>
          <p:nvPr>
            <p:ph type="ctrTitle"/>
          </p:nvPr>
        </p:nvSpPr>
        <p:spPr>
          <a:xfrm>
            <a:off x="2587687" y="100400"/>
            <a:ext cx="3991800" cy="2520013"/>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vi-VN" sz="4000" b="1" dirty="0" smtClean="0">
                <a:solidFill>
                  <a:schemeClr val="lt1"/>
                </a:solidFill>
                <a:latin typeface="+mj-lt"/>
              </a:rPr>
              <a:t>Tiết 18: </a:t>
            </a:r>
            <a:br>
              <a:rPr lang="vi-VN" sz="4000" b="1" dirty="0" smtClean="0">
                <a:solidFill>
                  <a:schemeClr val="lt1"/>
                </a:solidFill>
                <a:latin typeface="+mj-lt"/>
              </a:rPr>
            </a:br>
            <a:r>
              <a:rPr lang="vi-VN" sz="4000" b="1" dirty="0" smtClean="0">
                <a:solidFill>
                  <a:schemeClr val="lt1"/>
                </a:solidFill>
                <a:latin typeface="+mj-lt"/>
              </a:rPr>
              <a:t>Luyện tập </a:t>
            </a:r>
            <a:br>
              <a:rPr lang="vi-VN" sz="4000" b="1" dirty="0" smtClean="0">
                <a:solidFill>
                  <a:schemeClr val="lt1"/>
                </a:solidFill>
                <a:latin typeface="+mj-lt"/>
              </a:rPr>
            </a:br>
            <a:r>
              <a:rPr lang="vi-VN" sz="4000" b="1" dirty="0" smtClean="0">
                <a:solidFill>
                  <a:schemeClr val="lt1"/>
                </a:solidFill>
                <a:latin typeface="+mj-lt"/>
              </a:rPr>
              <a:t>ước chung – ước chung lớn nhất </a:t>
            </a:r>
            <a:endParaRPr sz="4000" b="1" dirty="0">
              <a:solidFill>
                <a:schemeClr val="lt1"/>
              </a:solidFill>
              <a:latin typeface="+mj-lt"/>
            </a:endParaRPr>
          </a:p>
        </p:txBody>
      </p:sp>
      <p:sp>
        <p:nvSpPr>
          <p:cNvPr id="676" name="Google Shape;676;p35"/>
          <p:cNvSpPr txBox="1">
            <a:spLocks noGrp="1"/>
          </p:cNvSpPr>
          <p:nvPr>
            <p:ph type="subTitle" idx="1"/>
          </p:nvPr>
        </p:nvSpPr>
        <p:spPr>
          <a:xfrm>
            <a:off x="2764869" y="2875725"/>
            <a:ext cx="3654672"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vi-VN" sz="2000" dirty="0" smtClean="0">
                <a:solidFill>
                  <a:srgbClr val="0070C0"/>
                </a:solidFill>
                <a:latin typeface="+mj-lt"/>
              </a:rPr>
              <a:t>Trường THCS Quang Trung</a:t>
            </a:r>
          </a:p>
          <a:p>
            <a:pPr marL="0" lvl="0" indent="0" algn="ctr" rtl="0">
              <a:spcBef>
                <a:spcPts val="0"/>
              </a:spcBef>
              <a:spcAft>
                <a:spcPts val="0"/>
              </a:spcAft>
              <a:buNone/>
            </a:pPr>
            <a:r>
              <a:rPr lang="vi-VN" sz="2000" dirty="0" smtClean="0">
                <a:solidFill>
                  <a:srgbClr val="0070C0"/>
                </a:solidFill>
                <a:latin typeface="+mj-lt"/>
              </a:rPr>
              <a:t>Lớp: 6/</a:t>
            </a:r>
            <a:endParaRPr sz="2000" dirty="0">
              <a:solidFill>
                <a:srgbClr val="0070C0"/>
              </a:solidFill>
              <a:latin typeface="+mj-lt"/>
            </a:endParaRPr>
          </a:p>
        </p:txBody>
      </p:sp>
      <p:grpSp>
        <p:nvGrpSpPr>
          <p:cNvPr id="677" name="Google Shape;677;p35"/>
          <p:cNvGrpSpPr/>
          <p:nvPr/>
        </p:nvGrpSpPr>
        <p:grpSpPr>
          <a:xfrm>
            <a:off x="491368" y="1039734"/>
            <a:ext cx="2385004" cy="3610737"/>
            <a:chOff x="491368" y="1039734"/>
            <a:chExt cx="2385004" cy="3610737"/>
          </a:xfrm>
        </p:grpSpPr>
        <p:sp>
          <p:nvSpPr>
            <p:cNvPr id="678" name="Google Shape;678;p35"/>
            <p:cNvSpPr/>
            <p:nvPr/>
          </p:nvSpPr>
          <p:spPr>
            <a:xfrm>
              <a:off x="685649" y="4219640"/>
              <a:ext cx="1996602" cy="430830"/>
            </a:xfrm>
            <a:custGeom>
              <a:avLst/>
              <a:gdLst/>
              <a:ahLst/>
              <a:cxnLst/>
              <a:rect l="l" t="t" r="r" b="b"/>
              <a:pathLst>
                <a:path w="18718" h="4039" extrusionOk="0">
                  <a:moveTo>
                    <a:pt x="9356" y="0"/>
                  </a:moveTo>
                  <a:cubicBezTo>
                    <a:pt x="4191" y="0"/>
                    <a:pt x="0" y="902"/>
                    <a:pt x="0" y="2016"/>
                  </a:cubicBezTo>
                  <a:cubicBezTo>
                    <a:pt x="0" y="3131"/>
                    <a:pt x="4191" y="4038"/>
                    <a:pt x="9356" y="4038"/>
                  </a:cubicBezTo>
                  <a:cubicBezTo>
                    <a:pt x="14527" y="4038"/>
                    <a:pt x="18717" y="3131"/>
                    <a:pt x="18717" y="2016"/>
                  </a:cubicBezTo>
                  <a:cubicBezTo>
                    <a:pt x="18717" y="902"/>
                    <a:pt x="14527" y="0"/>
                    <a:pt x="9356" y="0"/>
                  </a:cubicBez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79" name="Google Shape;679;p35"/>
            <p:cNvGrpSpPr/>
            <p:nvPr/>
          </p:nvGrpSpPr>
          <p:grpSpPr>
            <a:xfrm>
              <a:off x="491368" y="1039734"/>
              <a:ext cx="2385004" cy="3422897"/>
              <a:chOff x="3759075" y="4359075"/>
              <a:chExt cx="1307568" cy="1876588"/>
            </a:xfrm>
          </p:grpSpPr>
          <p:sp>
            <p:nvSpPr>
              <p:cNvPr id="680" name="Google Shape;680;p35"/>
              <p:cNvSpPr/>
              <p:nvPr/>
            </p:nvSpPr>
            <p:spPr>
              <a:xfrm>
                <a:off x="4835422" y="5255562"/>
                <a:ext cx="231221" cy="239582"/>
              </a:xfrm>
              <a:custGeom>
                <a:avLst/>
                <a:gdLst/>
                <a:ahLst/>
                <a:cxnLst/>
                <a:rect l="l" t="t" r="r" b="b"/>
                <a:pathLst>
                  <a:path w="4259" h="4413" extrusionOk="0">
                    <a:moveTo>
                      <a:pt x="1876" y="0"/>
                    </a:moveTo>
                    <a:cubicBezTo>
                      <a:pt x="1793" y="0"/>
                      <a:pt x="1710" y="37"/>
                      <a:pt x="1633" y="71"/>
                    </a:cubicBezTo>
                    <a:cubicBezTo>
                      <a:pt x="1457" y="162"/>
                      <a:pt x="1311" y="308"/>
                      <a:pt x="1164" y="448"/>
                    </a:cubicBezTo>
                    <a:cubicBezTo>
                      <a:pt x="1012" y="595"/>
                      <a:pt x="866" y="747"/>
                      <a:pt x="726" y="905"/>
                    </a:cubicBezTo>
                    <a:cubicBezTo>
                      <a:pt x="580" y="1064"/>
                      <a:pt x="446" y="1228"/>
                      <a:pt x="312" y="1393"/>
                    </a:cubicBezTo>
                    <a:cubicBezTo>
                      <a:pt x="251" y="1478"/>
                      <a:pt x="184" y="1563"/>
                      <a:pt x="123" y="1648"/>
                    </a:cubicBezTo>
                    <a:cubicBezTo>
                      <a:pt x="62" y="1740"/>
                      <a:pt x="1" y="1819"/>
                      <a:pt x="31" y="1929"/>
                    </a:cubicBezTo>
                    <a:cubicBezTo>
                      <a:pt x="56" y="2026"/>
                      <a:pt x="111" y="2117"/>
                      <a:pt x="153" y="2215"/>
                    </a:cubicBezTo>
                    <a:cubicBezTo>
                      <a:pt x="196" y="2312"/>
                      <a:pt x="239" y="2410"/>
                      <a:pt x="275" y="2513"/>
                    </a:cubicBezTo>
                    <a:cubicBezTo>
                      <a:pt x="354" y="2714"/>
                      <a:pt x="433" y="2915"/>
                      <a:pt x="507" y="3116"/>
                    </a:cubicBezTo>
                    <a:cubicBezTo>
                      <a:pt x="653" y="3524"/>
                      <a:pt x="781" y="3939"/>
                      <a:pt x="890" y="4359"/>
                    </a:cubicBezTo>
                    <a:cubicBezTo>
                      <a:pt x="899" y="4397"/>
                      <a:pt x="926" y="4413"/>
                      <a:pt x="954" y="4413"/>
                    </a:cubicBezTo>
                    <a:cubicBezTo>
                      <a:pt x="983" y="4413"/>
                      <a:pt x="1015" y="4396"/>
                      <a:pt x="1030" y="4371"/>
                    </a:cubicBezTo>
                    <a:cubicBezTo>
                      <a:pt x="1036" y="4371"/>
                      <a:pt x="1043" y="4365"/>
                      <a:pt x="1055" y="4365"/>
                    </a:cubicBezTo>
                    <a:cubicBezTo>
                      <a:pt x="1231" y="4292"/>
                      <a:pt x="1408" y="4219"/>
                      <a:pt x="1585" y="4146"/>
                    </a:cubicBezTo>
                    <a:cubicBezTo>
                      <a:pt x="1950" y="3987"/>
                      <a:pt x="2407" y="3805"/>
                      <a:pt x="2681" y="3494"/>
                    </a:cubicBezTo>
                    <a:cubicBezTo>
                      <a:pt x="2858" y="3433"/>
                      <a:pt x="3034" y="3360"/>
                      <a:pt x="3205" y="3287"/>
                    </a:cubicBezTo>
                    <a:cubicBezTo>
                      <a:pt x="3369" y="3214"/>
                      <a:pt x="3528" y="3135"/>
                      <a:pt x="3680" y="3049"/>
                    </a:cubicBezTo>
                    <a:cubicBezTo>
                      <a:pt x="3826" y="2970"/>
                      <a:pt x="3984" y="2897"/>
                      <a:pt x="4088" y="2769"/>
                    </a:cubicBezTo>
                    <a:cubicBezTo>
                      <a:pt x="4185" y="2659"/>
                      <a:pt x="4234" y="2477"/>
                      <a:pt x="4143" y="2349"/>
                    </a:cubicBezTo>
                    <a:cubicBezTo>
                      <a:pt x="4118" y="2306"/>
                      <a:pt x="4070" y="2270"/>
                      <a:pt x="4021" y="2251"/>
                    </a:cubicBezTo>
                    <a:cubicBezTo>
                      <a:pt x="4064" y="2209"/>
                      <a:pt x="4100" y="2160"/>
                      <a:pt x="4137" y="2117"/>
                    </a:cubicBezTo>
                    <a:cubicBezTo>
                      <a:pt x="4204" y="2020"/>
                      <a:pt x="4252" y="1916"/>
                      <a:pt x="4252" y="1795"/>
                    </a:cubicBezTo>
                    <a:cubicBezTo>
                      <a:pt x="4259" y="1654"/>
                      <a:pt x="4167" y="1539"/>
                      <a:pt x="4045" y="1490"/>
                    </a:cubicBezTo>
                    <a:cubicBezTo>
                      <a:pt x="4149" y="1332"/>
                      <a:pt x="4155" y="1100"/>
                      <a:pt x="4033" y="942"/>
                    </a:cubicBezTo>
                    <a:cubicBezTo>
                      <a:pt x="3945" y="823"/>
                      <a:pt x="3804" y="762"/>
                      <a:pt x="3661" y="762"/>
                    </a:cubicBezTo>
                    <a:cubicBezTo>
                      <a:pt x="3605" y="762"/>
                      <a:pt x="3550" y="771"/>
                      <a:pt x="3497" y="790"/>
                    </a:cubicBezTo>
                    <a:cubicBezTo>
                      <a:pt x="3564" y="674"/>
                      <a:pt x="3564" y="534"/>
                      <a:pt x="3509" y="412"/>
                    </a:cubicBezTo>
                    <a:cubicBezTo>
                      <a:pt x="3414" y="196"/>
                      <a:pt x="3200" y="109"/>
                      <a:pt x="2981" y="109"/>
                    </a:cubicBezTo>
                    <a:cubicBezTo>
                      <a:pt x="2891" y="109"/>
                      <a:pt x="2801" y="123"/>
                      <a:pt x="2718" y="150"/>
                    </a:cubicBezTo>
                    <a:cubicBezTo>
                      <a:pt x="2565" y="205"/>
                      <a:pt x="2425" y="290"/>
                      <a:pt x="2285" y="375"/>
                    </a:cubicBezTo>
                    <a:cubicBezTo>
                      <a:pt x="2218" y="412"/>
                      <a:pt x="2151" y="455"/>
                      <a:pt x="2090" y="491"/>
                    </a:cubicBezTo>
                    <a:cubicBezTo>
                      <a:pt x="2108" y="418"/>
                      <a:pt x="2115" y="333"/>
                      <a:pt x="2102" y="254"/>
                    </a:cubicBezTo>
                    <a:cubicBezTo>
                      <a:pt x="2096" y="150"/>
                      <a:pt x="2054" y="46"/>
                      <a:pt x="1944" y="10"/>
                    </a:cubicBezTo>
                    <a:cubicBezTo>
                      <a:pt x="1921" y="3"/>
                      <a:pt x="1899" y="0"/>
                      <a:pt x="187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 name="Google Shape;681;p35"/>
              <p:cNvSpPr/>
              <p:nvPr/>
            </p:nvSpPr>
            <p:spPr>
              <a:xfrm>
                <a:off x="4874022" y="5270112"/>
                <a:ext cx="79209" cy="93216"/>
              </a:xfrm>
              <a:custGeom>
                <a:avLst/>
                <a:gdLst/>
                <a:ahLst/>
                <a:cxnLst/>
                <a:rect l="l" t="t" r="r" b="b"/>
                <a:pathLst>
                  <a:path w="1459" h="1717" extrusionOk="0">
                    <a:moveTo>
                      <a:pt x="1355" y="1"/>
                    </a:moveTo>
                    <a:cubicBezTo>
                      <a:pt x="1329" y="1"/>
                      <a:pt x="1304" y="12"/>
                      <a:pt x="1288" y="40"/>
                    </a:cubicBezTo>
                    <a:cubicBezTo>
                      <a:pt x="1184" y="211"/>
                      <a:pt x="1081" y="375"/>
                      <a:pt x="983" y="546"/>
                    </a:cubicBezTo>
                    <a:cubicBezTo>
                      <a:pt x="941" y="631"/>
                      <a:pt x="904" y="723"/>
                      <a:pt x="886" y="814"/>
                    </a:cubicBezTo>
                    <a:cubicBezTo>
                      <a:pt x="868" y="899"/>
                      <a:pt x="880" y="991"/>
                      <a:pt x="861" y="1076"/>
                    </a:cubicBezTo>
                    <a:cubicBezTo>
                      <a:pt x="807" y="1429"/>
                      <a:pt x="380" y="1514"/>
                      <a:pt x="94" y="1563"/>
                    </a:cubicBezTo>
                    <a:cubicBezTo>
                      <a:pt x="0" y="1575"/>
                      <a:pt x="8" y="1716"/>
                      <a:pt x="95" y="1716"/>
                    </a:cubicBezTo>
                    <a:cubicBezTo>
                      <a:pt x="99" y="1716"/>
                      <a:pt x="102" y="1716"/>
                      <a:pt x="106" y="1715"/>
                    </a:cubicBezTo>
                    <a:cubicBezTo>
                      <a:pt x="441" y="1654"/>
                      <a:pt x="855" y="1569"/>
                      <a:pt x="989" y="1204"/>
                    </a:cubicBezTo>
                    <a:cubicBezTo>
                      <a:pt x="1020" y="1112"/>
                      <a:pt x="1020" y="1027"/>
                      <a:pt x="1026" y="930"/>
                    </a:cubicBezTo>
                    <a:cubicBezTo>
                      <a:pt x="1032" y="832"/>
                      <a:pt x="1062" y="741"/>
                      <a:pt x="1105" y="649"/>
                    </a:cubicBezTo>
                    <a:cubicBezTo>
                      <a:pt x="1196" y="467"/>
                      <a:pt x="1318" y="290"/>
                      <a:pt x="1422" y="107"/>
                    </a:cubicBezTo>
                    <a:cubicBezTo>
                      <a:pt x="1459" y="50"/>
                      <a:pt x="1407" y="1"/>
                      <a:pt x="135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 name="Google Shape;682;p35"/>
              <p:cNvSpPr/>
              <p:nvPr/>
            </p:nvSpPr>
            <p:spPr>
              <a:xfrm>
                <a:off x="4956434" y="5296660"/>
                <a:ext cx="98156" cy="118569"/>
              </a:xfrm>
              <a:custGeom>
                <a:avLst/>
                <a:gdLst/>
                <a:ahLst/>
                <a:cxnLst/>
                <a:rect l="l" t="t" r="r" b="b"/>
                <a:pathLst>
                  <a:path w="1808" h="2184" extrusionOk="0">
                    <a:moveTo>
                      <a:pt x="1166" y="1"/>
                    </a:moveTo>
                    <a:cubicBezTo>
                      <a:pt x="1160" y="1"/>
                      <a:pt x="1153" y="1"/>
                      <a:pt x="1146" y="2"/>
                    </a:cubicBezTo>
                    <a:cubicBezTo>
                      <a:pt x="836" y="75"/>
                      <a:pt x="531" y="191"/>
                      <a:pt x="245" y="331"/>
                    </a:cubicBezTo>
                    <a:cubicBezTo>
                      <a:pt x="221" y="294"/>
                      <a:pt x="196" y="264"/>
                      <a:pt x="172" y="227"/>
                    </a:cubicBezTo>
                    <a:cubicBezTo>
                      <a:pt x="155" y="205"/>
                      <a:pt x="132" y="196"/>
                      <a:pt x="110" y="196"/>
                    </a:cubicBezTo>
                    <a:cubicBezTo>
                      <a:pt x="54" y="196"/>
                      <a:pt x="0" y="256"/>
                      <a:pt x="44" y="313"/>
                    </a:cubicBezTo>
                    <a:cubicBezTo>
                      <a:pt x="434" y="824"/>
                      <a:pt x="635" y="1470"/>
                      <a:pt x="604" y="2116"/>
                    </a:cubicBezTo>
                    <a:cubicBezTo>
                      <a:pt x="604" y="2155"/>
                      <a:pt x="645" y="2183"/>
                      <a:pt x="680" y="2183"/>
                    </a:cubicBezTo>
                    <a:cubicBezTo>
                      <a:pt x="683" y="2183"/>
                      <a:pt x="686" y="2183"/>
                      <a:pt x="690" y="2183"/>
                    </a:cubicBezTo>
                    <a:cubicBezTo>
                      <a:pt x="732" y="2183"/>
                      <a:pt x="757" y="2146"/>
                      <a:pt x="757" y="2103"/>
                    </a:cubicBezTo>
                    <a:cubicBezTo>
                      <a:pt x="763" y="2012"/>
                      <a:pt x="763" y="1927"/>
                      <a:pt x="757" y="1835"/>
                    </a:cubicBezTo>
                    <a:lnTo>
                      <a:pt x="799" y="1835"/>
                    </a:lnTo>
                    <a:lnTo>
                      <a:pt x="1719" y="1567"/>
                    </a:lnTo>
                    <a:cubicBezTo>
                      <a:pt x="1807" y="1540"/>
                      <a:pt x="1775" y="1417"/>
                      <a:pt x="1696" y="1417"/>
                    </a:cubicBezTo>
                    <a:cubicBezTo>
                      <a:pt x="1688" y="1417"/>
                      <a:pt x="1679" y="1418"/>
                      <a:pt x="1670" y="1421"/>
                    </a:cubicBezTo>
                    <a:cubicBezTo>
                      <a:pt x="1366" y="1513"/>
                      <a:pt x="1055" y="1598"/>
                      <a:pt x="750" y="1689"/>
                    </a:cubicBezTo>
                    <a:cubicBezTo>
                      <a:pt x="732" y="1531"/>
                      <a:pt x="702" y="1366"/>
                      <a:pt x="659" y="1214"/>
                    </a:cubicBezTo>
                    <a:cubicBezTo>
                      <a:pt x="659" y="1214"/>
                      <a:pt x="659" y="1214"/>
                      <a:pt x="665" y="1208"/>
                    </a:cubicBezTo>
                    <a:cubicBezTo>
                      <a:pt x="1012" y="1074"/>
                      <a:pt x="1360" y="946"/>
                      <a:pt x="1707" y="812"/>
                    </a:cubicBezTo>
                    <a:cubicBezTo>
                      <a:pt x="1788" y="780"/>
                      <a:pt x="1758" y="660"/>
                      <a:pt x="1686" y="660"/>
                    </a:cubicBezTo>
                    <a:cubicBezTo>
                      <a:pt x="1678" y="660"/>
                      <a:pt x="1668" y="662"/>
                      <a:pt x="1658" y="666"/>
                    </a:cubicBezTo>
                    <a:cubicBezTo>
                      <a:pt x="1311" y="800"/>
                      <a:pt x="964" y="934"/>
                      <a:pt x="616" y="1068"/>
                    </a:cubicBezTo>
                    <a:lnTo>
                      <a:pt x="610" y="1068"/>
                    </a:lnTo>
                    <a:cubicBezTo>
                      <a:pt x="543" y="855"/>
                      <a:pt x="446" y="648"/>
                      <a:pt x="330" y="459"/>
                    </a:cubicBezTo>
                    <a:cubicBezTo>
                      <a:pt x="604" y="325"/>
                      <a:pt x="897" y="221"/>
                      <a:pt x="1195" y="148"/>
                    </a:cubicBezTo>
                    <a:cubicBezTo>
                      <a:pt x="1238" y="136"/>
                      <a:pt x="1256" y="87"/>
                      <a:pt x="1244" y="51"/>
                    </a:cubicBezTo>
                    <a:cubicBezTo>
                      <a:pt x="1234" y="15"/>
                      <a:pt x="1202" y="1"/>
                      <a:pt x="116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 name="Google Shape;683;p35"/>
              <p:cNvSpPr/>
              <p:nvPr/>
            </p:nvSpPr>
            <p:spPr>
              <a:xfrm>
                <a:off x="3836166" y="5969636"/>
                <a:ext cx="95930" cy="100002"/>
              </a:xfrm>
              <a:custGeom>
                <a:avLst/>
                <a:gdLst/>
                <a:ahLst/>
                <a:cxnLst/>
                <a:rect l="l" t="t" r="r" b="b"/>
                <a:pathLst>
                  <a:path w="1767" h="1842" extrusionOk="0">
                    <a:moveTo>
                      <a:pt x="508" y="0"/>
                    </a:moveTo>
                    <a:cubicBezTo>
                      <a:pt x="437" y="0"/>
                      <a:pt x="366" y="14"/>
                      <a:pt x="299" y="44"/>
                    </a:cubicBezTo>
                    <a:cubicBezTo>
                      <a:pt x="152" y="117"/>
                      <a:pt x="73" y="263"/>
                      <a:pt x="43" y="415"/>
                    </a:cubicBezTo>
                    <a:cubicBezTo>
                      <a:pt x="0" y="616"/>
                      <a:pt x="0" y="830"/>
                      <a:pt x="6" y="1037"/>
                    </a:cubicBezTo>
                    <a:cubicBezTo>
                      <a:pt x="12" y="1268"/>
                      <a:pt x="37" y="1500"/>
                      <a:pt x="73" y="1731"/>
                    </a:cubicBezTo>
                    <a:cubicBezTo>
                      <a:pt x="79" y="1768"/>
                      <a:pt x="116" y="1786"/>
                      <a:pt x="152" y="1786"/>
                    </a:cubicBezTo>
                    <a:cubicBezTo>
                      <a:pt x="165" y="1810"/>
                      <a:pt x="189" y="1822"/>
                      <a:pt x="213" y="1835"/>
                    </a:cubicBezTo>
                    <a:cubicBezTo>
                      <a:pt x="229" y="1839"/>
                      <a:pt x="245" y="1841"/>
                      <a:pt x="260" y="1841"/>
                    </a:cubicBezTo>
                    <a:cubicBezTo>
                      <a:pt x="326" y="1841"/>
                      <a:pt x="385" y="1803"/>
                      <a:pt x="445" y="1774"/>
                    </a:cubicBezTo>
                    <a:cubicBezTo>
                      <a:pt x="621" y="1682"/>
                      <a:pt x="792" y="1585"/>
                      <a:pt x="969" y="1481"/>
                    </a:cubicBezTo>
                    <a:cubicBezTo>
                      <a:pt x="1139" y="1384"/>
                      <a:pt x="1304" y="1280"/>
                      <a:pt x="1468" y="1171"/>
                    </a:cubicBezTo>
                    <a:cubicBezTo>
                      <a:pt x="1553" y="1122"/>
                      <a:pt x="1645" y="1073"/>
                      <a:pt x="1718" y="1012"/>
                    </a:cubicBezTo>
                    <a:cubicBezTo>
                      <a:pt x="1742" y="988"/>
                      <a:pt x="1767" y="951"/>
                      <a:pt x="1767" y="915"/>
                    </a:cubicBezTo>
                    <a:cubicBezTo>
                      <a:pt x="1767" y="860"/>
                      <a:pt x="1730" y="823"/>
                      <a:pt x="1693" y="787"/>
                    </a:cubicBezTo>
                    <a:cubicBezTo>
                      <a:pt x="1559" y="653"/>
                      <a:pt x="1413" y="525"/>
                      <a:pt x="1261" y="403"/>
                    </a:cubicBezTo>
                    <a:cubicBezTo>
                      <a:pt x="1121" y="281"/>
                      <a:pt x="975" y="153"/>
                      <a:pt x="804" y="74"/>
                    </a:cubicBezTo>
                    <a:cubicBezTo>
                      <a:pt x="711" y="28"/>
                      <a:pt x="610" y="0"/>
                      <a:pt x="5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 name="Google Shape;684;p35"/>
              <p:cNvSpPr/>
              <p:nvPr/>
            </p:nvSpPr>
            <p:spPr>
              <a:xfrm>
                <a:off x="3928730" y="5902534"/>
                <a:ext cx="108526" cy="114009"/>
              </a:xfrm>
              <a:custGeom>
                <a:avLst/>
                <a:gdLst/>
                <a:ahLst/>
                <a:cxnLst/>
                <a:rect l="l" t="t" r="r" b="b"/>
                <a:pathLst>
                  <a:path w="1999" h="2100" extrusionOk="0">
                    <a:moveTo>
                      <a:pt x="739" y="1"/>
                    </a:moveTo>
                    <a:cubicBezTo>
                      <a:pt x="734" y="1"/>
                      <a:pt x="730" y="1"/>
                      <a:pt x="725" y="1"/>
                    </a:cubicBezTo>
                    <a:cubicBezTo>
                      <a:pt x="549" y="1"/>
                      <a:pt x="372" y="55"/>
                      <a:pt x="244" y="183"/>
                    </a:cubicBezTo>
                    <a:cubicBezTo>
                      <a:pt x="122" y="305"/>
                      <a:pt x="62" y="464"/>
                      <a:pt x="31" y="628"/>
                    </a:cubicBezTo>
                    <a:cubicBezTo>
                      <a:pt x="1" y="835"/>
                      <a:pt x="13" y="1036"/>
                      <a:pt x="19" y="1243"/>
                    </a:cubicBezTo>
                    <a:cubicBezTo>
                      <a:pt x="31" y="1505"/>
                      <a:pt x="43" y="1761"/>
                      <a:pt x="49" y="2023"/>
                    </a:cubicBezTo>
                    <a:cubicBezTo>
                      <a:pt x="54" y="2074"/>
                      <a:pt x="93" y="2099"/>
                      <a:pt x="131" y="2099"/>
                    </a:cubicBezTo>
                    <a:cubicBezTo>
                      <a:pt x="138" y="2099"/>
                      <a:pt x="146" y="2098"/>
                      <a:pt x="153" y="2096"/>
                    </a:cubicBezTo>
                    <a:cubicBezTo>
                      <a:pt x="156" y="2098"/>
                      <a:pt x="160" y="2098"/>
                      <a:pt x="164" y="2098"/>
                    </a:cubicBezTo>
                    <a:cubicBezTo>
                      <a:pt x="175" y="2098"/>
                      <a:pt x="188" y="2093"/>
                      <a:pt x="202" y="2084"/>
                    </a:cubicBezTo>
                    <a:cubicBezTo>
                      <a:pt x="579" y="1858"/>
                      <a:pt x="945" y="1615"/>
                      <a:pt x="1298" y="1359"/>
                    </a:cubicBezTo>
                    <a:cubicBezTo>
                      <a:pt x="1475" y="1231"/>
                      <a:pt x="1645" y="1103"/>
                      <a:pt x="1816" y="969"/>
                    </a:cubicBezTo>
                    <a:cubicBezTo>
                      <a:pt x="1889" y="914"/>
                      <a:pt x="1998" y="847"/>
                      <a:pt x="1956" y="738"/>
                    </a:cubicBezTo>
                    <a:cubicBezTo>
                      <a:pt x="1931" y="689"/>
                      <a:pt x="1895" y="659"/>
                      <a:pt x="1852" y="628"/>
                    </a:cubicBezTo>
                    <a:cubicBezTo>
                      <a:pt x="1816" y="592"/>
                      <a:pt x="1773" y="555"/>
                      <a:pt x="1730" y="518"/>
                    </a:cubicBezTo>
                    <a:cubicBezTo>
                      <a:pt x="1447" y="271"/>
                      <a:pt x="1134" y="1"/>
                      <a:pt x="73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 name="Google Shape;685;p35"/>
              <p:cNvSpPr/>
              <p:nvPr/>
            </p:nvSpPr>
            <p:spPr>
              <a:xfrm>
                <a:off x="4017005" y="5611323"/>
                <a:ext cx="218680" cy="329432"/>
              </a:xfrm>
              <a:custGeom>
                <a:avLst/>
                <a:gdLst/>
                <a:ahLst/>
                <a:cxnLst/>
                <a:rect l="l" t="t" r="r" b="b"/>
                <a:pathLst>
                  <a:path w="4028" h="6068" extrusionOk="0">
                    <a:moveTo>
                      <a:pt x="2833" y="1"/>
                    </a:moveTo>
                    <a:cubicBezTo>
                      <a:pt x="2698" y="1"/>
                      <a:pt x="2563" y="20"/>
                      <a:pt x="2431" y="66"/>
                    </a:cubicBezTo>
                    <a:cubicBezTo>
                      <a:pt x="2346" y="96"/>
                      <a:pt x="2255" y="139"/>
                      <a:pt x="2194" y="206"/>
                    </a:cubicBezTo>
                    <a:cubicBezTo>
                      <a:pt x="2127" y="279"/>
                      <a:pt x="2096" y="364"/>
                      <a:pt x="2084" y="455"/>
                    </a:cubicBezTo>
                    <a:cubicBezTo>
                      <a:pt x="2060" y="650"/>
                      <a:pt x="2121" y="857"/>
                      <a:pt x="2175" y="1034"/>
                    </a:cubicBezTo>
                    <a:cubicBezTo>
                      <a:pt x="2291" y="1436"/>
                      <a:pt x="2486" y="1814"/>
                      <a:pt x="2742" y="2136"/>
                    </a:cubicBezTo>
                    <a:cubicBezTo>
                      <a:pt x="2724" y="2130"/>
                      <a:pt x="2699" y="2124"/>
                      <a:pt x="2675" y="2112"/>
                    </a:cubicBezTo>
                    <a:cubicBezTo>
                      <a:pt x="2577" y="2082"/>
                      <a:pt x="2474" y="2045"/>
                      <a:pt x="2370" y="2015"/>
                    </a:cubicBezTo>
                    <a:cubicBezTo>
                      <a:pt x="2163" y="1954"/>
                      <a:pt x="1938" y="1887"/>
                      <a:pt x="1719" y="1887"/>
                    </a:cubicBezTo>
                    <a:cubicBezTo>
                      <a:pt x="1711" y="1887"/>
                      <a:pt x="1704" y="1886"/>
                      <a:pt x="1697" y="1886"/>
                    </a:cubicBezTo>
                    <a:cubicBezTo>
                      <a:pt x="1526" y="1886"/>
                      <a:pt x="1349" y="1954"/>
                      <a:pt x="1250" y="2100"/>
                    </a:cubicBezTo>
                    <a:cubicBezTo>
                      <a:pt x="1128" y="2264"/>
                      <a:pt x="1152" y="2496"/>
                      <a:pt x="1189" y="2685"/>
                    </a:cubicBezTo>
                    <a:cubicBezTo>
                      <a:pt x="1237" y="2922"/>
                      <a:pt x="1323" y="3160"/>
                      <a:pt x="1402" y="3391"/>
                    </a:cubicBezTo>
                    <a:cubicBezTo>
                      <a:pt x="1487" y="3629"/>
                      <a:pt x="1578" y="3854"/>
                      <a:pt x="1676" y="4086"/>
                    </a:cubicBezTo>
                    <a:cubicBezTo>
                      <a:pt x="1585" y="4037"/>
                      <a:pt x="1469" y="4019"/>
                      <a:pt x="1371" y="3988"/>
                    </a:cubicBezTo>
                    <a:cubicBezTo>
                      <a:pt x="1262" y="3952"/>
                      <a:pt x="1158" y="3921"/>
                      <a:pt x="1049" y="3891"/>
                    </a:cubicBezTo>
                    <a:cubicBezTo>
                      <a:pt x="909" y="3851"/>
                      <a:pt x="766" y="3811"/>
                      <a:pt x="622" y="3811"/>
                    </a:cubicBezTo>
                    <a:cubicBezTo>
                      <a:pt x="590" y="3811"/>
                      <a:pt x="557" y="3813"/>
                      <a:pt x="525" y="3818"/>
                    </a:cubicBezTo>
                    <a:cubicBezTo>
                      <a:pt x="348" y="3836"/>
                      <a:pt x="190" y="3927"/>
                      <a:pt x="98" y="4086"/>
                    </a:cubicBezTo>
                    <a:cubicBezTo>
                      <a:pt x="13" y="4238"/>
                      <a:pt x="1" y="4414"/>
                      <a:pt x="1" y="4591"/>
                    </a:cubicBezTo>
                    <a:cubicBezTo>
                      <a:pt x="13" y="5072"/>
                      <a:pt x="117" y="5560"/>
                      <a:pt x="299" y="6010"/>
                    </a:cubicBezTo>
                    <a:cubicBezTo>
                      <a:pt x="315" y="6041"/>
                      <a:pt x="343" y="6068"/>
                      <a:pt x="378" y="6068"/>
                    </a:cubicBezTo>
                    <a:cubicBezTo>
                      <a:pt x="384" y="6068"/>
                      <a:pt x="390" y="6067"/>
                      <a:pt x="397" y="6065"/>
                    </a:cubicBezTo>
                    <a:cubicBezTo>
                      <a:pt x="433" y="6053"/>
                      <a:pt x="464" y="6010"/>
                      <a:pt x="452" y="5968"/>
                    </a:cubicBezTo>
                    <a:cubicBezTo>
                      <a:pt x="439" y="5956"/>
                      <a:pt x="433" y="5937"/>
                      <a:pt x="427" y="5919"/>
                    </a:cubicBezTo>
                    <a:cubicBezTo>
                      <a:pt x="707" y="5645"/>
                      <a:pt x="994" y="5371"/>
                      <a:pt x="1243" y="5072"/>
                    </a:cubicBezTo>
                    <a:cubicBezTo>
                      <a:pt x="1371" y="4914"/>
                      <a:pt x="1493" y="4756"/>
                      <a:pt x="1603" y="4585"/>
                    </a:cubicBezTo>
                    <a:cubicBezTo>
                      <a:pt x="1658" y="4500"/>
                      <a:pt x="1712" y="4414"/>
                      <a:pt x="1749" y="4323"/>
                    </a:cubicBezTo>
                    <a:cubicBezTo>
                      <a:pt x="1786" y="4250"/>
                      <a:pt x="1779" y="4177"/>
                      <a:pt x="1731" y="4122"/>
                    </a:cubicBezTo>
                    <a:lnTo>
                      <a:pt x="1731" y="4122"/>
                    </a:lnTo>
                    <a:cubicBezTo>
                      <a:pt x="1743" y="4134"/>
                      <a:pt x="1761" y="4140"/>
                      <a:pt x="1779" y="4140"/>
                    </a:cubicBezTo>
                    <a:cubicBezTo>
                      <a:pt x="1828" y="4140"/>
                      <a:pt x="1859" y="4116"/>
                      <a:pt x="1889" y="4079"/>
                    </a:cubicBezTo>
                    <a:cubicBezTo>
                      <a:pt x="1926" y="4031"/>
                      <a:pt x="1956" y="3976"/>
                      <a:pt x="1987" y="3927"/>
                    </a:cubicBezTo>
                    <a:cubicBezTo>
                      <a:pt x="2114" y="3738"/>
                      <a:pt x="2236" y="3550"/>
                      <a:pt x="2358" y="3361"/>
                    </a:cubicBezTo>
                    <a:cubicBezTo>
                      <a:pt x="2486" y="3172"/>
                      <a:pt x="2608" y="2983"/>
                      <a:pt x="2730" y="2794"/>
                    </a:cubicBezTo>
                    <a:cubicBezTo>
                      <a:pt x="2791" y="2697"/>
                      <a:pt x="2851" y="2605"/>
                      <a:pt x="2918" y="2508"/>
                    </a:cubicBezTo>
                    <a:cubicBezTo>
                      <a:pt x="2949" y="2459"/>
                      <a:pt x="2985" y="2404"/>
                      <a:pt x="2992" y="2344"/>
                    </a:cubicBezTo>
                    <a:cubicBezTo>
                      <a:pt x="3229" y="1960"/>
                      <a:pt x="3467" y="1576"/>
                      <a:pt x="3692" y="1186"/>
                    </a:cubicBezTo>
                    <a:cubicBezTo>
                      <a:pt x="3796" y="1004"/>
                      <a:pt x="3893" y="815"/>
                      <a:pt x="3954" y="614"/>
                    </a:cubicBezTo>
                    <a:cubicBezTo>
                      <a:pt x="3984" y="522"/>
                      <a:pt x="4027" y="407"/>
                      <a:pt x="3966" y="321"/>
                    </a:cubicBezTo>
                    <a:cubicBezTo>
                      <a:pt x="3911" y="242"/>
                      <a:pt x="3783" y="218"/>
                      <a:pt x="3698" y="187"/>
                    </a:cubicBezTo>
                    <a:cubicBezTo>
                      <a:pt x="3426" y="91"/>
                      <a:pt x="3129" y="1"/>
                      <a:pt x="283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 name="Google Shape;686;p35"/>
              <p:cNvSpPr/>
              <p:nvPr/>
            </p:nvSpPr>
            <p:spPr>
              <a:xfrm>
                <a:off x="3759075" y="4359075"/>
                <a:ext cx="1151817" cy="1876588"/>
              </a:xfrm>
              <a:custGeom>
                <a:avLst/>
                <a:gdLst/>
                <a:ahLst/>
                <a:cxnLst/>
                <a:rect l="l" t="t" r="r" b="b"/>
                <a:pathLst>
                  <a:path w="21216" h="34566" extrusionOk="0">
                    <a:moveTo>
                      <a:pt x="10624" y="0"/>
                    </a:moveTo>
                    <a:cubicBezTo>
                      <a:pt x="9917" y="0"/>
                      <a:pt x="9126" y="533"/>
                      <a:pt x="9552" y="2118"/>
                    </a:cubicBezTo>
                    <a:cubicBezTo>
                      <a:pt x="9552" y="2118"/>
                      <a:pt x="7712" y="2727"/>
                      <a:pt x="7115" y="3391"/>
                    </a:cubicBezTo>
                    <a:cubicBezTo>
                      <a:pt x="7115" y="3391"/>
                      <a:pt x="6471" y="2143"/>
                      <a:pt x="5499" y="2143"/>
                    </a:cubicBezTo>
                    <a:cubicBezTo>
                      <a:pt x="5232" y="2143"/>
                      <a:pt x="4940" y="2237"/>
                      <a:pt x="4630" y="2477"/>
                    </a:cubicBezTo>
                    <a:cubicBezTo>
                      <a:pt x="3193" y="3592"/>
                      <a:pt x="5525" y="9823"/>
                      <a:pt x="5525" y="9823"/>
                    </a:cubicBezTo>
                    <a:cubicBezTo>
                      <a:pt x="5525" y="9823"/>
                      <a:pt x="4770" y="13946"/>
                      <a:pt x="5599" y="18216"/>
                    </a:cubicBezTo>
                    <a:lnTo>
                      <a:pt x="7432" y="19983"/>
                    </a:lnTo>
                    <a:cubicBezTo>
                      <a:pt x="7432" y="19983"/>
                      <a:pt x="5909" y="22419"/>
                      <a:pt x="6122" y="22693"/>
                    </a:cubicBezTo>
                    <a:cubicBezTo>
                      <a:pt x="6342" y="22961"/>
                      <a:pt x="8218" y="24021"/>
                      <a:pt x="8218" y="24021"/>
                    </a:cubicBezTo>
                    <a:cubicBezTo>
                      <a:pt x="8218" y="24021"/>
                      <a:pt x="5410" y="28626"/>
                      <a:pt x="4569" y="29442"/>
                    </a:cubicBezTo>
                    <a:cubicBezTo>
                      <a:pt x="3729" y="30258"/>
                      <a:pt x="2937" y="30282"/>
                      <a:pt x="2041" y="30831"/>
                    </a:cubicBezTo>
                    <a:cubicBezTo>
                      <a:pt x="1146" y="31373"/>
                      <a:pt x="1" y="31318"/>
                      <a:pt x="982" y="32244"/>
                    </a:cubicBezTo>
                    <a:cubicBezTo>
                      <a:pt x="1536" y="32767"/>
                      <a:pt x="3021" y="33107"/>
                      <a:pt x="4624" y="33107"/>
                    </a:cubicBezTo>
                    <a:cubicBezTo>
                      <a:pt x="5857" y="33107"/>
                      <a:pt x="7160" y="32906"/>
                      <a:pt x="8163" y="32432"/>
                    </a:cubicBezTo>
                    <a:lnTo>
                      <a:pt x="8163" y="32432"/>
                    </a:lnTo>
                    <a:cubicBezTo>
                      <a:pt x="8163" y="32432"/>
                      <a:pt x="8114" y="33115"/>
                      <a:pt x="9905" y="33986"/>
                    </a:cubicBezTo>
                    <a:cubicBezTo>
                      <a:pt x="10768" y="34404"/>
                      <a:pt x="11630" y="34565"/>
                      <a:pt x="12304" y="34565"/>
                    </a:cubicBezTo>
                    <a:cubicBezTo>
                      <a:pt x="13033" y="34565"/>
                      <a:pt x="13539" y="34376"/>
                      <a:pt x="13584" y="34120"/>
                    </a:cubicBezTo>
                    <a:cubicBezTo>
                      <a:pt x="13663" y="33632"/>
                      <a:pt x="12981" y="32816"/>
                      <a:pt x="12981" y="32816"/>
                    </a:cubicBezTo>
                    <a:lnTo>
                      <a:pt x="13444" y="28461"/>
                    </a:lnTo>
                    <a:lnTo>
                      <a:pt x="14351" y="28473"/>
                    </a:lnTo>
                    <a:lnTo>
                      <a:pt x="14991" y="32810"/>
                    </a:lnTo>
                    <a:cubicBezTo>
                      <a:pt x="14991" y="32810"/>
                      <a:pt x="16483" y="33383"/>
                      <a:pt x="17360" y="33669"/>
                    </a:cubicBezTo>
                    <a:cubicBezTo>
                      <a:pt x="17731" y="33787"/>
                      <a:pt x="18223" y="33871"/>
                      <a:pt x="18648" y="33871"/>
                    </a:cubicBezTo>
                    <a:cubicBezTo>
                      <a:pt x="19228" y="33871"/>
                      <a:pt x="19685" y="33715"/>
                      <a:pt x="19541" y="33279"/>
                    </a:cubicBezTo>
                    <a:cubicBezTo>
                      <a:pt x="19297" y="32524"/>
                      <a:pt x="18603" y="31848"/>
                      <a:pt x="18603" y="31848"/>
                    </a:cubicBezTo>
                    <a:cubicBezTo>
                      <a:pt x="18603" y="31848"/>
                      <a:pt x="18621" y="27809"/>
                      <a:pt x="18603" y="27212"/>
                    </a:cubicBezTo>
                    <a:cubicBezTo>
                      <a:pt x="18603" y="27212"/>
                      <a:pt x="18743" y="25032"/>
                      <a:pt x="18603" y="23777"/>
                    </a:cubicBezTo>
                    <a:lnTo>
                      <a:pt x="21216" y="21560"/>
                    </a:lnTo>
                    <a:cubicBezTo>
                      <a:pt x="21216" y="21560"/>
                      <a:pt x="21033" y="19398"/>
                      <a:pt x="19644" y="18052"/>
                    </a:cubicBezTo>
                    <a:lnTo>
                      <a:pt x="16952" y="19849"/>
                    </a:lnTo>
                    <a:lnTo>
                      <a:pt x="16599" y="19172"/>
                    </a:lnTo>
                    <a:lnTo>
                      <a:pt x="16148" y="5133"/>
                    </a:lnTo>
                    <a:cubicBezTo>
                      <a:pt x="16148" y="5133"/>
                      <a:pt x="16526" y="3915"/>
                      <a:pt x="15837" y="3178"/>
                    </a:cubicBezTo>
                    <a:cubicBezTo>
                      <a:pt x="15253" y="2546"/>
                      <a:pt x="13365" y="2326"/>
                      <a:pt x="12504" y="2326"/>
                    </a:cubicBezTo>
                    <a:cubicBezTo>
                      <a:pt x="12361" y="2326"/>
                      <a:pt x="12246" y="2332"/>
                      <a:pt x="12171" y="2343"/>
                    </a:cubicBezTo>
                    <a:cubicBezTo>
                      <a:pt x="12171" y="2343"/>
                      <a:pt x="11890" y="985"/>
                      <a:pt x="11476" y="358"/>
                    </a:cubicBezTo>
                    <a:cubicBezTo>
                      <a:pt x="11335" y="143"/>
                      <a:pt x="10991" y="0"/>
                      <a:pt x="10624" y="0"/>
                    </a:cubicBezTo>
                    <a:close/>
                  </a:path>
                </a:pathLst>
              </a:custGeom>
              <a:solidFill>
                <a:srgbClr val="6EB0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 name="Google Shape;687;p35"/>
              <p:cNvSpPr/>
              <p:nvPr/>
            </p:nvSpPr>
            <p:spPr>
              <a:xfrm>
                <a:off x="3928079" y="5330428"/>
                <a:ext cx="232524" cy="245608"/>
              </a:xfrm>
              <a:custGeom>
                <a:avLst/>
                <a:gdLst/>
                <a:ahLst/>
                <a:cxnLst/>
                <a:rect l="l" t="t" r="r" b="b"/>
                <a:pathLst>
                  <a:path w="4283" h="4524" extrusionOk="0">
                    <a:moveTo>
                      <a:pt x="1435" y="1"/>
                    </a:moveTo>
                    <a:cubicBezTo>
                      <a:pt x="1250" y="1"/>
                      <a:pt x="1072" y="71"/>
                      <a:pt x="969" y="245"/>
                    </a:cubicBezTo>
                    <a:cubicBezTo>
                      <a:pt x="896" y="361"/>
                      <a:pt x="884" y="501"/>
                      <a:pt x="938" y="623"/>
                    </a:cubicBezTo>
                    <a:cubicBezTo>
                      <a:pt x="869" y="588"/>
                      <a:pt x="794" y="571"/>
                      <a:pt x="719" y="571"/>
                    </a:cubicBezTo>
                    <a:cubicBezTo>
                      <a:pt x="596" y="571"/>
                      <a:pt x="475" y="617"/>
                      <a:pt x="384" y="708"/>
                    </a:cubicBezTo>
                    <a:cubicBezTo>
                      <a:pt x="244" y="848"/>
                      <a:pt x="220" y="1079"/>
                      <a:pt x="311" y="1250"/>
                    </a:cubicBezTo>
                    <a:cubicBezTo>
                      <a:pt x="183" y="1287"/>
                      <a:pt x="80" y="1384"/>
                      <a:pt x="61" y="1530"/>
                    </a:cubicBezTo>
                    <a:cubicBezTo>
                      <a:pt x="49" y="1652"/>
                      <a:pt x="92" y="1762"/>
                      <a:pt x="147" y="1859"/>
                    </a:cubicBezTo>
                    <a:cubicBezTo>
                      <a:pt x="171" y="1914"/>
                      <a:pt x="201" y="1963"/>
                      <a:pt x="238" y="2011"/>
                    </a:cubicBezTo>
                    <a:cubicBezTo>
                      <a:pt x="189" y="2024"/>
                      <a:pt x="141" y="2048"/>
                      <a:pt x="104" y="2091"/>
                    </a:cubicBezTo>
                    <a:cubicBezTo>
                      <a:pt x="0" y="2212"/>
                      <a:pt x="31" y="2395"/>
                      <a:pt x="110" y="2517"/>
                    </a:cubicBezTo>
                    <a:cubicBezTo>
                      <a:pt x="201" y="2651"/>
                      <a:pt x="354" y="2748"/>
                      <a:pt x="482" y="2840"/>
                    </a:cubicBezTo>
                    <a:cubicBezTo>
                      <a:pt x="628" y="2943"/>
                      <a:pt x="774" y="3041"/>
                      <a:pt x="926" y="3132"/>
                    </a:cubicBezTo>
                    <a:cubicBezTo>
                      <a:pt x="1091" y="3230"/>
                      <a:pt x="1255" y="3321"/>
                      <a:pt x="1426" y="3406"/>
                    </a:cubicBezTo>
                    <a:cubicBezTo>
                      <a:pt x="1657" y="3747"/>
                      <a:pt x="2096" y="3985"/>
                      <a:pt x="2437" y="4180"/>
                    </a:cubicBezTo>
                    <a:cubicBezTo>
                      <a:pt x="2601" y="4277"/>
                      <a:pt x="2766" y="4375"/>
                      <a:pt x="2936" y="4460"/>
                    </a:cubicBezTo>
                    <a:cubicBezTo>
                      <a:pt x="2942" y="4466"/>
                      <a:pt x="2955" y="4472"/>
                      <a:pt x="2961" y="4472"/>
                    </a:cubicBezTo>
                    <a:cubicBezTo>
                      <a:pt x="2974" y="4503"/>
                      <a:pt x="3007" y="4524"/>
                      <a:pt x="3038" y="4524"/>
                    </a:cubicBezTo>
                    <a:cubicBezTo>
                      <a:pt x="3063" y="4524"/>
                      <a:pt x="3087" y="4511"/>
                      <a:pt x="3101" y="4478"/>
                    </a:cubicBezTo>
                    <a:cubicBezTo>
                      <a:pt x="3259" y="4076"/>
                      <a:pt x="3436" y="3680"/>
                      <a:pt x="3631" y="3290"/>
                    </a:cubicBezTo>
                    <a:cubicBezTo>
                      <a:pt x="3722" y="3096"/>
                      <a:pt x="3826" y="2907"/>
                      <a:pt x="3929" y="2718"/>
                    </a:cubicBezTo>
                    <a:cubicBezTo>
                      <a:pt x="3978" y="2620"/>
                      <a:pt x="4033" y="2529"/>
                      <a:pt x="4087" y="2438"/>
                    </a:cubicBezTo>
                    <a:cubicBezTo>
                      <a:pt x="4136" y="2346"/>
                      <a:pt x="4203" y="2261"/>
                      <a:pt x="4240" y="2170"/>
                    </a:cubicBezTo>
                    <a:cubicBezTo>
                      <a:pt x="4282" y="2060"/>
                      <a:pt x="4234" y="1975"/>
                      <a:pt x="4185" y="1877"/>
                    </a:cubicBezTo>
                    <a:cubicBezTo>
                      <a:pt x="4130" y="1786"/>
                      <a:pt x="4081" y="1695"/>
                      <a:pt x="4027" y="1603"/>
                    </a:cubicBezTo>
                    <a:cubicBezTo>
                      <a:pt x="3917" y="1421"/>
                      <a:pt x="3801" y="1244"/>
                      <a:pt x="3679" y="1067"/>
                    </a:cubicBezTo>
                    <a:cubicBezTo>
                      <a:pt x="3551" y="897"/>
                      <a:pt x="3424" y="726"/>
                      <a:pt x="3290" y="562"/>
                    </a:cubicBezTo>
                    <a:cubicBezTo>
                      <a:pt x="3168" y="403"/>
                      <a:pt x="3040" y="245"/>
                      <a:pt x="2869" y="135"/>
                    </a:cubicBezTo>
                    <a:cubicBezTo>
                      <a:pt x="2795" y="83"/>
                      <a:pt x="2708" y="34"/>
                      <a:pt x="2614" y="34"/>
                    </a:cubicBezTo>
                    <a:cubicBezTo>
                      <a:pt x="2600" y="34"/>
                      <a:pt x="2585" y="35"/>
                      <a:pt x="2571" y="38"/>
                    </a:cubicBezTo>
                    <a:cubicBezTo>
                      <a:pt x="2455" y="56"/>
                      <a:pt x="2406" y="154"/>
                      <a:pt x="2382" y="257"/>
                    </a:cubicBezTo>
                    <a:cubicBezTo>
                      <a:pt x="2364" y="336"/>
                      <a:pt x="2364" y="416"/>
                      <a:pt x="2370" y="495"/>
                    </a:cubicBezTo>
                    <a:cubicBezTo>
                      <a:pt x="2309" y="446"/>
                      <a:pt x="2248" y="403"/>
                      <a:pt x="2187" y="355"/>
                    </a:cubicBezTo>
                    <a:cubicBezTo>
                      <a:pt x="2065" y="251"/>
                      <a:pt x="1931" y="154"/>
                      <a:pt x="1785" y="81"/>
                    </a:cubicBezTo>
                    <a:cubicBezTo>
                      <a:pt x="1677" y="30"/>
                      <a:pt x="1555" y="1"/>
                      <a:pt x="143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 name="Google Shape;688;p35"/>
              <p:cNvSpPr/>
              <p:nvPr/>
            </p:nvSpPr>
            <p:spPr>
              <a:xfrm>
                <a:off x="4053596" y="5345358"/>
                <a:ext cx="68568" cy="100708"/>
              </a:xfrm>
              <a:custGeom>
                <a:avLst/>
                <a:gdLst/>
                <a:ahLst/>
                <a:cxnLst/>
                <a:rect l="l" t="t" r="r" b="b"/>
                <a:pathLst>
                  <a:path w="1263" h="1855" extrusionOk="0">
                    <a:moveTo>
                      <a:pt x="97" y="0"/>
                    </a:moveTo>
                    <a:cubicBezTo>
                      <a:pt x="48" y="0"/>
                      <a:pt x="1" y="41"/>
                      <a:pt x="27" y="98"/>
                    </a:cubicBezTo>
                    <a:cubicBezTo>
                      <a:pt x="113" y="293"/>
                      <a:pt x="204" y="482"/>
                      <a:pt x="277" y="677"/>
                    </a:cubicBezTo>
                    <a:cubicBezTo>
                      <a:pt x="314" y="768"/>
                      <a:pt x="332" y="865"/>
                      <a:pt x="326" y="963"/>
                    </a:cubicBezTo>
                    <a:cubicBezTo>
                      <a:pt x="320" y="1060"/>
                      <a:pt x="308" y="1146"/>
                      <a:pt x="326" y="1237"/>
                    </a:cubicBezTo>
                    <a:cubicBezTo>
                      <a:pt x="417" y="1615"/>
                      <a:pt x="819" y="1755"/>
                      <a:pt x="1148" y="1852"/>
                    </a:cubicBezTo>
                    <a:cubicBezTo>
                      <a:pt x="1155" y="1854"/>
                      <a:pt x="1162" y="1855"/>
                      <a:pt x="1168" y="1855"/>
                    </a:cubicBezTo>
                    <a:cubicBezTo>
                      <a:pt x="1243" y="1855"/>
                      <a:pt x="1262" y="1728"/>
                      <a:pt x="1172" y="1700"/>
                    </a:cubicBezTo>
                    <a:cubicBezTo>
                      <a:pt x="892" y="1615"/>
                      <a:pt x="484" y="1487"/>
                      <a:pt x="466" y="1127"/>
                    </a:cubicBezTo>
                    <a:cubicBezTo>
                      <a:pt x="466" y="1042"/>
                      <a:pt x="484" y="951"/>
                      <a:pt x="478" y="865"/>
                    </a:cubicBezTo>
                    <a:cubicBezTo>
                      <a:pt x="472" y="768"/>
                      <a:pt x="442" y="677"/>
                      <a:pt x="411" y="585"/>
                    </a:cubicBezTo>
                    <a:cubicBezTo>
                      <a:pt x="338" y="402"/>
                      <a:pt x="253" y="226"/>
                      <a:pt x="174" y="49"/>
                    </a:cubicBezTo>
                    <a:cubicBezTo>
                      <a:pt x="158" y="15"/>
                      <a:pt x="127" y="0"/>
                      <a:pt x="9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 name="Google Shape;689;p35"/>
              <p:cNvSpPr/>
              <p:nvPr/>
            </p:nvSpPr>
            <p:spPr>
              <a:xfrm>
                <a:off x="3940240" y="5362948"/>
                <a:ext cx="105974" cy="121067"/>
              </a:xfrm>
              <a:custGeom>
                <a:avLst/>
                <a:gdLst/>
                <a:ahLst/>
                <a:cxnLst/>
                <a:rect l="l" t="t" r="r" b="b"/>
                <a:pathLst>
                  <a:path w="1952" h="2230" extrusionOk="0">
                    <a:moveTo>
                      <a:pt x="805" y="1"/>
                    </a:moveTo>
                    <a:cubicBezTo>
                      <a:pt x="774" y="1"/>
                      <a:pt x="746" y="15"/>
                      <a:pt x="733" y="42"/>
                    </a:cubicBezTo>
                    <a:cubicBezTo>
                      <a:pt x="714" y="78"/>
                      <a:pt x="733" y="133"/>
                      <a:pt x="769" y="145"/>
                    </a:cubicBezTo>
                    <a:cubicBezTo>
                      <a:pt x="1056" y="255"/>
                      <a:pt x="1336" y="389"/>
                      <a:pt x="1592" y="560"/>
                    </a:cubicBezTo>
                    <a:cubicBezTo>
                      <a:pt x="1451" y="736"/>
                      <a:pt x="1336" y="925"/>
                      <a:pt x="1238" y="1126"/>
                    </a:cubicBezTo>
                    <a:cubicBezTo>
                      <a:pt x="909" y="949"/>
                      <a:pt x="580" y="779"/>
                      <a:pt x="252" y="602"/>
                    </a:cubicBezTo>
                    <a:cubicBezTo>
                      <a:pt x="240" y="597"/>
                      <a:pt x="229" y="594"/>
                      <a:pt x="219" y="594"/>
                    </a:cubicBezTo>
                    <a:cubicBezTo>
                      <a:pt x="151" y="594"/>
                      <a:pt x="111" y="700"/>
                      <a:pt x="185" y="742"/>
                    </a:cubicBezTo>
                    <a:cubicBezTo>
                      <a:pt x="513" y="919"/>
                      <a:pt x="842" y="1090"/>
                      <a:pt x="1171" y="1266"/>
                    </a:cubicBezTo>
                    <a:lnTo>
                      <a:pt x="1177" y="1266"/>
                    </a:lnTo>
                    <a:cubicBezTo>
                      <a:pt x="1116" y="1418"/>
                      <a:pt x="1068" y="1571"/>
                      <a:pt x="1031" y="1729"/>
                    </a:cubicBezTo>
                    <a:cubicBezTo>
                      <a:pt x="739" y="1601"/>
                      <a:pt x="440" y="1479"/>
                      <a:pt x="148" y="1351"/>
                    </a:cubicBezTo>
                    <a:cubicBezTo>
                      <a:pt x="137" y="1347"/>
                      <a:pt x="127" y="1345"/>
                      <a:pt x="117" y="1345"/>
                    </a:cubicBezTo>
                    <a:cubicBezTo>
                      <a:pt x="43" y="1345"/>
                      <a:pt x="0" y="1454"/>
                      <a:pt x="81" y="1492"/>
                    </a:cubicBezTo>
                    <a:lnTo>
                      <a:pt x="964" y="1869"/>
                    </a:lnTo>
                    <a:cubicBezTo>
                      <a:pt x="976" y="1875"/>
                      <a:pt x="989" y="1875"/>
                      <a:pt x="1001" y="1875"/>
                    </a:cubicBezTo>
                    <a:cubicBezTo>
                      <a:pt x="989" y="1961"/>
                      <a:pt x="976" y="2052"/>
                      <a:pt x="970" y="2137"/>
                    </a:cubicBezTo>
                    <a:cubicBezTo>
                      <a:pt x="970" y="2180"/>
                      <a:pt x="989" y="2222"/>
                      <a:pt x="1031" y="2229"/>
                    </a:cubicBezTo>
                    <a:cubicBezTo>
                      <a:pt x="1035" y="2229"/>
                      <a:pt x="1039" y="2229"/>
                      <a:pt x="1043" y="2229"/>
                    </a:cubicBezTo>
                    <a:cubicBezTo>
                      <a:pt x="1077" y="2229"/>
                      <a:pt x="1117" y="2206"/>
                      <a:pt x="1123" y="2168"/>
                    </a:cubicBezTo>
                    <a:cubicBezTo>
                      <a:pt x="1165" y="1522"/>
                      <a:pt x="1445" y="907"/>
                      <a:pt x="1896" y="450"/>
                    </a:cubicBezTo>
                    <a:cubicBezTo>
                      <a:pt x="1952" y="394"/>
                      <a:pt x="1894" y="324"/>
                      <a:pt x="1834" y="324"/>
                    </a:cubicBezTo>
                    <a:cubicBezTo>
                      <a:pt x="1815" y="324"/>
                      <a:pt x="1796" y="331"/>
                      <a:pt x="1780" y="346"/>
                    </a:cubicBezTo>
                    <a:cubicBezTo>
                      <a:pt x="1750" y="377"/>
                      <a:pt x="1719" y="413"/>
                      <a:pt x="1689" y="444"/>
                    </a:cubicBezTo>
                    <a:cubicBezTo>
                      <a:pt x="1421" y="267"/>
                      <a:pt x="1141" y="121"/>
                      <a:pt x="836" y="5"/>
                    </a:cubicBezTo>
                    <a:cubicBezTo>
                      <a:pt x="826" y="2"/>
                      <a:pt x="815" y="1"/>
                      <a:pt x="80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 name="Google Shape;690;p35"/>
              <p:cNvSpPr/>
              <p:nvPr/>
            </p:nvSpPr>
            <p:spPr>
              <a:xfrm>
                <a:off x="4375806" y="5440256"/>
                <a:ext cx="349899" cy="413798"/>
              </a:xfrm>
              <a:custGeom>
                <a:avLst/>
                <a:gdLst/>
                <a:ahLst/>
                <a:cxnLst/>
                <a:rect l="l" t="t" r="r" b="b"/>
                <a:pathLst>
                  <a:path w="6445" h="7622" extrusionOk="0">
                    <a:moveTo>
                      <a:pt x="3424" y="1"/>
                    </a:moveTo>
                    <a:cubicBezTo>
                      <a:pt x="2967" y="1"/>
                      <a:pt x="2498" y="68"/>
                      <a:pt x="2059" y="202"/>
                    </a:cubicBezTo>
                    <a:cubicBezTo>
                      <a:pt x="1779" y="287"/>
                      <a:pt x="1505" y="403"/>
                      <a:pt x="1255" y="561"/>
                    </a:cubicBezTo>
                    <a:cubicBezTo>
                      <a:pt x="1115" y="610"/>
                      <a:pt x="981" y="677"/>
                      <a:pt x="859" y="768"/>
                    </a:cubicBezTo>
                    <a:cubicBezTo>
                      <a:pt x="482" y="1042"/>
                      <a:pt x="244" y="1511"/>
                      <a:pt x="409" y="1974"/>
                    </a:cubicBezTo>
                    <a:cubicBezTo>
                      <a:pt x="482" y="2187"/>
                      <a:pt x="622" y="2370"/>
                      <a:pt x="811" y="2492"/>
                    </a:cubicBezTo>
                    <a:cubicBezTo>
                      <a:pt x="488" y="2735"/>
                      <a:pt x="214" y="3064"/>
                      <a:pt x="110" y="3460"/>
                    </a:cubicBezTo>
                    <a:cubicBezTo>
                      <a:pt x="1" y="3880"/>
                      <a:pt x="122" y="4319"/>
                      <a:pt x="403" y="4648"/>
                    </a:cubicBezTo>
                    <a:cubicBezTo>
                      <a:pt x="524" y="4794"/>
                      <a:pt x="683" y="4910"/>
                      <a:pt x="865" y="4989"/>
                    </a:cubicBezTo>
                    <a:cubicBezTo>
                      <a:pt x="457" y="5415"/>
                      <a:pt x="293" y="6091"/>
                      <a:pt x="530" y="6640"/>
                    </a:cubicBezTo>
                    <a:cubicBezTo>
                      <a:pt x="664" y="6956"/>
                      <a:pt x="963" y="7139"/>
                      <a:pt x="1268" y="7285"/>
                    </a:cubicBezTo>
                    <a:cubicBezTo>
                      <a:pt x="1572" y="7425"/>
                      <a:pt x="1889" y="7517"/>
                      <a:pt x="2218" y="7572"/>
                    </a:cubicBezTo>
                    <a:cubicBezTo>
                      <a:pt x="2438" y="7606"/>
                      <a:pt x="2659" y="7621"/>
                      <a:pt x="2881" y="7621"/>
                    </a:cubicBezTo>
                    <a:cubicBezTo>
                      <a:pt x="3333" y="7621"/>
                      <a:pt x="3786" y="7556"/>
                      <a:pt x="4228" y="7450"/>
                    </a:cubicBezTo>
                    <a:cubicBezTo>
                      <a:pt x="4563" y="7364"/>
                      <a:pt x="4892" y="7261"/>
                      <a:pt x="5208" y="7127"/>
                    </a:cubicBezTo>
                    <a:cubicBezTo>
                      <a:pt x="5519" y="6993"/>
                      <a:pt x="5817" y="6810"/>
                      <a:pt x="6049" y="6554"/>
                    </a:cubicBezTo>
                    <a:cubicBezTo>
                      <a:pt x="6256" y="6317"/>
                      <a:pt x="6408" y="6018"/>
                      <a:pt x="6427" y="5696"/>
                    </a:cubicBezTo>
                    <a:cubicBezTo>
                      <a:pt x="6445" y="5409"/>
                      <a:pt x="6341" y="5105"/>
                      <a:pt x="6140" y="4892"/>
                    </a:cubicBezTo>
                    <a:cubicBezTo>
                      <a:pt x="6110" y="4861"/>
                      <a:pt x="6079" y="4837"/>
                      <a:pt x="6043" y="4812"/>
                    </a:cubicBezTo>
                    <a:cubicBezTo>
                      <a:pt x="6268" y="4520"/>
                      <a:pt x="6390" y="4167"/>
                      <a:pt x="6396" y="3801"/>
                    </a:cubicBezTo>
                    <a:cubicBezTo>
                      <a:pt x="6402" y="3424"/>
                      <a:pt x="6268" y="3052"/>
                      <a:pt x="6037" y="2754"/>
                    </a:cubicBezTo>
                    <a:cubicBezTo>
                      <a:pt x="5921" y="2614"/>
                      <a:pt x="5781" y="2486"/>
                      <a:pt x="5629" y="2388"/>
                    </a:cubicBezTo>
                    <a:cubicBezTo>
                      <a:pt x="5799" y="2017"/>
                      <a:pt x="5793" y="1584"/>
                      <a:pt x="5635" y="1207"/>
                    </a:cubicBezTo>
                    <a:cubicBezTo>
                      <a:pt x="5470" y="817"/>
                      <a:pt x="5154" y="506"/>
                      <a:pt x="4782" y="305"/>
                    </a:cubicBezTo>
                    <a:cubicBezTo>
                      <a:pt x="4368" y="86"/>
                      <a:pt x="3893" y="1"/>
                      <a:pt x="342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 name="Google Shape;691;p35"/>
              <p:cNvSpPr/>
              <p:nvPr/>
            </p:nvSpPr>
            <p:spPr>
              <a:xfrm>
                <a:off x="4419455" y="5568163"/>
                <a:ext cx="255000" cy="17699"/>
              </a:xfrm>
              <a:custGeom>
                <a:avLst/>
                <a:gdLst/>
                <a:ahLst/>
                <a:cxnLst/>
                <a:rect l="l" t="t" r="r" b="b"/>
                <a:pathLst>
                  <a:path w="4697" h="326" extrusionOk="0">
                    <a:moveTo>
                      <a:pt x="4612" y="0"/>
                    </a:moveTo>
                    <a:cubicBezTo>
                      <a:pt x="4606" y="0"/>
                      <a:pt x="4600" y="1"/>
                      <a:pt x="4593" y="2"/>
                    </a:cubicBezTo>
                    <a:cubicBezTo>
                      <a:pt x="3781" y="116"/>
                      <a:pt x="2961" y="175"/>
                      <a:pt x="2140" y="175"/>
                    </a:cubicBezTo>
                    <a:cubicBezTo>
                      <a:pt x="1784" y="175"/>
                      <a:pt x="1428" y="164"/>
                      <a:pt x="1073" y="142"/>
                    </a:cubicBezTo>
                    <a:cubicBezTo>
                      <a:pt x="744" y="124"/>
                      <a:pt x="409" y="93"/>
                      <a:pt x="74" y="57"/>
                    </a:cubicBezTo>
                    <a:cubicBezTo>
                      <a:pt x="71" y="56"/>
                      <a:pt x="69" y="56"/>
                      <a:pt x="67" y="56"/>
                    </a:cubicBezTo>
                    <a:cubicBezTo>
                      <a:pt x="33" y="56"/>
                      <a:pt x="1" y="96"/>
                      <a:pt x="1" y="136"/>
                    </a:cubicBezTo>
                    <a:cubicBezTo>
                      <a:pt x="1" y="178"/>
                      <a:pt x="37" y="203"/>
                      <a:pt x="74" y="209"/>
                    </a:cubicBezTo>
                    <a:cubicBezTo>
                      <a:pt x="758" y="286"/>
                      <a:pt x="1448" y="325"/>
                      <a:pt x="2137" y="325"/>
                    </a:cubicBezTo>
                    <a:cubicBezTo>
                      <a:pt x="2639" y="325"/>
                      <a:pt x="3139" y="305"/>
                      <a:pt x="3637" y="264"/>
                    </a:cubicBezTo>
                    <a:cubicBezTo>
                      <a:pt x="3972" y="233"/>
                      <a:pt x="4301" y="197"/>
                      <a:pt x="4636" y="148"/>
                    </a:cubicBezTo>
                    <a:cubicBezTo>
                      <a:pt x="4672" y="142"/>
                      <a:pt x="4697" y="93"/>
                      <a:pt x="4685" y="57"/>
                    </a:cubicBezTo>
                    <a:cubicBezTo>
                      <a:pt x="4674" y="15"/>
                      <a:pt x="4647" y="0"/>
                      <a:pt x="461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 name="Google Shape;692;p35"/>
              <p:cNvSpPr/>
              <p:nvPr/>
            </p:nvSpPr>
            <p:spPr>
              <a:xfrm>
                <a:off x="4419780" y="5699707"/>
                <a:ext cx="283394" cy="28719"/>
              </a:xfrm>
              <a:custGeom>
                <a:avLst/>
                <a:gdLst/>
                <a:ahLst/>
                <a:cxnLst/>
                <a:rect l="l" t="t" r="r" b="b"/>
                <a:pathLst>
                  <a:path w="5220" h="529" extrusionOk="0">
                    <a:moveTo>
                      <a:pt x="5107" y="0"/>
                    </a:moveTo>
                    <a:cubicBezTo>
                      <a:pt x="5101" y="0"/>
                      <a:pt x="5094" y="1"/>
                      <a:pt x="5087" y="3"/>
                    </a:cubicBezTo>
                    <a:cubicBezTo>
                      <a:pt x="4459" y="173"/>
                      <a:pt x="3820" y="283"/>
                      <a:pt x="3168" y="338"/>
                    </a:cubicBezTo>
                    <a:cubicBezTo>
                      <a:pt x="2871" y="363"/>
                      <a:pt x="2572" y="376"/>
                      <a:pt x="2273" y="376"/>
                    </a:cubicBezTo>
                    <a:cubicBezTo>
                      <a:pt x="1922" y="376"/>
                      <a:pt x="1570" y="359"/>
                      <a:pt x="1219" y="326"/>
                    </a:cubicBezTo>
                    <a:cubicBezTo>
                      <a:pt x="853" y="289"/>
                      <a:pt x="494" y="240"/>
                      <a:pt x="135" y="167"/>
                    </a:cubicBezTo>
                    <a:cubicBezTo>
                      <a:pt x="129" y="166"/>
                      <a:pt x="123" y="166"/>
                      <a:pt x="118" y="166"/>
                    </a:cubicBezTo>
                    <a:cubicBezTo>
                      <a:pt x="33" y="166"/>
                      <a:pt x="0" y="296"/>
                      <a:pt x="92" y="314"/>
                    </a:cubicBezTo>
                    <a:cubicBezTo>
                      <a:pt x="738" y="441"/>
                      <a:pt x="1402" y="515"/>
                      <a:pt x="2059" y="527"/>
                    </a:cubicBezTo>
                    <a:cubicBezTo>
                      <a:pt x="2126" y="528"/>
                      <a:pt x="2192" y="529"/>
                      <a:pt x="2258" y="529"/>
                    </a:cubicBezTo>
                    <a:cubicBezTo>
                      <a:pt x="2851" y="529"/>
                      <a:pt x="3447" y="480"/>
                      <a:pt x="4033" y="387"/>
                    </a:cubicBezTo>
                    <a:cubicBezTo>
                      <a:pt x="4404" y="326"/>
                      <a:pt x="4770" y="247"/>
                      <a:pt x="5129" y="155"/>
                    </a:cubicBezTo>
                    <a:cubicBezTo>
                      <a:pt x="5220" y="133"/>
                      <a:pt x="5190" y="0"/>
                      <a:pt x="510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 name="Google Shape;693;p35"/>
              <p:cNvSpPr/>
              <p:nvPr/>
            </p:nvSpPr>
            <p:spPr>
              <a:xfrm>
                <a:off x="4144152" y="4484267"/>
                <a:ext cx="339855" cy="185237"/>
              </a:xfrm>
              <a:custGeom>
                <a:avLst/>
                <a:gdLst/>
                <a:ahLst/>
                <a:cxnLst/>
                <a:rect l="l" t="t" r="r" b="b"/>
                <a:pathLst>
                  <a:path w="6260" h="3412" extrusionOk="0">
                    <a:moveTo>
                      <a:pt x="5762" y="0"/>
                    </a:moveTo>
                    <a:cubicBezTo>
                      <a:pt x="4945" y="0"/>
                      <a:pt x="4132" y="159"/>
                      <a:pt x="3372" y="457"/>
                    </a:cubicBezTo>
                    <a:cubicBezTo>
                      <a:pt x="2489" y="811"/>
                      <a:pt x="1673" y="1341"/>
                      <a:pt x="1003" y="2017"/>
                    </a:cubicBezTo>
                    <a:cubicBezTo>
                      <a:pt x="631" y="2401"/>
                      <a:pt x="302" y="2833"/>
                      <a:pt x="34" y="3296"/>
                    </a:cubicBezTo>
                    <a:cubicBezTo>
                      <a:pt x="0" y="3355"/>
                      <a:pt x="55" y="3412"/>
                      <a:pt x="108" y="3412"/>
                    </a:cubicBezTo>
                    <a:cubicBezTo>
                      <a:pt x="131" y="3412"/>
                      <a:pt x="154" y="3401"/>
                      <a:pt x="168" y="3375"/>
                    </a:cubicBezTo>
                    <a:cubicBezTo>
                      <a:pt x="631" y="2565"/>
                      <a:pt x="1283" y="1871"/>
                      <a:pt x="2044" y="1341"/>
                    </a:cubicBezTo>
                    <a:cubicBezTo>
                      <a:pt x="2812" y="811"/>
                      <a:pt x="3683" y="439"/>
                      <a:pt x="4603" y="263"/>
                    </a:cubicBezTo>
                    <a:cubicBezTo>
                      <a:pt x="4988" y="189"/>
                      <a:pt x="5380" y="154"/>
                      <a:pt x="5774" y="154"/>
                    </a:cubicBezTo>
                    <a:cubicBezTo>
                      <a:pt x="5903" y="154"/>
                      <a:pt x="6033" y="158"/>
                      <a:pt x="6162" y="165"/>
                    </a:cubicBezTo>
                    <a:cubicBezTo>
                      <a:pt x="6164" y="165"/>
                      <a:pt x="6166" y="165"/>
                      <a:pt x="6167" y="165"/>
                    </a:cubicBezTo>
                    <a:cubicBezTo>
                      <a:pt x="6259" y="165"/>
                      <a:pt x="6257" y="19"/>
                      <a:pt x="6162" y="13"/>
                    </a:cubicBezTo>
                    <a:cubicBezTo>
                      <a:pt x="6029" y="4"/>
                      <a:pt x="5895" y="0"/>
                      <a:pt x="57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 name="Google Shape;694;p35"/>
              <p:cNvSpPr/>
              <p:nvPr/>
            </p:nvSpPr>
            <p:spPr>
              <a:xfrm>
                <a:off x="4028623" y="4519827"/>
                <a:ext cx="58905" cy="58905"/>
              </a:xfrm>
              <a:custGeom>
                <a:avLst/>
                <a:gdLst/>
                <a:ahLst/>
                <a:cxnLst/>
                <a:rect l="l" t="t" r="r" b="b"/>
                <a:pathLst>
                  <a:path w="1085" h="1085" extrusionOk="0">
                    <a:moveTo>
                      <a:pt x="546" y="1"/>
                    </a:moveTo>
                    <a:cubicBezTo>
                      <a:pt x="517" y="1"/>
                      <a:pt x="487" y="4"/>
                      <a:pt x="457" y="10"/>
                    </a:cubicBezTo>
                    <a:cubicBezTo>
                      <a:pt x="323" y="34"/>
                      <a:pt x="213" y="125"/>
                      <a:pt x="140" y="241"/>
                    </a:cubicBezTo>
                    <a:cubicBezTo>
                      <a:pt x="24" y="393"/>
                      <a:pt x="0" y="606"/>
                      <a:pt x="79" y="777"/>
                    </a:cubicBezTo>
                    <a:cubicBezTo>
                      <a:pt x="163" y="971"/>
                      <a:pt x="367" y="1085"/>
                      <a:pt x="569" y="1085"/>
                    </a:cubicBezTo>
                    <a:cubicBezTo>
                      <a:pt x="589" y="1085"/>
                      <a:pt x="608" y="1084"/>
                      <a:pt x="627" y="1082"/>
                    </a:cubicBezTo>
                    <a:cubicBezTo>
                      <a:pt x="871" y="1063"/>
                      <a:pt x="1084" y="887"/>
                      <a:pt x="1084" y="631"/>
                    </a:cubicBezTo>
                    <a:cubicBezTo>
                      <a:pt x="1084" y="552"/>
                      <a:pt x="1066" y="472"/>
                      <a:pt x="1029" y="399"/>
                    </a:cubicBezTo>
                    <a:cubicBezTo>
                      <a:pt x="1029" y="381"/>
                      <a:pt x="1023" y="363"/>
                      <a:pt x="1017" y="345"/>
                    </a:cubicBezTo>
                    <a:cubicBezTo>
                      <a:pt x="948" y="147"/>
                      <a:pt x="756" y="1"/>
                      <a:pt x="54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 name="Google Shape;695;p35"/>
              <p:cNvSpPr/>
              <p:nvPr/>
            </p:nvSpPr>
            <p:spPr>
              <a:xfrm>
                <a:off x="4314947" y="4394255"/>
                <a:ext cx="58959" cy="59122"/>
              </a:xfrm>
              <a:custGeom>
                <a:avLst/>
                <a:gdLst/>
                <a:ahLst/>
                <a:cxnLst/>
                <a:rect l="l" t="t" r="r" b="b"/>
                <a:pathLst>
                  <a:path w="1086" h="1089" extrusionOk="0">
                    <a:moveTo>
                      <a:pt x="540" y="1"/>
                    </a:moveTo>
                    <a:cubicBezTo>
                      <a:pt x="513" y="1"/>
                      <a:pt x="485" y="3"/>
                      <a:pt x="458" y="8"/>
                    </a:cubicBezTo>
                    <a:cubicBezTo>
                      <a:pt x="324" y="32"/>
                      <a:pt x="214" y="124"/>
                      <a:pt x="141" y="239"/>
                    </a:cubicBezTo>
                    <a:cubicBezTo>
                      <a:pt x="25" y="392"/>
                      <a:pt x="1" y="605"/>
                      <a:pt x="80" y="775"/>
                    </a:cubicBezTo>
                    <a:cubicBezTo>
                      <a:pt x="165" y="974"/>
                      <a:pt x="377" y="1088"/>
                      <a:pt x="583" y="1088"/>
                    </a:cubicBezTo>
                    <a:cubicBezTo>
                      <a:pt x="598" y="1088"/>
                      <a:pt x="613" y="1087"/>
                      <a:pt x="628" y="1086"/>
                    </a:cubicBezTo>
                    <a:cubicBezTo>
                      <a:pt x="872" y="1062"/>
                      <a:pt x="1085" y="885"/>
                      <a:pt x="1085" y="629"/>
                    </a:cubicBezTo>
                    <a:cubicBezTo>
                      <a:pt x="1085" y="550"/>
                      <a:pt x="1067" y="471"/>
                      <a:pt x="1030" y="404"/>
                    </a:cubicBezTo>
                    <a:cubicBezTo>
                      <a:pt x="1030" y="380"/>
                      <a:pt x="1024" y="361"/>
                      <a:pt x="1018" y="343"/>
                    </a:cubicBezTo>
                    <a:cubicBezTo>
                      <a:pt x="948" y="143"/>
                      <a:pt x="753" y="1"/>
                      <a:pt x="54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 name="Google Shape;696;p35"/>
              <p:cNvSpPr/>
              <p:nvPr/>
            </p:nvSpPr>
            <p:spPr>
              <a:xfrm>
                <a:off x="4665170" y="5419409"/>
                <a:ext cx="104183" cy="234533"/>
              </a:xfrm>
              <a:custGeom>
                <a:avLst/>
                <a:gdLst/>
                <a:ahLst/>
                <a:cxnLst/>
                <a:rect l="l" t="t" r="r" b="b"/>
                <a:pathLst>
                  <a:path w="1919" h="4320" extrusionOk="0">
                    <a:moveTo>
                      <a:pt x="88" y="0"/>
                    </a:moveTo>
                    <a:cubicBezTo>
                      <a:pt x="66" y="0"/>
                      <a:pt x="43" y="9"/>
                      <a:pt x="31" y="25"/>
                    </a:cubicBezTo>
                    <a:cubicBezTo>
                      <a:pt x="0" y="56"/>
                      <a:pt x="6" y="98"/>
                      <a:pt x="31" y="129"/>
                    </a:cubicBezTo>
                    <a:cubicBezTo>
                      <a:pt x="396" y="592"/>
                      <a:pt x="707" y="1097"/>
                      <a:pt x="963" y="1621"/>
                    </a:cubicBezTo>
                    <a:cubicBezTo>
                      <a:pt x="1224" y="2151"/>
                      <a:pt x="1425" y="2705"/>
                      <a:pt x="1572" y="3272"/>
                    </a:cubicBezTo>
                    <a:cubicBezTo>
                      <a:pt x="1651" y="3594"/>
                      <a:pt x="1718" y="3917"/>
                      <a:pt x="1760" y="4246"/>
                    </a:cubicBezTo>
                    <a:cubicBezTo>
                      <a:pt x="1767" y="4289"/>
                      <a:pt x="1791" y="4319"/>
                      <a:pt x="1834" y="4319"/>
                    </a:cubicBezTo>
                    <a:cubicBezTo>
                      <a:pt x="1876" y="4319"/>
                      <a:pt x="1919" y="4289"/>
                      <a:pt x="1913" y="4246"/>
                    </a:cubicBezTo>
                    <a:cubicBezTo>
                      <a:pt x="1834" y="3649"/>
                      <a:pt x="1693" y="3058"/>
                      <a:pt x="1492" y="2486"/>
                    </a:cubicBezTo>
                    <a:cubicBezTo>
                      <a:pt x="1291" y="1919"/>
                      <a:pt x="1036" y="1377"/>
                      <a:pt x="725" y="866"/>
                    </a:cubicBezTo>
                    <a:cubicBezTo>
                      <a:pt x="548" y="573"/>
                      <a:pt x="347" y="293"/>
                      <a:pt x="140" y="25"/>
                    </a:cubicBezTo>
                    <a:cubicBezTo>
                      <a:pt x="129" y="8"/>
                      <a:pt x="109" y="0"/>
                      <a:pt x="8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 name="Google Shape;697;p35"/>
              <p:cNvSpPr/>
              <p:nvPr/>
            </p:nvSpPr>
            <p:spPr>
              <a:xfrm>
                <a:off x="4437316" y="5870394"/>
                <a:ext cx="202122" cy="37623"/>
              </a:xfrm>
              <a:custGeom>
                <a:avLst/>
                <a:gdLst/>
                <a:ahLst/>
                <a:cxnLst/>
                <a:rect l="l" t="t" r="r" b="b"/>
                <a:pathLst>
                  <a:path w="3723" h="693" extrusionOk="0">
                    <a:moveTo>
                      <a:pt x="3638" y="1"/>
                    </a:moveTo>
                    <a:cubicBezTo>
                      <a:pt x="3624" y="1"/>
                      <a:pt x="3609" y="4"/>
                      <a:pt x="3594" y="8"/>
                    </a:cubicBezTo>
                    <a:cubicBezTo>
                      <a:pt x="2763" y="362"/>
                      <a:pt x="1863" y="538"/>
                      <a:pt x="956" y="538"/>
                    </a:cubicBezTo>
                    <a:cubicBezTo>
                      <a:pt x="926" y="538"/>
                      <a:pt x="896" y="538"/>
                      <a:pt x="865" y="538"/>
                    </a:cubicBezTo>
                    <a:cubicBezTo>
                      <a:pt x="604" y="532"/>
                      <a:pt x="342" y="513"/>
                      <a:pt x="80" y="477"/>
                    </a:cubicBezTo>
                    <a:cubicBezTo>
                      <a:pt x="37" y="477"/>
                      <a:pt x="1" y="520"/>
                      <a:pt x="1" y="556"/>
                    </a:cubicBezTo>
                    <a:cubicBezTo>
                      <a:pt x="1" y="605"/>
                      <a:pt x="37" y="629"/>
                      <a:pt x="80" y="635"/>
                    </a:cubicBezTo>
                    <a:cubicBezTo>
                      <a:pt x="375" y="673"/>
                      <a:pt x="673" y="692"/>
                      <a:pt x="971" y="692"/>
                    </a:cubicBezTo>
                    <a:cubicBezTo>
                      <a:pt x="1627" y="692"/>
                      <a:pt x="2284" y="600"/>
                      <a:pt x="2912" y="416"/>
                    </a:cubicBezTo>
                    <a:cubicBezTo>
                      <a:pt x="3168" y="337"/>
                      <a:pt x="3424" y="245"/>
                      <a:pt x="3673" y="142"/>
                    </a:cubicBezTo>
                    <a:cubicBezTo>
                      <a:pt x="3710" y="124"/>
                      <a:pt x="3722" y="69"/>
                      <a:pt x="3704" y="38"/>
                    </a:cubicBezTo>
                    <a:cubicBezTo>
                      <a:pt x="3688" y="11"/>
                      <a:pt x="3664" y="1"/>
                      <a:pt x="363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 name="Google Shape;698;p35"/>
              <p:cNvSpPr/>
              <p:nvPr/>
            </p:nvSpPr>
            <p:spPr>
              <a:xfrm>
                <a:off x="4198876" y="5660293"/>
                <a:ext cx="111512" cy="458913"/>
              </a:xfrm>
              <a:custGeom>
                <a:avLst/>
                <a:gdLst/>
                <a:ahLst/>
                <a:cxnLst/>
                <a:rect l="l" t="t" r="r" b="b"/>
                <a:pathLst>
                  <a:path w="2054" h="8453" extrusionOk="0">
                    <a:moveTo>
                      <a:pt x="157" y="0"/>
                    </a:moveTo>
                    <a:cubicBezTo>
                      <a:pt x="132" y="0"/>
                      <a:pt x="108" y="13"/>
                      <a:pt x="92" y="41"/>
                    </a:cubicBezTo>
                    <a:cubicBezTo>
                      <a:pt x="74" y="71"/>
                      <a:pt x="80" y="126"/>
                      <a:pt x="117" y="144"/>
                    </a:cubicBezTo>
                    <a:cubicBezTo>
                      <a:pt x="330" y="242"/>
                      <a:pt x="543" y="333"/>
                      <a:pt x="756" y="430"/>
                    </a:cubicBezTo>
                    <a:cubicBezTo>
                      <a:pt x="756" y="437"/>
                      <a:pt x="756" y="437"/>
                      <a:pt x="756" y="443"/>
                    </a:cubicBezTo>
                    <a:cubicBezTo>
                      <a:pt x="671" y="1478"/>
                      <a:pt x="586" y="2514"/>
                      <a:pt x="494" y="3549"/>
                    </a:cubicBezTo>
                    <a:cubicBezTo>
                      <a:pt x="397" y="4578"/>
                      <a:pt x="299" y="5608"/>
                      <a:pt x="190" y="6631"/>
                    </a:cubicBezTo>
                    <a:cubicBezTo>
                      <a:pt x="129" y="7216"/>
                      <a:pt x="68" y="7794"/>
                      <a:pt x="1" y="8373"/>
                    </a:cubicBezTo>
                    <a:cubicBezTo>
                      <a:pt x="1" y="8416"/>
                      <a:pt x="44" y="8452"/>
                      <a:pt x="80" y="8452"/>
                    </a:cubicBezTo>
                    <a:cubicBezTo>
                      <a:pt x="123" y="8452"/>
                      <a:pt x="153" y="8416"/>
                      <a:pt x="153" y="8373"/>
                    </a:cubicBezTo>
                    <a:cubicBezTo>
                      <a:pt x="269" y="7344"/>
                      <a:pt x="379" y="6308"/>
                      <a:pt x="482" y="5273"/>
                    </a:cubicBezTo>
                    <a:cubicBezTo>
                      <a:pt x="586" y="4249"/>
                      <a:pt x="677" y="3220"/>
                      <a:pt x="762" y="2191"/>
                    </a:cubicBezTo>
                    <a:cubicBezTo>
                      <a:pt x="811" y="1624"/>
                      <a:pt x="860" y="1058"/>
                      <a:pt x="902" y="497"/>
                    </a:cubicBezTo>
                    <a:cubicBezTo>
                      <a:pt x="1243" y="650"/>
                      <a:pt x="1585" y="802"/>
                      <a:pt x="1926" y="954"/>
                    </a:cubicBezTo>
                    <a:cubicBezTo>
                      <a:pt x="1937" y="960"/>
                      <a:pt x="1949" y="963"/>
                      <a:pt x="1962" y="963"/>
                    </a:cubicBezTo>
                    <a:cubicBezTo>
                      <a:pt x="1989" y="963"/>
                      <a:pt x="2017" y="949"/>
                      <a:pt x="2029" y="924"/>
                    </a:cubicBezTo>
                    <a:cubicBezTo>
                      <a:pt x="2054" y="893"/>
                      <a:pt x="2041" y="839"/>
                      <a:pt x="2005" y="820"/>
                    </a:cubicBezTo>
                    <a:lnTo>
                      <a:pt x="196" y="10"/>
                    </a:lnTo>
                    <a:cubicBezTo>
                      <a:pt x="183" y="4"/>
                      <a:pt x="170" y="0"/>
                      <a:pt x="1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 name="Google Shape;699;p35"/>
              <p:cNvSpPr/>
              <p:nvPr/>
            </p:nvSpPr>
            <p:spPr>
              <a:xfrm>
                <a:off x="4162176" y="5441776"/>
                <a:ext cx="186920" cy="89036"/>
              </a:xfrm>
              <a:custGeom>
                <a:avLst/>
                <a:gdLst/>
                <a:ahLst/>
                <a:cxnLst/>
                <a:rect l="l" t="t" r="r" b="b"/>
                <a:pathLst>
                  <a:path w="3443" h="1640" extrusionOk="0">
                    <a:moveTo>
                      <a:pt x="119" y="1"/>
                    </a:moveTo>
                    <a:cubicBezTo>
                      <a:pt x="50" y="1"/>
                      <a:pt x="1" y="106"/>
                      <a:pt x="80" y="143"/>
                    </a:cubicBezTo>
                    <a:cubicBezTo>
                      <a:pt x="908" y="557"/>
                      <a:pt x="1749" y="947"/>
                      <a:pt x="2596" y="1319"/>
                    </a:cubicBezTo>
                    <a:cubicBezTo>
                      <a:pt x="2839" y="1428"/>
                      <a:pt x="3077" y="1532"/>
                      <a:pt x="3320" y="1629"/>
                    </a:cubicBezTo>
                    <a:cubicBezTo>
                      <a:pt x="3334" y="1636"/>
                      <a:pt x="3347" y="1639"/>
                      <a:pt x="3361" y="1639"/>
                    </a:cubicBezTo>
                    <a:cubicBezTo>
                      <a:pt x="3385" y="1639"/>
                      <a:pt x="3408" y="1628"/>
                      <a:pt x="3424" y="1605"/>
                    </a:cubicBezTo>
                    <a:cubicBezTo>
                      <a:pt x="3442" y="1574"/>
                      <a:pt x="3436" y="1514"/>
                      <a:pt x="3400" y="1501"/>
                    </a:cubicBezTo>
                    <a:cubicBezTo>
                      <a:pt x="2541" y="1136"/>
                      <a:pt x="1700" y="758"/>
                      <a:pt x="860" y="356"/>
                    </a:cubicBezTo>
                    <a:cubicBezTo>
                      <a:pt x="628" y="241"/>
                      <a:pt x="391" y="125"/>
                      <a:pt x="153" y="9"/>
                    </a:cubicBezTo>
                    <a:cubicBezTo>
                      <a:pt x="142" y="3"/>
                      <a:pt x="130" y="1"/>
                      <a:pt x="11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 name="Google Shape;700;p35"/>
              <p:cNvSpPr/>
              <p:nvPr/>
            </p:nvSpPr>
            <p:spPr>
              <a:xfrm>
                <a:off x="4181720" y="4650285"/>
                <a:ext cx="72531" cy="75463"/>
              </a:xfrm>
              <a:custGeom>
                <a:avLst/>
                <a:gdLst/>
                <a:ahLst/>
                <a:cxnLst/>
                <a:rect l="l" t="t" r="r" b="b"/>
                <a:pathLst>
                  <a:path w="1336" h="1390" extrusionOk="0">
                    <a:moveTo>
                      <a:pt x="770" y="0"/>
                    </a:moveTo>
                    <a:cubicBezTo>
                      <a:pt x="607" y="0"/>
                      <a:pt x="445" y="54"/>
                      <a:pt x="317" y="165"/>
                    </a:cubicBezTo>
                    <a:cubicBezTo>
                      <a:pt x="55" y="396"/>
                      <a:pt x="0" y="817"/>
                      <a:pt x="213" y="1103"/>
                    </a:cubicBezTo>
                    <a:cubicBezTo>
                      <a:pt x="329" y="1261"/>
                      <a:pt x="506" y="1365"/>
                      <a:pt x="707" y="1389"/>
                    </a:cubicBezTo>
                    <a:cubicBezTo>
                      <a:pt x="710" y="1389"/>
                      <a:pt x="712" y="1390"/>
                      <a:pt x="715" y="1390"/>
                    </a:cubicBezTo>
                    <a:cubicBezTo>
                      <a:pt x="754" y="1390"/>
                      <a:pt x="786" y="1350"/>
                      <a:pt x="786" y="1316"/>
                    </a:cubicBezTo>
                    <a:cubicBezTo>
                      <a:pt x="786" y="1267"/>
                      <a:pt x="749" y="1243"/>
                      <a:pt x="707" y="1237"/>
                    </a:cubicBezTo>
                    <a:cubicBezTo>
                      <a:pt x="439" y="1206"/>
                      <a:pt x="219" y="951"/>
                      <a:pt x="232" y="676"/>
                    </a:cubicBezTo>
                    <a:cubicBezTo>
                      <a:pt x="244" y="402"/>
                      <a:pt x="469" y="159"/>
                      <a:pt x="749" y="153"/>
                    </a:cubicBezTo>
                    <a:cubicBezTo>
                      <a:pt x="757" y="152"/>
                      <a:pt x="765" y="152"/>
                      <a:pt x="773" y="152"/>
                    </a:cubicBezTo>
                    <a:cubicBezTo>
                      <a:pt x="923" y="152"/>
                      <a:pt x="1066" y="207"/>
                      <a:pt x="1170" y="317"/>
                    </a:cubicBezTo>
                    <a:cubicBezTo>
                      <a:pt x="1186" y="332"/>
                      <a:pt x="1205" y="339"/>
                      <a:pt x="1222" y="339"/>
                    </a:cubicBezTo>
                    <a:cubicBezTo>
                      <a:pt x="1283" y="339"/>
                      <a:pt x="1336" y="264"/>
                      <a:pt x="1279" y="207"/>
                    </a:cubicBezTo>
                    <a:cubicBezTo>
                      <a:pt x="1143" y="71"/>
                      <a:pt x="956" y="0"/>
                      <a:pt x="77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 name="Google Shape;701;p35"/>
              <p:cNvSpPr/>
              <p:nvPr/>
            </p:nvSpPr>
            <p:spPr>
              <a:xfrm>
                <a:off x="4213805" y="4676725"/>
                <a:ext cx="28122" cy="26982"/>
              </a:xfrm>
              <a:custGeom>
                <a:avLst/>
                <a:gdLst/>
                <a:ahLst/>
                <a:cxnLst/>
                <a:rect l="l" t="t" r="r" b="b"/>
                <a:pathLst>
                  <a:path w="518" h="497" extrusionOk="0">
                    <a:moveTo>
                      <a:pt x="268" y="0"/>
                    </a:moveTo>
                    <a:cubicBezTo>
                      <a:pt x="156" y="0"/>
                      <a:pt x="48" y="78"/>
                      <a:pt x="24" y="189"/>
                    </a:cubicBezTo>
                    <a:cubicBezTo>
                      <a:pt x="0" y="323"/>
                      <a:pt x="97" y="476"/>
                      <a:pt x="238" y="494"/>
                    </a:cubicBezTo>
                    <a:cubicBezTo>
                      <a:pt x="244" y="496"/>
                      <a:pt x="250" y="496"/>
                      <a:pt x="256" y="496"/>
                    </a:cubicBezTo>
                    <a:cubicBezTo>
                      <a:pt x="272" y="496"/>
                      <a:pt x="285" y="491"/>
                      <a:pt x="298" y="482"/>
                    </a:cubicBezTo>
                    <a:cubicBezTo>
                      <a:pt x="396" y="482"/>
                      <a:pt x="475" y="397"/>
                      <a:pt x="475" y="299"/>
                    </a:cubicBezTo>
                    <a:cubicBezTo>
                      <a:pt x="481" y="287"/>
                      <a:pt x="487" y="275"/>
                      <a:pt x="487" y="263"/>
                    </a:cubicBezTo>
                    <a:cubicBezTo>
                      <a:pt x="518" y="129"/>
                      <a:pt x="414" y="7"/>
                      <a:pt x="280" y="1"/>
                    </a:cubicBezTo>
                    <a:cubicBezTo>
                      <a:pt x="276" y="0"/>
                      <a:pt x="272" y="0"/>
                      <a:pt x="26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 name="Google Shape;702;p35"/>
              <p:cNvSpPr/>
              <p:nvPr/>
            </p:nvSpPr>
            <p:spPr>
              <a:xfrm>
                <a:off x="4521628" y="4531174"/>
                <a:ext cx="72477" cy="61619"/>
              </a:xfrm>
              <a:custGeom>
                <a:avLst/>
                <a:gdLst/>
                <a:ahLst/>
                <a:cxnLst/>
                <a:rect l="l" t="t" r="r" b="b"/>
                <a:pathLst>
                  <a:path w="1335" h="1135" extrusionOk="0">
                    <a:moveTo>
                      <a:pt x="594" y="0"/>
                    </a:moveTo>
                    <a:cubicBezTo>
                      <a:pt x="462" y="0"/>
                      <a:pt x="331" y="43"/>
                      <a:pt x="220" y="136"/>
                    </a:cubicBezTo>
                    <a:cubicBezTo>
                      <a:pt x="86" y="239"/>
                      <a:pt x="1" y="404"/>
                      <a:pt x="1" y="574"/>
                    </a:cubicBezTo>
                    <a:cubicBezTo>
                      <a:pt x="1" y="623"/>
                      <a:pt x="39" y="647"/>
                      <a:pt x="77" y="647"/>
                    </a:cubicBezTo>
                    <a:cubicBezTo>
                      <a:pt x="115" y="647"/>
                      <a:pt x="153" y="623"/>
                      <a:pt x="153" y="574"/>
                    </a:cubicBezTo>
                    <a:cubicBezTo>
                      <a:pt x="153" y="422"/>
                      <a:pt x="244" y="288"/>
                      <a:pt x="372" y="215"/>
                    </a:cubicBezTo>
                    <a:cubicBezTo>
                      <a:pt x="440" y="171"/>
                      <a:pt x="519" y="149"/>
                      <a:pt x="598" y="149"/>
                    </a:cubicBezTo>
                    <a:cubicBezTo>
                      <a:pt x="662" y="149"/>
                      <a:pt x="727" y="163"/>
                      <a:pt x="786" y="190"/>
                    </a:cubicBezTo>
                    <a:cubicBezTo>
                      <a:pt x="1109" y="324"/>
                      <a:pt x="1201" y="720"/>
                      <a:pt x="1067" y="1019"/>
                    </a:cubicBezTo>
                    <a:cubicBezTo>
                      <a:pt x="1048" y="1055"/>
                      <a:pt x="1054" y="1104"/>
                      <a:pt x="1091" y="1122"/>
                    </a:cubicBezTo>
                    <a:cubicBezTo>
                      <a:pt x="1102" y="1131"/>
                      <a:pt x="1116" y="1135"/>
                      <a:pt x="1130" y="1135"/>
                    </a:cubicBezTo>
                    <a:cubicBezTo>
                      <a:pt x="1156" y="1135"/>
                      <a:pt x="1183" y="1122"/>
                      <a:pt x="1195" y="1098"/>
                    </a:cubicBezTo>
                    <a:cubicBezTo>
                      <a:pt x="1335" y="799"/>
                      <a:pt x="1304" y="416"/>
                      <a:pt x="1054" y="184"/>
                    </a:cubicBezTo>
                    <a:cubicBezTo>
                      <a:pt x="923" y="66"/>
                      <a:pt x="758" y="0"/>
                      <a:pt x="5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 name="Google Shape;703;p35"/>
              <p:cNvSpPr/>
              <p:nvPr/>
            </p:nvSpPr>
            <p:spPr>
              <a:xfrm>
                <a:off x="4540140" y="4554138"/>
                <a:ext cx="30837" cy="24919"/>
              </a:xfrm>
              <a:custGeom>
                <a:avLst/>
                <a:gdLst/>
                <a:ahLst/>
                <a:cxnLst/>
                <a:rect l="l" t="t" r="r" b="b"/>
                <a:pathLst>
                  <a:path w="568" h="459" extrusionOk="0">
                    <a:moveTo>
                      <a:pt x="299" y="0"/>
                    </a:moveTo>
                    <a:cubicBezTo>
                      <a:pt x="200" y="0"/>
                      <a:pt x="96" y="60"/>
                      <a:pt x="31" y="139"/>
                    </a:cubicBezTo>
                    <a:cubicBezTo>
                      <a:pt x="7" y="175"/>
                      <a:pt x="1" y="218"/>
                      <a:pt x="31" y="249"/>
                    </a:cubicBezTo>
                    <a:cubicBezTo>
                      <a:pt x="43" y="261"/>
                      <a:pt x="56" y="267"/>
                      <a:pt x="68" y="267"/>
                    </a:cubicBezTo>
                    <a:cubicBezTo>
                      <a:pt x="88" y="380"/>
                      <a:pt x="187" y="458"/>
                      <a:pt x="297" y="458"/>
                    </a:cubicBezTo>
                    <a:cubicBezTo>
                      <a:pt x="318" y="458"/>
                      <a:pt x="339" y="455"/>
                      <a:pt x="360" y="450"/>
                    </a:cubicBezTo>
                    <a:cubicBezTo>
                      <a:pt x="506" y="401"/>
                      <a:pt x="567" y="230"/>
                      <a:pt x="482" y="102"/>
                    </a:cubicBezTo>
                    <a:cubicBezTo>
                      <a:pt x="434" y="30"/>
                      <a:pt x="368" y="0"/>
                      <a:pt x="29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 name="Google Shape;704;p35"/>
              <p:cNvSpPr/>
              <p:nvPr/>
            </p:nvSpPr>
            <p:spPr>
              <a:xfrm>
                <a:off x="4049090" y="5956009"/>
                <a:ext cx="81761" cy="43866"/>
              </a:xfrm>
              <a:custGeom>
                <a:avLst/>
                <a:gdLst/>
                <a:ahLst/>
                <a:cxnLst/>
                <a:rect l="l" t="t" r="r" b="b"/>
                <a:pathLst>
                  <a:path w="1506" h="808" extrusionOk="0">
                    <a:moveTo>
                      <a:pt x="819" y="0"/>
                    </a:moveTo>
                    <a:cubicBezTo>
                      <a:pt x="789" y="0"/>
                      <a:pt x="758" y="16"/>
                      <a:pt x="744" y="51"/>
                    </a:cubicBezTo>
                    <a:cubicBezTo>
                      <a:pt x="695" y="203"/>
                      <a:pt x="713" y="374"/>
                      <a:pt x="805" y="502"/>
                    </a:cubicBezTo>
                    <a:cubicBezTo>
                      <a:pt x="805" y="508"/>
                      <a:pt x="805" y="508"/>
                      <a:pt x="805" y="508"/>
                    </a:cubicBezTo>
                    <a:cubicBezTo>
                      <a:pt x="742" y="600"/>
                      <a:pt x="628" y="654"/>
                      <a:pt x="516" y="654"/>
                    </a:cubicBezTo>
                    <a:cubicBezTo>
                      <a:pt x="464" y="654"/>
                      <a:pt x="412" y="643"/>
                      <a:pt x="366" y="618"/>
                    </a:cubicBezTo>
                    <a:cubicBezTo>
                      <a:pt x="226" y="532"/>
                      <a:pt x="171" y="331"/>
                      <a:pt x="244" y="185"/>
                    </a:cubicBezTo>
                    <a:cubicBezTo>
                      <a:pt x="274" y="122"/>
                      <a:pt x="220" y="68"/>
                      <a:pt x="169" y="68"/>
                    </a:cubicBezTo>
                    <a:cubicBezTo>
                      <a:pt x="146" y="68"/>
                      <a:pt x="124" y="79"/>
                      <a:pt x="110" y="106"/>
                    </a:cubicBezTo>
                    <a:cubicBezTo>
                      <a:pt x="1" y="325"/>
                      <a:pt x="74" y="624"/>
                      <a:pt x="293" y="746"/>
                    </a:cubicBezTo>
                    <a:cubicBezTo>
                      <a:pt x="363" y="788"/>
                      <a:pt x="441" y="807"/>
                      <a:pt x="519" y="807"/>
                    </a:cubicBezTo>
                    <a:cubicBezTo>
                      <a:pt x="668" y="807"/>
                      <a:pt x="819" y="737"/>
                      <a:pt x="914" y="618"/>
                    </a:cubicBezTo>
                    <a:cubicBezTo>
                      <a:pt x="998" y="680"/>
                      <a:pt x="1100" y="711"/>
                      <a:pt x="1203" y="711"/>
                    </a:cubicBezTo>
                    <a:cubicBezTo>
                      <a:pt x="1281" y="711"/>
                      <a:pt x="1359" y="694"/>
                      <a:pt x="1432" y="660"/>
                    </a:cubicBezTo>
                    <a:cubicBezTo>
                      <a:pt x="1506" y="623"/>
                      <a:pt x="1461" y="518"/>
                      <a:pt x="1388" y="518"/>
                    </a:cubicBezTo>
                    <a:cubicBezTo>
                      <a:pt x="1377" y="518"/>
                      <a:pt x="1365" y="521"/>
                      <a:pt x="1353" y="526"/>
                    </a:cubicBezTo>
                    <a:cubicBezTo>
                      <a:pt x="1308" y="549"/>
                      <a:pt x="1259" y="559"/>
                      <a:pt x="1209" y="559"/>
                    </a:cubicBezTo>
                    <a:cubicBezTo>
                      <a:pt x="1122" y="559"/>
                      <a:pt x="1035" y="527"/>
                      <a:pt x="969" y="465"/>
                    </a:cubicBezTo>
                    <a:cubicBezTo>
                      <a:pt x="872" y="368"/>
                      <a:pt x="847" y="222"/>
                      <a:pt x="896" y="94"/>
                    </a:cubicBezTo>
                    <a:cubicBezTo>
                      <a:pt x="915" y="38"/>
                      <a:pt x="867" y="0"/>
                      <a:pt x="8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 name="Google Shape;705;p35"/>
              <p:cNvSpPr/>
              <p:nvPr/>
            </p:nvSpPr>
            <p:spPr>
              <a:xfrm>
                <a:off x="4134108" y="5864694"/>
                <a:ext cx="38057" cy="29914"/>
              </a:xfrm>
              <a:custGeom>
                <a:avLst/>
                <a:gdLst/>
                <a:ahLst/>
                <a:cxnLst/>
                <a:rect l="l" t="t" r="r" b="b"/>
                <a:pathLst>
                  <a:path w="701" h="551" extrusionOk="0">
                    <a:moveTo>
                      <a:pt x="89" y="1"/>
                    </a:moveTo>
                    <a:cubicBezTo>
                      <a:pt x="58" y="1"/>
                      <a:pt x="29" y="18"/>
                      <a:pt x="24" y="58"/>
                    </a:cubicBezTo>
                    <a:cubicBezTo>
                      <a:pt x="0" y="210"/>
                      <a:pt x="49" y="369"/>
                      <a:pt x="171" y="466"/>
                    </a:cubicBezTo>
                    <a:cubicBezTo>
                      <a:pt x="245" y="523"/>
                      <a:pt x="337" y="551"/>
                      <a:pt x="429" y="551"/>
                    </a:cubicBezTo>
                    <a:cubicBezTo>
                      <a:pt x="494" y="551"/>
                      <a:pt x="561" y="537"/>
                      <a:pt x="621" y="509"/>
                    </a:cubicBezTo>
                    <a:cubicBezTo>
                      <a:pt x="700" y="467"/>
                      <a:pt x="652" y="366"/>
                      <a:pt x="579" y="366"/>
                    </a:cubicBezTo>
                    <a:cubicBezTo>
                      <a:pt x="567" y="366"/>
                      <a:pt x="555" y="369"/>
                      <a:pt x="542" y="375"/>
                    </a:cubicBezTo>
                    <a:cubicBezTo>
                      <a:pt x="507" y="393"/>
                      <a:pt x="470" y="401"/>
                      <a:pt x="433" y="401"/>
                    </a:cubicBezTo>
                    <a:cubicBezTo>
                      <a:pt x="282" y="401"/>
                      <a:pt x="141" y="262"/>
                      <a:pt x="171" y="95"/>
                    </a:cubicBezTo>
                    <a:cubicBezTo>
                      <a:pt x="181" y="37"/>
                      <a:pt x="133" y="1"/>
                      <a:pt x="8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 name="Google Shape;706;p35"/>
              <p:cNvSpPr/>
              <p:nvPr/>
            </p:nvSpPr>
            <p:spPr>
              <a:xfrm>
                <a:off x="4298280" y="5942654"/>
                <a:ext cx="75192" cy="77689"/>
              </a:xfrm>
              <a:custGeom>
                <a:avLst/>
                <a:gdLst/>
                <a:ahLst/>
                <a:cxnLst/>
                <a:rect l="l" t="t" r="r" b="b"/>
                <a:pathLst>
                  <a:path w="1385" h="1431" extrusionOk="0">
                    <a:moveTo>
                      <a:pt x="360" y="1"/>
                    </a:moveTo>
                    <a:cubicBezTo>
                      <a:pt x="308" y="1"/>
                      <a:pt x="256" y="56"/>
                      <a:pt x="290" y="114"/>
                    </a:cubicBezTo>
                    <a:cubicBezTo>
                      <a:pt x="369" y="267"/>
                      <a:pt x="503" y="419"/>
                      <a:pt x="667" y="474"/>
                    </a:cubicBezTo>
                    <a:cubicBezTo>
                      <a:pt x="643" y="486"/>
                      <a:pt x="625" y="504"/>
                      <a:pt x="618" y="541"/>
                    </a:cubicBezTo>
                    <a:cubicBezTo>
                      <a:pt x="600" y="730"/>
                      <a:pt x="649" y="961"/>
                      <a:pt x="789" y="1101"/>
                    </a:cubicBezTo>
                    <a:cubicBezTo>
                      <a:pt x="777" y="1107"/>
                      <a:pt x="765" y="1126"/>
                      <a:pt x="759" y="1138"/>
                    </a:cubicBezTo>
                    <a:cubicBezTo>
                      <a:pt x="720" y="1232"/>
                      <a:pt x="618" y="1278"/>
                      <a:pt x="519" y="1278"/>
                    </a:cubicBezTo>
                    <a:cubicBezTo>
                      <a:pt x="477" y="1278"/>
                      <a:pt x="435" y="1270"/>
                      <a:pt x="399" y="1253"/>
                    </a:cubicBezTo>
                    <a:cubicBezTo>
                      <a:pt x="241" y="1186"/>
                      <a:pt x="162" y="998"/>
                      <a:pt x="156" y="839"/>
                    </a:cubicBezTo>
                    <a:cubicBezTo>
                      <a:pt x="153" y="787"/>
                      <a:pt x="113" y="762"/>
                      <a:pt x="75" y="762"/>
                    </a:cubicBezTo>
                    <a:cubicBezTo>
                      <a:pt x="37" y="762"/>
                      <a:pt x="0" y="787"/>
                      <a:pt x="3" y="839"/>
                    </a:cubicBezTo>
                    <a:cubicBezTo>
                      <a:pt x="9" y="1071"/>
                      <a:pt x="131" y="1327"/>
                      <a:pt x="369" y="1406"/>
                    </a:cubicBezTo>
                    <a:cubicBezTo>
                      <a:pt x="416" y="1423"/>
                      <a:pt x="466" y="1431"/>
                      <a:pt x="515" y="1431"/>
                    </a:cubicBezTo>
                    <a:cubicBezTo>
                      <a:pt x="680" y="1431"/>
                      <a:pt x="839" y="1340"/>
                      <a:pt x="905" y="1180"/>
                    </a:cubicBezTo>
                    <a:cubicBezTo>
                      <a:pt x="950" y="1201"/>
                      <a:pt x="1001" y="1211"/>
                      <a:pt x="1052" y="1211"/>
                    </a:cubicBezTo>
                    <a:cubicBezTo>
                      <a:pt x="1200" y="1211"/>
                      <a:pt x="1351" y="1127"/>
                      <a:pt x="1374" y="973"/>
                    </a:cubicBezTo>
                    <a:cubicBezTo>
                      <a:pt x="1385" y="914"/>
                      <a:pt x="1336" y="875"/>
                      <a:pt x="1291" y="875"/>
                    </a:cubicBezTo>
                    <a:cubicBezTo>
                      <a:pt x="1262" y="875"/>
                      <a:pt x="1235" y="892"/>
                      <a:pt x="1228" y="931"/>
                    </a:cubicBezTo>
                    <a:cubicBezTo>
                      <a:pt x="1212" y="1020"/>
                      <a:pt x="1138" y="1059"/>
                      <a:pt x="1060" y="1059"/>
                    </a:cubicBezTo>
                    <a:cubicBezTo>
                      <a:pt x="1016" y="1059"/>
                      <a:pt x="971" y="1046"/>
                      <a:pt x="935" y="1022"/>
                    </a:cubicBezTo>
                    <a:cubicBezTo>
                      <a:pt x="789" y="918"/>
                      <a:pt x="759" y="705"/>
                      <a:pt x="771" y="541"/>
                    </a:cubicBezTo>
                    <a:cubicBezTo>
                      <a:pt x="771" y="523"/>
                      <a:pt x="771" y="504"/>
                      <a:pt x="759" y="492"/>
                    </a:cubicBezTo>
                    <a:lnTo>
                      <a:pt x="759" y="492"/>
                    </a:lnTo>
                    <a:cubicBezTo>
                      <a:pt x="776" y="494"/>
                      <a:pt x="794" y="495"/>
                      <a:pt x="812" y="495"/>
                    </a:cubicBezTo>
                    <a:cubicBezTo>
                      <a:pt x="962" y="495"/>
                      <a:pt x="1120" y="426"/>
                      <a:pt x="1185" y="279"/>
                    </a:cubicBezTo>
                    <a:cubicBezTo>
                      <a:pt x="1203" y="242"/>
                      <a:pt x="1191" y="200"/>
                      <a:pt x="1154" y="175"/>
                    </a:cubicBezTo>
                    <a:cubicBezTo>
                      <a:pt x="1144" y="169"/>
                      <a:pt x="1131" y="166"/>
                      <a:pt x="1117" y="166"/>
                    </a:cubicBezTo>
                    <a:cubicBezTo>
                      <a:pt x="1091" y="166"/>
                      <a:pt x="1063" y="178"/>
                      <a:pt x="1051" y="206"/>
                    </a:cubicBezTo>
                    <a:cubicBezTo>
                      <a:pt x="1007" y="294"/>
                      <a:pt x="916" y="343"/>
                      <a:pt x="818" y="343"/>
                    </a:cubicBezTo>
                    <a:cubicBezTo>
                      <a:pt x="795" y="343"/>
                      <a:pt x="770" y="340"/>
                      <a:pt x="746" y="334"/>
                    </a:cubicBezTo>
                    <a:cubicBezTo>
                      <a:pt x="594" y="297"/>
                      <a:pt x="491" y="169"/>
                      <a:pt x="424" y="41"/>
                    </a:cubicBezTo>
                    <a:cubicBezTo>
                      <a:pt x="408" y="12"/>
                      <a:pt x="384" y="1"/>
                      <a:pt x="36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 name="Google Shape;707;p35"/>
              <p:cNvSpPr/>
              <p:nvPr/>
            </p:nvSpPr>
            <p:spPr>
              <a:xfrm>
                <a:off x="4371354" y="6100963"/>
                <a:ext cx="47504" cy="26276"/>
              </a:xfrm>
              <a:custGeom>
                <a:avLst/>
                <a:gdLst/>
                <a:ahLst/>
                <a:cxnLst/>
                <a:rect l="l" t="t" r="r" b="b"/>
                <a:pathLst>
                  <a:path w="875" h="484" extrusionOk="0">
                    <a:moveTo>
                      <a:pt x="795" y="0"/>
                    </a:moveTo>
                    <a:cubicBezTo>
                      <a:pt x="753" y="0"/>
                      <a:pt x="722" y="37"/>
                      <a:pt x="716" y="73"/>
                    </a:cubicBezTo>
                    <a:cubicBezTo>
                      <a:pt x="704" y="201"/>
                      <a:pt x="600" y="305"/>
                      <a:pt x="478" y="329"/>
                    </a:cubicBezTo>
                    <a:cubicBezTo>
                      <a:pt x="464" y="331"/>
                      <a:pt x="450" y="332"/>
                      <a:pt x="436" y="332"/>
                    </a:cubicBezTo>
                    <a:cubicBezTo>
                      <a:pt x="324" y="332"/>
                      <a:pt x="222" y="269"/>
                      <a:pt x="168" y="177"/>
                    </a:cubicBezTo>
                    <a:cubicBezTo>
                      <a:pt x="152" y="148"/>
                      <a:pt x="129" y="136"/>
                      <a:pt x="105" y="136"/>
                    </a:cubicBezTo>
                    <a:cubicBezTo>
                      <a:pt x="53" y="136"/>
                      <a:pt x="1" y="192"/>
                      <a:pt x="34" y="250"/>
                    </a:cubicBezTo>
                    <a:cubicBezTo>
                      <a:pt x="117" y="395"/>
                      <a:pt x="271" y="483"/>
                      <a:pt x="436" y="483"/>
                    </a:cubicBezTo>
                    <a:cubicBezTo>
                      <a:pt x="464" y="483"/>
                      <a:pt x="492" y="481"/>
                      <a:pt x="521" y="475"/>
                    </a:cubicBezTo>
                    <a:cubicBezTo>
                      <a:pt x="710" y="439"/>
                      <a:pt x="850" y="268"/>
                      <a:pt x="874" y="73"/>
                    </a:cubicBezTo>
                    <a:cubicBezTo>
                      <a:pt x="874" y="37"/>
                      <a:pt x="832" y="0"/>
                      <a:pt x="79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 name="Google Shape;708;p35"/>
              <p:cNvSpPr/>
              <p:nvPr/>
            </p:nvSpPr>
            <p:spPr>
              <a:xfrm>
                <a:off x="4670110" y="5904543"/>
                <a:ext cx="71500" cy="43323"/>
              </a:xfrm>
              <a:custGeom>
                <a:avLst/>
                <a:gdLst/>
                <a:ahLst/>
                <a:cxnLst/>
                <a:rect l="l" t="t" r="r" b="b"/>
                <a:pathLst>
                  <a:path w="1317" h="798" extrusionOk="0">
                    <a:moveTo>
                      <a:pt x="832" y="0"/>
                    </a:moveTo>
                    <a:cubicBezTo>
                      <a:pt x="794" y="0"/>
                      <a:pt x="756" y="25"/>
                      <a:pt x="756" y="73"/>
                    </a:cubicBezTo>
                    <a:cubicBezTo>
                      <a:pt x="756" y="256"/>
                      <a:pt x="689" y="457"/>
                      <a:pt x="482" y="488"/>
                    </a:cubicBezTo>
                    <a:cubicBezTo>
                      <a:pt x="469" y="489"/>
                      <a:pt x="457" y="490"/>
                      <a:pt x="444" y="490"/>
                    </a:cubicBezTo>
                    <a:cubicBezTo>
                      <a:pt x="284" y="490"/>
                      <a:pt x="153" y="347"/>
                      <a:pt x="159" y="183"/>
                    </a:cubicBezTo>
                    <a:cubicBezTo>
                      <a:pt x="162" y="134"/>
                      <a:pt x="125" y="110"/>
                      <a:pt x="87" y="110"/>
                    </a:cubicBezTo>
                    <a:cubicBezTo>
                      <a:pt x="49" y="110"/>
                      <a:pt x="10" y="134"/>
                      <a:pt x="7" y="183"/>
                    </a:cubicBezTo>
                    <a:cubicBezTo>
                      <a:pt x="1" y="429"/>
                      <a:pt x="199" y="643"/>
                      <a:pt x="440" y="643"/>
                    </a:cubicBezTo>
                    <a:cubicBezTo>
                      <a:pt x="456" y="643"/>
                      <a:pt x="472" y="642"/>
                      <a:pt x="488" y="640"/>
                    </a:cubicBezTo>
                    <a:cubicBezTo>
                      <a:pt x="537" y="634"/>
                      <a:pt x="579" y="622"/>
                      <a:pt x="616" y="603"/>
                    </a:cubicBezTo>
                    <a:cubicBezTo>
                      <a:pt x="622" y="615"/>
                      <a:pt x="622" y="622"/>
                      <a:pt x="628" y="628"/>
                    </a:cubicBezTo>
                    <a:cubicBezTo>
                      <a:pt x="707" y="733"/>
                      <a:pt x="822" y="797"/>
                      <a:pt x="946" y="797"/>
                    </a:cubicBezTo>
                    <a:cubicBezTo>
                      <a:pt x="966" y="797"/>
                      <a:pt x="985" y="795"/>
                      <a:pt x="1006" y="792"/>
                    </a:cubicBezTo>
                    <a:cubicBezTo>
                      <a:pt x="1146" y="768"/>
                      <a:pt x="1255" y="658"/>
                      <a:pt x="1298" y="524"/>
                    </a:cubicBezTo>
                    <a:cubicBezTo>
                      <a:pt x="1316" y="469"/>
                      <a:pt x="1269" y="432"/>
                      <a:pt x="1221" y="432"/>
                    </a:cubicBezTo>
                    <a:cubicBezTo>
                      <a:pt x="1189" y="432"/>
                      <a:pt x="1158" y="449"/>
                      <a:pt x="1146" y="488"/>
                    </a:cubicBezTo>
                    <a:cubicBezTo>
                      <a:pt x="1117" y="585"/>
                      <a:pt x="1024" y="641"/>
                      <a:pt x="932" y="641"/>
                    </a:cubicBezTo>
                    <a:cubicBezTo>
                      <a:pt x="868" y="641"/>
                      <a:pt x="804" y="614"/>
                      <a:pt x="762" y="555"/>
                    </a:cubicBezTo>
                    <a:cubicBezTo>
                      <a:pt x="756" y="542"/>
                      <a:pt x="750" y="536"/>
                      <a:pt x="738" y="530"/>
                    </a:cubicBezTo>
                    <a:cubicBezTo>
                      <a:pt x="762" y="506"/>
                      <a:pt x="786" y="481"/>
                      <a:pt x="805" y="457"/>
                    </a:cubicBezTo>
                    <a:cubicBezTo>
                      <a:pt x="884" y="347"/>
                      <a:pt x="908" y="207"/>
                      <a:pt x="908" y="73"/>
                    </a:cubicBezTo>
                    <a:cubicBezTo>
                      <a:pt x="908" y="25"/>
                      <a:pt x="870" y="0"/>
                      <a:pt x="83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 name="Google Shape;709;p35"/>
              <p:cNvSpPr/>
              <p:nvPr/>
            </p:nvSpPr>
            <p:spPr>
              <a:xfrm>
                <a:off x="4102566" y="5274781"/>
                <a:ext cx="71446" cy="62759"/>
              </a:xfrm>
              <a:custGeom>
                <a:avLst/>
                <a:gdLst/>
                <a:ahLst/>
                <a:cxnLst/>
                <a:rect l="l" t="t" r="r" b="b"/>
                <a:pathLst>
                  <a:path w="1316" h="1156" extrusionOk="0">
                    <a:moveTo>
                      <a:pt x="90" y="1"/>
                    </a:moveTo>
                    <a:cubicBezTo>
                      <a:pt x="45" y="1"/>
                      <a:pt x="0" y="37"/>
                      <a:pt x="15" y="94"/>
                    </a:cubicBezTo>
                    <a:cubicBezTo>
                      <a:pt x="45" y="235"/>
                      <a:pt x="88" y="369"/>
                      <a:pt x="149" y="496"/>
                    </a:cubicBezTo>
                    <a:cubicBezTo>
                      <a:pt x="197" y="606"/>
                      <a:pt x="264" y="716"/>
                      <a:pt x="368" y="789"/>
                    </a:cubicBezTo>
                    <a:cubicBezTo>
                      <a:pt x="427" y="835"/>
                      <a:pt x="497" y="858"/>
                      <a:pt x="568" y="858"/>
                    </a:cubicBezTo>
                    <a:cubicBezTo>
                      <a:pt x="601" y="858"/>
                      <a:pt x="634" y="853"/>
                      <a:pt x="666" y="844"/>
                    </a:cubicBezTo>
                    <a:cubicBezTo>
                      <a:pt x="679" y="972"/>
                      <a:pt x="764" y="1087"/>
                      <a:pt x="886" y="1136"/>
                    </a:cubicBezTo>
                    <a:cubicBezTo>
                      <a:pt x="923" y="1149"/>
                      <a:pt x="962" y="1156"/>
                      <a:pt x="1001" y="1156"/>
                    </a:cubicBezTo>
                    <a:cubicBezTo>
                      <a:pt x="1102" y="1156"/>
                      <a:pt x="1203" y="1112"/>
                      <a:pt x="1269" y="1032"/>
                    </a:cubicBezTo>
                    <a:cubicBezTo>
                      <a:pt x="1315" y="977"/>
                      <a:pt x="1268" y="901"/>
                      <a:pt x="1213" y="901"/>
                    </a:cubicBezTo>
                    <a:cubicBezTo>
                      <a:pt x="1195" y="901"/>
                      <a:pt x="1176" y="909"/>
                      <a:pt x="1160" y="929"/>
                    </a:cubicBezTo>
                    <a:cubicBezTo>
                      <a:pt x="1120" y="974"/>
                      <a:pt x="1063" y="1002"/>
                      <a:pt x="1005" y="1002"/>
                    </a:cubicBezTo>
                    <a:cubicBezTo>
                      <a:pt x="983" y="1002"/>
                      <a:pt x="962" y="998"/>
                      <a:pt x="940" y="990"/>
                    </a:cubicBezTo>
                    <a:cubicBezTo>
                      <a:pt x="861" y="959"/>
                      <a:pt x="819" y="874"/>
                      <a:pt x="819" y="789"/>
                    </a:cubicBezTo>
                    <a:cubicBezTo>
                      <a:pt x="825" y="777"/>
                      <a:pt x="819" y="764"/>
                      <a:pt x="819" y="758"/>
                    </a:cubicBezTo>
                    <a:cubicBezTo>
                      <a:pt x="873" y="710"/>
                      <a:pt x="916" y="643"/>
                      <a:pt x="947" y="582"/>
                    </a:cubicBezTo>
                    <a:cubicBezTo>
                      <a:pt x="976" y="519"/>
                      <a:pt x="925" y="462"/>
                      <a:pt x="874" y="462"/>
                    </a:cubicBezTo>
                    <a:cubicBezTo>
                      <a:pt x="851" y="462"/>
                      <a:pt x="828" y="474"/>
                      <a:pt x="813" y="503"/>
                    </a:cubicBezTo>
                    <a:cubicBezTo>
                      <a:pt x="776" y="582"/>
                      <a:pt x="721" y="661"/>
                      <a:pt x="642" y="691"/>
                    </a:cubicBezTo>
                    <a:cubicBezTo>
                      <a:pt x="619" y="701"/>
                      <a:pt x="596" y="706"/>
                      <a:pt x="573" y="706"/>
                    </a:cubicBezTo>
                    <a:cubicBezTo>
                      <a:pt x="515" y="706"/>
                      <a:pt x="461" y="675"/>
                      <a:pt x="417" y="630"/>
                    </a:cubicBezTo>
                    <a:cubicBezTo>
                      <a:pt x="350" y="563"/>
                      <a:pt x="301" y="472"/>
                      <a:pt x="264" y="387"/>
                    </a:cubicBezTo>
                    <a:cubicBezTo>
                      <a:pt x="216" y="277"/>
                      <a:pt x="185" y="168"/>
                      <a:pt x="161" y="58"/>
                    </a:cubicBezTo>
                    <a:cubicBezTo>
                      <a:pt x="151" y="18"/>
                      <a:pt x="120" y="1"/>
                      <a:pt x="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 name="Google Shape;710;p35"/>
              <p:cNvSpPr/>
              <p:nvPr/>
            </p:nvSpPr>
            <p:spPr>
              <a:xfrm>
                <a:off x="4056039" y="4651588"/>
                <a:ext cx="997362" cy="760006"/>
              </a:xfrm>
              <a:custGeom>
                <a:avLst/>
                <a:gdLst/>
                <a:ahLst/>
                <a:cxnLst/>
                <a:rect l="l" t="t" r="r" b="b"/>
                <a:pathLst>
                  <a:path w="18371" h="13999" extrusionOk="0">
                    <a:moveTo>
                      <a:pt x="10678" y="1"/>
                    </a:moveTo>
                    <a:cubicBezTo>
                      <a:pt x="10678" y="1"/>
                      <a:pt x="8481" y="2832"/>
                      <a:pt x="2377" y="2832"/>
                    </a:cubicBezTo>
                    <a:cubicBezTo>
                      <a:pt x="2232" y="2832"/>
                      <a:pt x="2086" y="2830"/>
                      <a:pt x="1938" y="2827"/>
                    </a:cubicBezTo>
                    <a:cubicBezTo>
                      <a:pt x="1938" y="2827"/>
                      <a:pt x="1" y="6829"/>
                      <a:pt x="1645" y="10410"/>
                    </a:cubicBezTo>
                    <a:cubicBezTo>
                      <a:pt x="2819" y="12952"/>
                      <a:pt x="5440" y="13998"/>
                      <a:pt x="7941" y="13998"/>
                    </a:cubicBezTo>
                    <a:cubicBezTo>
                      <a:pt x="8957" y="13998"/>
                      <a:pt x="9953" y="13825"/>
                      <a:pt x="10824" y="13510"/>
                    </a:cubicBezTo>
                    <a:cubicBezTo>
                      <a:pt x="13833" y="12420"/>
                      <a:pt x="18371" y="6092"/>
                      <a:pt x="1067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 name="Google Shape;711;p35"/>
              <p:cNvSpPr/>
              <p:nvPr/>
            </p:nvSpPr>
            <p:spPr>
              <a:xfrm>
                <a:off x="4204196" y="4635247"/>
                <a:ext cx="464342" cy="231221"/>
              </a:xfrm>
              <a:custGeom>
                <a:avLst/>
                <a:gdLst/>
                <a:ahLst/>
                <a:cxnLst/>
                <a:rect l="l" t="t" r="r" b="b"/>
                <a:pathLst>
                  <a:path w="8553" h="4259" extrusionOk="0">
                    <a:moveTo>
                      <a:pt x="8128" y="0"/>
                    </a:moveTo>
                    <a:cubicBezTo>
                      <a:pt x="8121" y="0"/>
                      <a:pt x="8114" y="1"/>
                      <a:pt x="8107" y="3"/>
                    </a:cubicBezTo>
                    <a:cubicBezTo>
                      <a:pt x="8065" y="15"/>
                      <a:pt x="8053" y="58"/>
                      <a:pt x="8053" y="95"/>
                    </a:cubicBezTo>
                    <a:cubicBezTo>
                      <a:pt x="8059" y="107"/>
                      <a:pt x="8059" y="113"/>
                      <a:pt x="8059" y="125"/>
                    </a:cubicBezTo>
                    <a:cubicBezTo>
                      <a:pt x="7626" y="612"/>
                      <a:pt x="7133" y="1057"/>
                      <a:pt x="6597" y="1441"/>
                    </a:cubicBezTo>
                    <a:cubicBezTo>
                      <a:pt x="6445" y="1550"/>
                      <a:pt x="6292" y="1654"/>
                      <a:pt x="6134" y="1757"/>
                    </a:cubicBezTo>
                    <a:cubicBezTo>
                      <a:pt x="6122" y="1764"/>
                      <a:pt x="6116" y="1770"/>
                      <a:pt x="6110" y="1776"/>
                    </a:cubicBezTo>
                    <a:cubicBezTo>
                      <a:pt x="5866" y="1898"/>
                      <a:pt x="5616" y="2019"/>
                      <a:pt x="5367" y="2135"/>
                    </a:cubicBezTo>
                    <a:cubicBezTo>
                      <a:pt x="5353" y="2113"/>
                      <a:pt x="5334" y="2097"/>
                      <a:pt x="5310" y="2097"/>
                    </a:cubicBezTo>
                    <a:cubicBezTo>
                      <a:pt x="5301" y="2097"/>
                      <a:pt x="5291" y="2100"/>
                      <a:pt x="5281" y="2105"/>
                    </a:cubicBezTo>
                    <a:lnTo>
                      <a:pt x="4020" y="2586"/>
                    </a:lnTo>
                    <a:cubicBezTo>
                      <a:pt x="4014" y="2583"/>
                      <a:pt x="4007" y="2581"/>
                      <a:pt x="3998" y="2581"/>
                    </a:cubicBezTo>
                    <a:cubicBezTo>
                      <a:pt x="3990" y="2581"/>
                      <a:pt x="3981" y="2583"/>
                      <a:pt x="3972" y="2586"/>
                    </a:cubicBezTo>
                    <a:cubicBezTo>
                      <a:pt x="3771" y="2647"/>
                      <a:pt x="3564" y="2708"/>
                      <a:pt x="3356" y="2762"/>
                    </a:cubicBezTo>
                    <a:lnTo>
                      <a:pt x="3350" y="2762"/>
                    </a:lnTo>
                    <a:cubicBezTo>
                      <a:pt x="2973" y="2860"/>
                      <a:pt x="2589" y="2945"/>
                      <a:pt x="2205" y="3012"/>
                    </a:cubicBezTo>
                    <a:cubicBezTo>
                      <a:pt x="2199" y="3006"/>
                      <a:pt x="2199" y="3000"/>
                      <a:pt x="2193" y="2994"/>
                    </a:cubicBezTo>
                    <a:cubicBezTo>
                      <a:pt x="2176" y="2972"/>
                      <a:pt x="2150" y="2961"/>
                      <a:pt x="2125" y="2961"/>
                    </a:cubicBezTo>
                    <a:cubicBezTo>
                      <a:pt x="2088" y="2961"/>
                      <a:pt x="2053" y="2985"/>
                      <a:pt x="2053" y="3037"/>
                    </a:cubicBezTo>
                    <a:cubicBezTo>
                      <a:pt x="1840" y="3067"/>
                      <a:pt x="1627" y="3097"/>
                      <a:pt x="1407" y="3122"/>
                    </a:cubicBezTo>
                    <a:cubicBezTo>
                      <a:pt x="1267" y="3134"/>
                      <a:pt x="1121" y="3146"/>
                      <a:pt x="969" y="3158"/>
                    </a:cubicBezTo>
                    <a:cubicBezTo>
                      <a:pt x="969" y="3125"/>
                      <a:pt x="949" y="3097"/>
                      <a:pt x="908" y="3097"/>
                    </a:cubicBezTo>
                    <a:cubicBezTo>
                      <a:pt x="904" y="3097"/>
                      <a:pt x="900" y="3097"/>
                      <a:pt x="896" y="3097"/>
                    </a:cubicBezTo>
                    <a:lnTo>
                      <a:pt x="147" y="3158"/>
                    </a:lnTo>
                    <a:cubicBezTo>
                      <a:pt x="134" y="3140"/>
                      <a:pt x="110" y="3122"/>
                      <a:pt x="80" y="3122"/>
                    </a:cubicBezTo>
                    <a:cubicBezTo>
                      <a:pt x="43" y="3122"/>
                      <a:pt x="0" y="3158"/>
                      <a:pt x="6" y="3201"/>
                    </a:cubicBezTo>
                    <a:cubicBezTo>
                      <a:pt x="25" y="3426"/>
                      <a:pt x="67" y="3652"/>
                      <a:pt x="128" y="3871"/>
                    </a:cubicBezTo>
                    <a:cubicBezTo>
                      <a:pt x="168" y="4030"/>
                      <a:pt x="250" y="4258"/>
                      <a:pt x="449" y="4258"/>
                    </a:cubicBezTo>
                    <a:cubicBezTo>
                      <a:pt x="464" y="4258"/>
                      <a:pt x="478" y="4257"/>
                      <a:pt x="494" y="4255"/>
                    </a:cubicBezTo>
                    <a:cubicBezTo>
                      <a:pt x="676" y="4224"/>
                      <a:pt x="762" y="3999"/>
                      <a:pt x="817" y="3841"/>
                    </a:cubicBezTo>
                    <a:cubicBezTo>
                      <a:pt x="853" y="3743"/>
                      <a:pt x="877" y="3640"/>
                      <a:pt x="890" y="3530"/>
                    </a:cubicBezTo>
                    <a:cubicBezTo>
                      <a:pt x="896" y="3469"/>
                      <a:pt x="908" y="3384"/>
                      <a:pt x="896" y="3317"/>
                    </a:cubicBezTo>
                    <a:lnTo>
                      <a:pt x="902" y="3317"/>
                    </a:lnTo>
                    <a:cubicBezTo>
                      <a:pt x="963" y="3451"/>
                      <a:pt x="1042" y="3579"/>
                      <a:pt x="1127" y="3700"/>
                    </a:cubicBezTo>
                    <a:cubicBezTo>
                      <a:pt x="1219" y="3822"/>
                      <a:pt x="1328" y="3962"/>
                      <a:pt x="1462" y="4042"/>
                    </a:cubicBezTo>
                    <a:cubicBezTo>
                      <a:pt x="1521" y="4076"/>
                      <a:pt x="1584" y="4092"/>
                      <a:pt x="1647" y="4092"/>
                    </a:cubicBezTo>
                    <a:cubicBezTo>
                      <a:pt x="1729" y="4092"/>
                      <a:pt x="1810" y="4065"/>
                      <a:pt x="1882" y="4017"/>
                    </a:cubicBezTo>
                    <a:cubicBezTo>
                      <a:pt x="2010" y="3926"/>
                      <a:pt x="2090" y="3786"/>
                      <a:pt x="2126" y="3633"/>
                    </a:cubicBezTo>
                    <a:cubicBezTo>
                      <a:pt x="2163" y="3506"/>
                      <a:pt x="2181" y="3372"/>
                      <a:pt x="2193" y="3238"/>
                    </a:cubicBezTo>
                    <a:cubicBezTo>
                      <a:pt x="2260" y="3317"/>
                      <a:pt x="2327" y="3390"/>
                      <a:pt x="2400" y="3463"/>
                    </a:cubicBezTo>
                    <a:cubicBezTo>
                      <a:pt x="2461" y="3530"/>
                      <a:pt x="2522" y="3585"/>
                      <a:pt x="2589" y="3646"/>
                    </a:cubicBezTo>
                    <a:cubicBezTo>
                      <a:pt x="2650" y="3694"/>
                      <a:pt x="2711" y="3755"/>
                      <a:pt x="2784" y="3786"/>
                    </a:cubicBezTo>
                    <a:cubicBezTo>
                      <a:pt x="2844" y="3815"/>
                      <a:pt x="2903" y="3829"/>
                      <a:pt x="2961" y="3829"/>
                    </a:cubicBezTo>
                    <a:cubicBezTo>
                      <a:pt x="3189" y="3829"/>
                      <a:pt x="3390" y="3625"/>
                      <a:pt x="3448" y="3402"/>
                    </a:cubicBezTo>
                    <a:cubicBezTo>
                      <a:pt x="3472" y="3305"/>
                      <a:pt x="3478" y="3207"/>
                      <a:pt x="3472" y="3110"/>
                    </a:cubicBezTo>
                    <a:lnTo>
                      <a:pt x="3472" y="3110"/>
                    </a:lnTo>
                    <a:cubicBezTo>
                      <a:pt x="3612" y="3274"/>
                      <a:pt x="3777" y="3414"/>
                      <a:pt x="3959" y="3512"/>
                    </a:cubicBezTo>
                    <a:cubicBezTo>
                      <a:pt x="4028" y="3546"/>
                      <a:pt x="4104" y="3569"/>
                      <a:pt x="4178" y="3569"/>
                    </a:cubicBezTo>
                    <a:cubicBezTo>
                      <a:pt x="4250" y="3569"/>
                      <a:pt x="4320" y="3547"/>
                      <a:pt x="4380" y="3493"/>
                    </a:cubicBezTo>
                    <a:cubicBezTo>
                      <a:pt x="4477" y="3408"/>
                      <a:pt x="4520" y="3274"/>
                      <a:pt x="4538" y="3152"/>
                    </a:cubicBezTo>
                    <a:cubicBezTo>
                      <a:pt x="4556" y="3043"/>
                      <a:pt x="4563" y="2933"/>
                      <a:pt x="4563" y="2823"/>
                    </a:cubicBezTo>
                    <a:cubicBezTo>
                      <a:pt x="4593" y="2866"/>
                      <a:pt x="4630" y="2903"/>
                      <a:pt x="4666" y="2939"/>
                    </a:cubicBezTo>
                    <a:cubicBezTo>
                      <a:pt x="4776" y="3037"/>
                      <a:pt x="4898" y="3140"/>
                      <a:pt x="5032" y="3195"/>
                    </a:cubicBezTo>
                    <a:cubicBezTo>
                      <a:pt x="5075" y="3213"/>
                      <a:pt x="5116" y="3221"/>
                      <a:pt x="5155" y="3221"/>
                    </a:cubicBezTo>
                    <a:cubicBezTo>
                      <a:pt x="5390" y="3221"/>
                      <a:pt x="5528" y="2916"/>
                      <a:pt x="5549" y="2702"/>
                    </a:cubicBezTo>
                    <a:cubicBezTo>
                      <a:pt x="5561" y="2592"/>
                      <a:pt x="5555" y="2476"/>
                      <a:pt x="5537" y="2360"/>
                    </a:cubicBezTo>
                    <a:lnTo>
                      <a:pt x="5537" y="2360"/>
                    </a:lnTo>
                    <a:cubicBezTo>
                      <a:pt x="5683" y="2452"/>
                      <a:pt x="5823" y="2549"/>
                      <a:pt x="5970" y="2635"/>
                    </a:cubicBezTo>
                    <a:cubicBezTo>
                      <a:pt x="6056" y="2683"/>
                      <a:pt x="6150" y="2717"/>
                      <a:pt x="6242" y="2717"/>
                    </a:cubicBezTo>
                    <a:cubicBezTo>
                      <a:pt x="6314" y="2717"/>
                      <a:pt x="6385" y="2697"/>
                      <a:pt x="6451" y="2647"/>
                    </a:cubicBezTo>
                    <a:cubicBezTo>
                      <a:pt x="6591" y="2543"/>
                      <a:pt x="6640" y="2367"/>
                      <a:pt x="6652" y="2196"/>
                    </a:cubicBezTo>
                    <a:cubicBezTo>
                      <a:pt x="6664" y="2025"/>
                      <a:pt x="6652" y="1849"/>
                      <a:pt x="6615" y="1678"/>
                    </a:cubicBezTo>
                    <a:lnTo>
                      <a:pt x="6615" y="1678"/>
                    </a:lnTo>
                    <a:cubicBezTo>
                      <a:pt x="6761" y="1764"/>
                      <a:pt x="6914" y="1849"/>
                      <a:pt x="7072" y="1922"/>
                    </a:cubicBezTo>
                    <a:cubicBezTo>
                      <a:pt x="7164" y="1962"/>
                      <a:pt x="7289" y="2008"/>
                      <a:pt x="7406" y="2008"/>
                    </a:cubicBezTo>
                    <a:cubicBezTo>
                      <a:pt x="7467" y="2008"/>
                      <a:pt x="7526" y="1996"/>
                      <a:pt x="7578" y="1965"/>
                    </a:cubicBezTo>
                    <a:cubicBezTo>
                      <a:pt x="7730" y="1867"/>
                      <a:pt x="7693" y="1630"/>
                      <a:pt x="7657" y="1483"/>
                    </a:cubicBezTo>
                    <a:cubicBezTo>
                      <a:pt x="7626" y="1331"/>
                      <a:pt x="7565" y="1185"/>
                      <a:pt x="7498" y="1045"/>
                    </a:cubicBezTo>
                    <a:lnTo>
                      <a:pt x="7498" y="1045"/>
                    </a:lnTo>
                    <a:cubicBezTo>
                      <a:pt x="7596" y="1094"/>
                      <a:pt x="7699" y="1130"/>
                      <a:pt x="7803" y="1148"/>
                    </a:cubicBezTo>
                    <a:cubicBezTo>
                      <a:pt x="7903" y="1176"/>
                      <a:pt x="8011" y="1200"/>
                      <a:pt x="8117" y="1200"/>
                    </a:cubicBezTo>
                    <a:cubicBezTo>
                      <a:pt x="8153" y="1200"/>
                      <a:pt x="8188" y="1197"/>
                      <a:pt x="8223" y="1191"/>
                    </a:cubicBezTo>
                    <a:cubicBezTo>
                      <a:pt x="8552" y="1136"/>
                      <a:pt x="8516" y="716"/>
                      <a:pt x="8430" y="484"/>
                    </a:cubicBezTo>
                    <a:cubicBezTo>
                      <a:pt x="8400" y="405"/>
                      <a:pt x="8363" y="332"/>
                      <a:pt x="8315" y="259"/>
                    </a:cubicBezTo>
                    <a:cubicBezTo>
                      <a:pt x="8272" y="198"/>
                      <a:pt x="8217" y="137"/>
                      <a:pt x="8205" y="58"/>
                    </a:cubicBezTo>
                    <a:cubicBezTo>
                      <a:pt x="8200" y="23"/>
                      <a:pt x="8162" y="0"/>
                      <a:pt x="812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 name="Google Shape;712;p35"/>
              <p:cNvSpPr/>
              <p:nvPr/>
            </p:nvSpPr>
            <p:spPr>
              <a:xfrm>
                <a:off x="4156910" y="4635953"/>
                <a:ext cx="488176" cy="172479"/>
              </a:xfrm>
              <a:custGeom>
                <a:avLst/>
                <a:gdLst/>
                <a:ahLst/>
                <a:cxnLst/>
                <a:rect l="l" t="t" r="r" b="b"/>
                <a:pathLst>
                  <a:path w="8992" h="3177" extrusionOk="0">
                    <a:moveTo>
                      <a:pt x="8882" y="0"/>
                    </a:moveTo>
                    <a:cubicBezTo>
                      <a:pt x="8859" y="0"/>
                      <a:pt x="8836" y="10"/>
                      <a:pt x="8820" y="33"/>
                    </a:cubicBezTo>
                    <a:cubicBezTo>
                      <a:pt x="8497" y="496"/>
                      <a:pt x="8089" y="892"/>
                      <a:pt x="7638" y="1227"/>
                    </a:cubicBezTo>
                    <a:cubicBezTo>
                      <a:pt x="7163" y="1574"/>
                      <a:pt x="6646" y="1848"/>
                      <a:pt x="6104" y="2073"/>
                    </a:cubicBezTo>
                    <a:cubicBezTo>
                      <a:pt x="5513" y="2311"/>
                      <a:pt x="4897" y="2488"/>
                      <a:pt x="4276" y="2628"/>
                    </a:cubicBezTo>
                    <a:cubicBezTo>
                      <a:pt x="3631" y="2774"/>
                      <a:pt x="2979" y="2890"/>
                      <a:pt x="2321" y="2957"/>
                    </a:cubicBezTo>
                    <a:cubicBezTo>
                      <a:pt x="1930" y="3000"/>
                      <a:pt x="1536" y="3024"/>
                      <a:pt x="1143" y="3024"/>
                    </a:cubicBezTo>
                    <a:cubicBezTo>
                      <a:pt x="869" y="3024"/>
                      <a:pt x="596" y="3012"/>
                      <a:pt x="323" y="2987"/>
                    </a:cubicBezTo>
                    <a:cubicBezTo>
                      <a:pt x="244" y="2981"/>
                      <a:pt x="159" y="2975"/>
                      <a:pt x="80" y="2963"/>
                    </a:cubicBezTo>
                    <a:cubicBezTo>
                      <a:pt x="77" y="2962"/>
                      <a:pt x="74" y="2962"/>
                      <a:pt x="71" y="2962"/>
                    </a:cubicBezTo>
                    <a:cubicBezTo>
                      <a:pt x="32" y="2962"/>
                      <a:pt x="0" y="3002"/>
                      <a:pt x="0" y="3042"/>
                    </a:cubicBezTo>
                    <a:cubicBezTo>
                      <a:pt x="0" y="3084"/>
                      <a:pt x="37" y="3115"/>
                      <a:pt x="80" y="3115"/>
                    </a:cubicBezTo>
                    <a:cubicBezTo>
                      <a:pt x="437" y="3157"/>
                      <a:pt x="795" y="3177"/>
                      <a:pt x="1155" y="3177"/>
                    </a:cubicBezTo>
                    <a:cubicBezTo>
                      <a:pt x="1470" y="3177"/>
                      <a:pt x="1786" y="3162"/>
                      <a:pt x="2102" y="3133"/>
                    </a:cubicBezTo>
                    <a:cubicBezTo>
                      <a:pt x="2772" y="3072"/>
                      <a:pt x="3442" y="2963"/>
                      <a:pt x="4100" y="2823"/>
                    </a:cubicBezTo>
                    <a:cubicBezTo>
                      <a:pt x="4733" y="2689"/>
                      <a:pt x="5360" y="2518"/>
                      <a:pt x="5963" y="2287"/>
                    </a:cubicBezTo>
                    <a:cubicBezTo>
                      <a:pt x="6530" y="2073"/>
                      <a:pt x="7072" y="1805"/>
                      <a:pt x="7571" y="1458"/>
                    </a:cubicBezTo>
                    <a:cubicBezTo>
                      <a:pt x="8040" y="1135"/>
                      <a:pt x="8473" y="746"/>
                      <a:pt x="8820" y="289"/>
                    </a:cubicBezTo>
                    <a:cubicBezTo>
                      <a:pt x="8863" y="234"/>
                      <a:pt x="8905" y="173"/>
                      <a:pt x="8948" y="112"/>
                    </a:cubicBezTo>
                    <a:cubicBezTo>
                      <a:pt x="8991" y="56"/>
                      <a:pt x="8937" y="0"/>
                      <a:pt x="888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 name="Google Shape;713;p35"/>
              <p:cNvSpPr/>
              <p:nvPr/>
            </p:nvSpPr>
            <p:spPr>
              <a:xfrm>
                <a:off x="4314947" y="4898227"/>
                <a:ext cx="168408" cy="177365"/>
              </a:xfrm>
              <a:custGeom>
                <a:avLst/>
                <a:gdLst/>
                <a:ahLst/>
                <a:cxnLst/>
                <a:rect l="l" t="t" r="r" b="b"/>
                <a:pathLst>
                  <a:path w="3102" h="3267" extrusionOk="0">
                    <a:moveTo>
                      <a:pt x="666" y="0"/>
                    </a:moveTo>
                    <a:cubicBezTo>
                      <a:pt x="450" y="0"/>
                      <a:pt x="234" y="35"/>
                      <a:pt x="25" y="99"/>
                    </a:cubicBezTo>
                    <a:cubicBezTo>
                      <a:pt x="1" y="970"/>
                      <a:pt x="360" y="1804"/>
                      <a:pt x="1024" y="2395"/>
                    </a:cubicBezTo>
                    <a:cubicBezTo>
                      <a:pt x="1566" y="2895"/>
                      <a:pt x="2248" y="3181"/>
                      <a:pt x="2961" y="3266"/>
                    </a:cubicBezTo>
                    <a:cubicBezTo>
                      <a:pt x="2967" y="3242"/>
                      <a:pt x="2973" y="3218"/>
                      <a:pt x="2979" y="3187"/>
                    </a:cubicBezTo>
                    <a:cubicBezTo>
                      <a:pt x="3101" y="2657"/>
                      <a:pt x="3059" y="2085"/>
                      <a:pt x="2864" y="1573"/>
                    </a:cubicBezTo>
                    <a:cubicBezTo>
                      <a:pt x="2730" y="1220"/>
                      <a:pt x="2516" y="909"/>
                      <a:pt x="2230" y="665"/>
                    </a:cubicBezTo>
                    <a:cubicBezTo>
                      <a:pt x="2194" y="623"/>
                      <a:pt x="2151" y="586"/>
                      <a:pt x="2108" y="550"/>
                    </a:cubicBezTo>
                    <a:cubicBezTo>
                      <a:pt x="1895" y="373"/>
                      <a:pt x="1633" y="227"/>
                      <a:pt x="1365" y="136"/>
                    </a:cubicBezTo>
                    <a:cubicBezTo>
                      <a:pt x="1142" y="43"/>
                      <a:pt x="904" y="0"/>
                      <a:pt x="66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 name="Google Shape;714;p35"/>
              <p:cNvSpPr/>
              <p:nvPr/>
            </p:nvSpPr>
            <p:spPr>
              <a:xfrm>
                <a:off x="4214131" y="4903547"/>
                <a:ext cx="261624" cy="264012"/>
              </a:xfrm>
              <a:custGeom>
                <a:avLst/>
                <a:gdLst/>
                <a:ahLst/>
                <a:cxnLst/>
                <a:rect l="l" t="t" r="r" b="b"/>
                <a:pathLst>
                  <a:path w="4819" h="4863" extrusionOk="0">
                    <a:moveTo>
                      <a:pt x="1876" y="1"/>
                    </a:moveTo>
                    <a:cubicBezTo>
                      <a:pt x="1645" y="74"/>
                      <a:pt x="1425" y="178"/>
                      <a:pt x="1218" y="299"/>
                    </a:cubicBezTo>
                    <a:cubicBezTo>
                      <a:pt x="1017" y="415"/>
                      <a:pt x="816" y="543"/>
                      <a:pt x="646" y="708"/>
                    </a:cubicBezTo>
                    <a:cubicBezTo>
                      <a:pt x="518" y="835"/>
                      <a:pt x="414" y="982"/>
                      <a:pt x="323" y="1140"/>
                    </a:cubicBezTo>
                    <a:cubicBezTo>
                      <a:pt x="207" y="1323"/>
                      <a:pt x="128" y="1524"/>
                      <a:pt x="91" y="1737"/>
                    </a:cubicBezTo>
                    <a:cubicBezTo>
                      <a:pt x="85" y="1761"/>
                      <a:pt x="79" y="1792"/>
                      <a:pt x="79" y="1816"/>
                    </a:cubicBezTo>
                    <a:cubicBezTo>
                      <a:pt x="55" y="1926"/>
                      <a:pt x="37" y="2029"/>
                      <a:pt x="31" y="2133"/>
                    </a:cubicBezTo>
                    <a:cubicBezTo>
                      <a:pt x="0" y="2376"/>
                      <a:pt x="12" y="2626"/>
                      <a:pt x="67" y="2864"/>
                    </a:cubicBezTo>
                    <a:cubicBezTo>
                      <a:pt x="98" y="3034"/>
                      <a:pt x="140" y="3205"/>
                      <a:pt x="213" y="3369"/>
                    </a:cubicBezTo>
                    <a:cubicBezTo>
                      <a:pt x="402" y="3814"/>
                      <a:pt x="737" y="4204"/>
                      <a:pt x="1151" y="4460"/>
                    </a:cubicBezTo>
                    <a:cubicBezTo>
                      <a:pt x="1577" y="4728"/>
                      <a:pt x="2082" y="4862"/>
                      <a:pt x="2584" y="4862"/>
                    </a:cubicBezTo>
                    <a:cubicBezTo>
                      <a:pt x="2606" y="4862"/>
                      <a:pt x="2628" y="4862"/>
                      <a:pt x="2650" y="4862"/>
                    </a:cubicBezTo>
                    <a:cubicBezTo>
                      <a:pt x="3180" y="4849"/>
                      <a:pt x="3685" y="4685"/>
                      <a:pt x="4093" y="4338"/>
                    </a:cubicBezTo>
                    <a:cubicBezTo>
                      <a:pt x="4447" y="4033"/>
                      <a:pt x="4696" y="3619"/>
                      <a:pt x="4818" y="3168"/>
                    </a:cubicBezTo>
                    <a:cubicBezTo>
                      <a:pt x="4105" y="3083"/>
                      <a:pt x="3423" y="2797"/>
                      <a:pt x="2881" y="2297"/>
                    </a:cubicBezTo>
                    <a:cubicBezTo>
                      <a:pt x="2217" y="1706"/>
                      <a:pt x="1858" y="872"/>
                      <a:pt x="188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 name="Google Shape;715;p35"/>
              <p:cNvSpPr/>
              <p:nvPr/>
            </p:nvSpPr>
            <p:spPr>
              <a:xfrm>
                <a:off x="4629773" y="4780581"/>
                <a:ext cx="168353" cy="177583"/>
              </a:xfrm>
              <a:custGeom>
                <a:avLst/>
                <a:gdLst/>
                <a:ahLst/>
                <a:cxnLst/>
                <a:rect l="l" t="t" r="r" b="b"/>
                <a:pathLst>
                  <a:path w="3101" h="3271" extrusionOk="0">
                    <a:moveTo>
                      <a:pt x="667" y="1"/>
                    </a:moveTo>
                    <a:cubicBezTo>
                      <a:pt x="451" y="1"/>
                      <a:pt x="234" y="37"/>
                      <a:pt x="25" y="104"/>
                    </a:cubicBezTo>
                    <a:cubicBezTo>
                      <a:pt x="0" y="969"/>
                      <a:pt x="354" y="1809"/>
                      <a:pt x="1024" y="2400"/>
                    </a:cubicBezTo>
                    <a:cubicBezTo>
                      <a:pt x="1566" y="2899"/>
                      <a:pt x="2248" y="3180"/>
                      <a:pt x="2961" y="3271"/>
                    </a:cubicBezTo>
                    <a:cubicBezTo>
                      <a:pt x="2967" y="3247"/>
                      <a:pt x="2973" y="3216"/>
                      <a:pt x="2979" y="3192"/>
                    </a:cubicBezTo>
                    <a:cubicBezTo>
                      <a:pt x="3101" y="2662"/>
                      <a:pt x="3058" y="2089"/>
                      <a:pt x="2863" y="1578"/>
                    </a:cubicBezTo>
                    <a:cubicBezTo>
                      <a:pt x="2723" y="1224"/>
                      <a:pt x="2510" y="914"/>
                      <a:pt x="2230" y="670"/>
                    </a:cubicBezTo>
                    <a:cubicBezTo>
                      <a:pt x="2187" y="628"/>
                      <a:pt x="2151" y="591"/>
                      <a:pt x="2108" y="554"/>
                    </a:cubicBezTo>
                    <a:cubicBezTo>
                      <a:pt x="1895" y="372"/>
                      <a:pt x="1633" y="232"/>
                      <a:pt x="1365" y="140"/>
                    </a:cubicBezTo>
                    <a:cubicBezTo>
                      <a:pt x="1142" y="45"/>
                      <a:pt x="905" y="1"/>
                      <a:pt x="66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 name="Google Shape;716;p35"/>
              <p:cNvSpPr/>
              <p:nvPr/>
            </p:nvSpPr>
            <p:spPr>
              <a:xfrm>
                <a:off x="4528903" y="4786173"/>
                <a:ext cx="261624" cy="263632"/>
              </a:xfrm>
              <a:custGeom>
                <a:avLst/>
                <a:gdLst/>
                <a:ahLst/>
                <a:cxnLst/>
                <a:rect l="l" t="t" r="r" b="b"/>
                <a:pathLst>
                  <a:path w="4819" h="4856" extrusionOk="0">
                    <a:moveTo>
                      <a:pt x="1877" y="1"/>
                    </a:moveTo>
                    <a:cubicBezTo>
                      <a:pt x="1645" y="74"/>
                      <a:pt x="1426" y="177"/>
                      <a:pt x="1219" y="293"/>
                    </a:cubicBezTo>
                    <a:cubicBezTo>
                      <a:pt x="1018" y="415"/>
                      <a:pt x="817" y="543"/>
                      <a:pt x="646" y="707"/>
                    </a:cubicBezTo>
                    <a:cubicBezTo>
                      <a:pt x="518" y="835"/>
                      <a:pt x="415" y="981"/>
                      <a:pt x="324" y="1140"/>
                    </a:cubicBezTo>
                    <a:cubicBezTo>
                      <a:pt x="208" y="1322"/>
                      <a:pt x="129" y="1523"/>
                      <a:pt x="92" y="1737"/>
                    </a:cubicBezTo>
                    <a:cubicBezTo>
                      <a:pt x="86" y="1761"/>
                      <a:pt x="80" y="1785"/>
                      <a:pt x="74" y="1816"/>
                    </a:cubicBezTo>
                    <a:cubicBezTo>
                      <a:pt x="56" y="1919"/>
                      <a:pt x="37" y="2029"/>
                      <a:pt x="31" y="2133"/>
                    </a:cubicBezTo>
                    <a:cubicBezTo>
                      <a:pt x="1" y="2376"/>
                      <a:pt x="13" y="2626"/>
                      <a:pt x="68" y="2863"/>
                    </a:cubicBezTo>
                    <a:cubicBezTo>
                      <a:pt x="92" y="3034"/>
                      <a:pt x="141" y="3205"/>
                      <a:pt x="214" y="3363"/>
                    </a:cubicBezTo>
                    <a:cubicBezTo>
                      <a:pt x="403" y="3814"/>
                      <a:pt x="738" y="4197"/>
                      <a:pt x="1152" y="4459"/>
                    </a:cubicBezTo>
                    <a:cubicBezTo>
                      <a:pt x="1577" y="4727"/>
                      <a:pt x="2081" y="4856"/>
                      <a:pt x="2582" y="4856"/>
                    </a:cubicBezTo>
                    <a:cubicBezTo>
                      <a:pt x="2605" y="4856"/>
                      <a:pt x="2628" y="4856"/>
                      <a:pt x="2650" y="4855"/>
                    </a:cubicBezTo>
                    <a:cubicBezTo>
                      <a:pt x="3180" y="4843"/>
                      <a:pt x="3686" y="4679"/>
                      <a:pt x="4088" y="4337"/>
                    </a:cubicBezTo>
                    <a:cubicBezTo>
                      <a:pt x="4447" y="4033"/>
                      <a:pt x="4697" y="3619"/>
                      <a:pt x="4819" y="3168"/>
                    </a:cubicBezTo>
                    <a:cubicBezTo>
                      <a:pt x="4106" y="3077"/>
                      <a:pt x="3424" y="2796"/>
                      <a:pt x="2876" y="2297"/>
                    </a:cubicBezTo>
                    <a:cubicBezTo>
                      <a:pt x="2212" y="1706"/>
                      <a:pt x="1858" y="866"/>
                      <a:pt x="188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 name="Google Shape;717;p35"/>
              <p:cNvSpPr/>
              <p:nvPr/>
            </p:nvSpPr>
            <p:spPr>
              <a:xfrm>
                <a:off x="4503061" y="5088730"/>
                <a:ext cx="93379" cy="77200"/>
              </a:xfrm>
              <a:custGeom>
                <a:avLst/>
                <a:gdLst/>
                <a:ahLst/>
                <a:cxnLst/>
                <a:rect l="l" t="t" r="r" b="b"/>
                <a:pathLst>
                  <a:path w="1720" h="1422" extrusionOk="0">
                    <a:moveTo>
                      <a:pt x="1634" y="1"/>
                    </a:moveTo>
                    <a:cubicBezTo>
                      <a:pt x="1591" y="1"/>
                      <a:pt x="1567" y="37"/>
                      <a:pt x="1561" y="80"/>
                    </a:cubicBezTo>
                    <a:cubicBezTo>
                      <a:pt x="1543" y="263"/>
                      <a:pt x="1506" y="446"/>
                      <a:pt x="1463" y="622"/>
                    </a:cubicBezTo>
                    <a:cubicBezTo>
                      <a:pt x="1421" y="787"/>
                      <a:pt x="1372" y="951"/>
                      <a:pt x="1287" y="1097"/>
                    </a:cubicBezTo>
                    <a:cubicBezTo>
                      <a:pt x="1250" y="1164"/>
                      <a:pt x="1202" y="1231"/>
                      <a:pt x="1128" y="1256"/>
                    </a:cubicBezTo>
                    <a:cubicBezTo>
                      <a:pt x="1100" y="1265"/>
                      <a:pt x="1073" y="1269"/>
                      <a:pt x="1045" y="1269"/>
                    </a:cubicBezTo>
                    <a:cubicBezTo>
                      <a:pt x="1000" y="1269"/>
                      <a:pt x="957" y="1259"/>
                      <a:pt x="915" y="1243"/>
                    </a:cubicBezTo>
                    <a:cubicBezTo>
                      <a:pt x="769" y="1189"/>
                      <a:pt x="641" y="1067"/>
                      <a:pt x="532" y="957"/>
                    </a:cubicBezTo>
                    <a:cubicBezTo>
                      <a:pt x="398" y="829"/>
                      <a:pt x="276" y="683"/>
                      <a:pt x="172" y="531"/>
                    </a:cubicBezTo>
                    <a:cubicBezTo>
                      <a:pt x="155" y="505"/>
                      <a:pt x="131" y="494"/>
                      <a:pt x="107" y="494"/>
                    </a:cubicBezTo>
                    <a:cubicBezTo>
                      <a:pt x="53" y="494"/>
                      <a:pt x="0" y="549"/>
                      <a:pt x="38" y="604"/>
                    </a:cubicBezTo>
                    <a:cubicBezTo>
                      <a:pt x="142" y="762"/>
                      <a:pt x="264" y="908"/>
                      <a:pt x="398" y="1042"/>
                    </a:cubicBezTo>
                    <a:cubicBezTo>
                      <a:pt x="525" y="1170"/>
                      <a:pt x="672" y="1304"/>
                      <a:pt x="836" y="1377"/>
                    </a:cubicBezTo>
                    <a:cubicBezTo>
                      <a:pt x="902" y="1406"/>
                      <a:pt x="972" y="1421"/>
                      <a:pt x="1041" y="1421"/>
                    </a:cubicBezTo>
                    <a:cubicBezTo>
                      <a:pt x="1151" y="1421"/>
                      <a:pt x="1257" y="1382"/>
                      <a:pt x="1336" y="1292"/>
                    </a:cubicBezTo>
                    <a:cubicBezTo>
                      <a:pt x="1463" y="1146"/>
                      <a:pt x="1530" y="957"/>
                      <a:pt x="1579" y="774"/>
                    </a:cubicBezTo>
                    <a:cubicBezTo>
                      <a:pt x="1646" y="549"/>
                      <a:pt x="1689" y="318"/>
                      <a:pt x="1713" y="80"/>
                    </a:cubicBezTo>
                    <a:cubicBezTo>
                      <a:pt x="1719" y="37"/>
                      <a:pt x="1677" y="1"/>
                      <a:pt x="16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 name="Google Shape;718;p35"/>
              <p:cNvSpPr/>
              <p:nvPr/>
            </p:nvSpPr>
            <p:spPr>
              <a:xfrm>
                <a:off x="4353330" y="5167287"/>
                <a:ext cx="123401" cy="116778"/>
              </a:xfrm>
              <a:custGeom>
                <a:avLst/>
                <a:gdLst/>
                <a:ahLst/>
                <a:cxnLst/>
                <a:rect l="l" t="t" r="r" b="b"/>
                <a:pathLst>
                  <a:path w="2273" h="2151" extrusionOk="0">
                    <a:moveTo>
                      <a:pt x="1241" y="0"/>
                    </a:moveTo>
                    <a:cubicBezTo>
                      <a:pt x="1053" y="0"/>
                      <a:pt x="867" y="55"/>
                      <a:pt x="707" y="156"/>
                    </a:cubicBezTo>
                    <a:cubicBezTo>
                      <a:pt x="652" y="186"/>
                      <a:pt x="603" y="223"/>
                      <a:pt x="555" y="265"/>
                    </a:cubicBezTo>
                    <a:cubicBezTo>
                      <a:pt x="372" y="332"/>
                      <a:pt x="220" y="479"/>
                      <a:pt x="128" y="655"/>
                    </a:cubicBezTo>
                    <a:cubicBezTo>
                      <a:pt x="6" y="905"/>
                      <a:pt x="0" y="1210"/>
                      <a:pt x="116" y="1465"/>
                    </a:cubicBezTo>
                    <a:cubicBezTo>
                      <a:pt x="299" y="1884"/>
                      <a:pt x="768" y="2151"/>
                      <a:pt x="1224" y="2151"/>
                    </a:cubicBezTo>
                    <a:cubicBezTo>
                      <a:pt x="1345" y="2151"/>
                      <a:pt x="1464" y="2132"/>
                      <a:pt x="1578" y="2093"/>
                    </a:cubicBezTo>
                    <a:cubicBezTo>
                      <a:pt x="1876" y="1989"/>
                      <a:pt x="2071" y="1752"/>
                      <a:pt x="2163" y="1453"/>
                    </a:cubicBezTo>
                    <a:cubicBezTo>
                      <a:pt x="2248" y="1149"/>
                      <a:pt x="2272" y="795"/>
                      <a:pt x="2114" y="509"/>
                    </a:cubicBezTo>
                    <a:cubicBezTo>
                      <a:pt x="1980" y="278"/>
                      <a:pt x="1749" y="107"/>
                      <a:pt x="1493" y="34"/>
                    </a:cubicBezTo>
                    <a:cubicBezTo>
                      <a:pt x="1410" y="11"/>
                      <a:pt x="1325" y="0"/>
                      <a:pt x="124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 name="Google Shape;719;p35"/>
              <p:cNvSpPr/>
              <p:nvPr/>
            </p:nvSpPr>
            <p:spPr>
              <a:xfrm>
                <a:off x="4669458" y="5049913"/>
                <a:ext cx="123401" cy="116615"/>
              </a:xfrm>
              <a:custGeom>
                <a:avLst/>
                <a:gdLst/>
                <a:ahLst/>
                <a:cxnLst/>
                <a:rect l="l" t="t" r="r" b="b"/>
                <a:pathLst>
                  <a:path w="2273" h="2148" extrusionOk="0">
                    <a:moveTo>
                      <a:pt x="1238" y="0"/>
                    </a:moveTo>
                    <a:cubicBezTo>
                      <a:pt x="1052" y="0"/>
                      <a:pt x="865" y="55"/>
                      <a:pt x="701" y="156"/>
                    </a:cubicBezTo>
                    <a:cubicBezTo>
                      <a:pt x="652" y="186"/>
                      <a:pt x="603" y="223"/>
                      <a:pt x="555" y="265"/>
                    </a:cubicBezTo>
                    <a:cubicBezTo>
                      <a:pt x="372" y="332"/>
                      <a:pt x="214" y="472"/>
                      <a:pt x="128" y="649"/>
                    </a:cubicBezTo>
                    <a:cubicBezTo>
                      <a:pt x="0" y="905"/>
                      <a:pt x="0" y="1203"/>
                      <a:pt x="116" y="1465"/>
                    </a:cubicBezTo>
                    <a:cubicBezTo>
                      <a:pt x="300" y="1881"/>
                      <a:pt x="769" y="2148"/>
                      <a:pt x="1226" y="2148"/>
                    </a:cubicBezTo>
                    <a:cubicBezTo>
                      <a:pt x="1343" y="2148"/>
                      <a:pt x="1461" y="2130"/>
                      <a:pt x="1572" y="2092"/>
                    </a:cubicBezTo>
                    <a:cubicBezTo>
                      <a:pt x="1876" y="1989"/>
                      <a:pt x="2071" y="1745"/>
                      <a:pt x="2157" y="1447"/>
                    </a:cubicBezTo>
                    <a:cubicBezTo>
                      <a:pt x="2248" y="1148"/>
                      <a:pt x="2272" y="789"/>
                      <a:pt x="2114" y="509"/>
                    </a:cubicBezTo>
                    <a:cubicBezTo>
                      <a:pt x="1980" y="277"/>
                      <a:pt x="1748" y="107"/>
                      <a:pt x="1487" y="34"/>
                    </a:cubicBezTo>
                    <a:cubicBezTo>
                      <a:pt x="1405" y="11"/>
                      <a:pt x="1322" y="0"/>
                      <a:pt x="123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720" name="Google Shape;720;p35"/>
          <p:cNvGrpSpPr/>
          <p:nvPr/>
        </p:nvGrpSpPr>
        <p:grpSpPr>
          <a:xfrm>
            <a:off x="6339257" y="1108066"/>
            <a:ext cx="2091374" cy="3542232"/>
            <a:chOff x="6339257" y="1108066"/>
            <a:chExt cx="2091374" cy="3542232"/>
          </a:xfrm>
        </p:grpSpPr>
        <p:sp>
          <p:nvSpPr>
            <p:cNvPr id="721" name="Google Shape;721;p35"/>
            <p:cNvSpPr/>
            <p:nvPr/>
          </p:nvSpPr>
          <p:spPr>
            <a:xfrm>
              <a:off x="6544902" y="4224325"/>
              <a:ext cx="1680545" cy="425973"/>
            </a:xfrm>
            <a:custGeom>
              <a:avLst/>
              <a:gdLst/>
              <a:ahLst/>
              <a:cxnLst/>
              <a:rect l="l" t="t" r="r" b="b"/>
              <a:pathLst>
                <a:path w="15935" h="4039" extrusionOk="0">
                  <a:moveTo>
                    <a:pt x="7968" y="0"/>
                  </a:moveTo>
                  <a:cubicBezTo>
                    <a:pt x="3564" y="0"/>
                    <a:pt x="1" y="902"/>
                    <a:pt x="1" y="2016"/>
                  </a:cubicBezTo>
                  <a:cubicBezTo>
                    <a:pt x="1" y="3131"/>
                    <a:pt x="3564" y="4038"/>
                    <a:pt x="7968" y="4038"/>
                  </a:cubicBezTo>
                  <a:cubicBezTo>
                    <a:pt x="12365" y="4038"/>
                    <a:pt x="15935" y="3131"/>
                    <a:pt x="15935" y="2016"/>
                  </a:cubicBezTo>
                  <a:cubicBezTo>
                    <a:pt x="15935" y="902"/>
                    <a:pt x="12365" y="0"/>
                    <a:pt x="7968" y="0"/>
                  </a:cubicBez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22" name="Google Shape;722;p35"/>
            <p:cNvGrpSpPr/>
            <p:nvPr/>
          </p:nvGrpSpPr>
          <p:grpSpPr>
            <a:xfrm>
              <a:off x="6339257" y="1108066"/>
              <a:ext cx="2091374" cy="3329488"/>
              <a:chOff x="5351988" y="4492194"/>
              <a:chExt cx="1159684" cy="1846126"/>
            </a:xfrm>
          </p:grpSpPr>
          <p:sp>
            <p:nvSpPr>
              <p:cNvPr id="723" name="Google Shape;723;p35"/>
              <p:cNvSpPr/>
              <p:nvPr/>
            </p:nvSpPr>
            <p:spPr>
              <a:xfrm>
                <a:off x="6089025" y="5454589"/>
                <a:ext cx="422648" cy="500717"/>
              </a:xfrm>
              <a:custGeom>
                <a:avLst/>
                <a:gdLst/>
                <a:ahLst/>
                <a:cxnLst/>
                <a:rect l="l" t="t" r="r" b="b"/>
                <a:pathLst>
                  <a:path w="7785" h="9223" extrusionOk="0">
                    <a:moveTo>
                      <a:pt x="4445" y="1"/>
                    </a:moveTo>
                    <a:cubicBezTo>
                      <a:pt x="2421" y="1"/>
                      <a:pt x="1" y="2819"/>
                      <a:pt x="1" y="2819"/>
                    </a:cubicBezTo>
                    <a:lnTo>
                      <a:pt x="1" y="6851"/>
                    </a:lnTo>
                    <a:cubicBezTo>
                      <a:pt x="1" y="6851"/>
                      <a:pt x="2257" y="9222"/>
                      <a:pt x="4039" y="9222"/>
                    </a:cubicBezTo>
                    <a:cubicBezTo>
                      <a:pt x="4504" y="9222"/>
                      <a:pt x="4936" y="9061"/>
                      <a:pt x="5288" y="8654"/>
                    </a:cubicBezTo>
                    <a:cubicBezTo>
                      <a:pt x="6987" y="6692"/>
                      <a:pt x="2346" y="5157"/>
                      <a:pt x="2346" y="5157"/>
                    </a:cubicBezTo>
                    <a:cubicBezTo>
                      <a:pt x="2346" y="5157"/>
                      <a:pt x="7785" y="2313"/>
                      <a:pt x="5690" y="467"/>
                    </a:cubicBezTo>
                    <a:cubicBezTo>
                      <a:pt x="5314" y="136"/>
                      <a:pt x="4889" y="1"/>
                      <a:pt x="444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 name="Google Shape;724;p35"/>
              <p:cNvSpPr/>
              <p:nvPr/>
            </p:nvSpPr>
            <p:spPr>
              <a:xfrm>
                <a:off x="6045702" y="5340635"/>
                <a:ext cx="300278" cy="227638"/>
              </a:xfrm>
              <a:custGeom>
                <a:avLst/>
                <a:gdLst/>
                <a:ahLst/>
                <a:cxnLst/>
                <a:rect l="l" t="t" r="r" b="b"/>
                <a:pathLst>
                  <a:path w="5531" h="4193" extrusionOk="0">
                    <a:moveTo>
                      <a:pt x="3659" y="0"/>
                    </a:moveTo>
                    <a:cubicBezTo>
                      <a:pt x="3465" y="0"/>
                      <a:pt x="3333" y="20"/>
                      <a:pt x="3333" y="20"/>
                    </a:cubicBezTo>
                    <a:lnTo>
                      <a:pt x="1" y="3054"/>
                    </a:lnTo>
                    <a:cubicBezTo>
                      <a:pt x="755" y="3837"/>
                      <a:pt x="1600" y="4192"/>
                      <a:pt x="2386" y="4192"/>
                    </a:cubicBezTo>
                    <a:cubicBezTo>
                      <a:pt x="3586" y="4192"/>
                      <a:pt x="4648" y="3364"/>
                      <a:pt x="5038" y="1970"/>
                    </a:cubicBezTo>
                    <a:cubicBezTo>
                      <a:pt x="5530" y="209"/>
                      <a:pt x="4280" y="0"/>
                      <a:pt x="365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 name="Google Shape;725;p35"/>
              <p:cNvSpPr/>
              <p:nvPr/>
            </p:nvSpPr>
            <p:spPr>
              <a:xfrm>
                <a:off x="5637986" y="5913446"/>
                <a:ext cx="271559" cy="415970"/>
              </a:xfrm>
              <a:custGeom>
                <a:avLst/>
                <a:gdLst/>
                <a:ahLst/>
                <a:cxnLst/>
                <a:rect l="l" t="t" r="r" b="b"/>
                <a:pathLst>
                  <a:path w="5002" h="7662" extrusionOk="0">
                    <a:moveTo>
                      <a:pt x="1170" y="1"/>
                    </a:moveTo>
                    <a:lnTo>
                      <a:pt x="1529" y="5860"/>
                    </a:lnTo>
                    <a:cubicBezTo>
                      <a:pt x="1529" y="5860"/>
                      <a:pt x="1" y="7170"/>
                      <a:pt x="695" y="7553"/>
                    </a:cubicBezTo>
                    <a:cubicBezTo>
                      <a:pt x="831" y="7629"/>
                      <a:pt x="1069" y="7661"/>
                      <a:pt x="1363" y="7661"/>
                    </a:cubicBezTo>
                    <a:cubicBezTo>
                      <a:pt x="2565" y="7661"/>
                      <a:pt x="4721" y="7120"/>
                      <a:pt x="4843" y="6768"/>
                    </a:cubicBezTo>
                    <a:cubicBezTo>
                      <a:pt x="5001" y="6329"/>
                      <a:pt x="4654" y="1572"/>
                      <a:pt x="4654" y="1572"/>
                    </a:cubicBezTo>
                    <a:lnTo>
                      <a:pt x="117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 name="Google Shape;726;p35"/>
              <p:cNvSpPr/>
              <p:nvPr/>
            </p:nvSpPr>
            <p:spPr>
              <a:xfrm>
                <a:off x="5934951" y="5922730"/>
                <a:ext cx="271504" cy="415590"/>
              </a:xfrm>
              <a:custGeom>
                <a:avLst/>
                <a:gdLst/>
                <a:ahLst/>
                <a:cxnLst/>
                <a:rect l="l" t="t" r="r" b="b"/>
                <a:pathLst>
                  <a:path w="5001" h="7655" extrusionOk="0">
                    <a:moveTo>
                      <a:pt x="3832" y="0"/>
                    </a:moveTo>
                    <a:lnTo>
                      <a:pt x="354" y="1675"/>
                    </a:lnTo>
                    <a:cubicBezTo>
                      <a:pt x="354" y="1675"/>
                      <a:pt x="0" y="6329"/>
                      <a:pt x="159" y="6767"/>
                    </a:cubicBezTo>
                    <a:cubicBezTo>
                      <a:pt x="286" y="7115"/>
                      <a:pt x="2442" y="7655"/>
                      <a:pt x="3641" y="7655"/>
                    </a:cubicBezTo>
                    <a:cubicBezTo>
                      <a:pt x="3935" y="7655"/>
                      <a:pt x="4171" y="7622"/>
                      <a:pt x="4307" y="7547"/>
                    </a:cubicBezTo>
                    <a:cubicBezTo>
                      <a:pt x="5001" y="7163"/>
                      <a:pt x="3478" y="5860"/>
                      <a:pt x="3478" y="5860"/>
                    </a:cubicBezTo>
                    <a:lnTo>
                      <a:pt x="3832"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 name="Google Shape;727;p35"/>
              <p:cNvSpPr/>
              <p:nvPr/>
            </p:nvSpPr>
            <p:spPr>
              <a:xfrm>
                <a:off x="5384019" y="5377280"/>
                <a:ext cx="370095" cy="349736"/>
              </a:xfrm>
              <a:custGeom>
                <a:avLst/>
                <a:gdLst/>
                <a:ahLst/>
                <a:cxnLst/>
                <a:rect l="l" t="t" r="r" b="b"/>
                <a:pathLst>
                  <a:path w="6817" h="6442" extrusionOk="0">
                    <a:moveTo>
                      <a:pt x="1486" y="0"/>
                    </a:moveTo>
                    <a:cubicBezTo>
                      <a:pt x="1311" y="0"/>
                      <a:pt x="1142" y="67"/>
                      <a:pt x="1036" y="229"/>
                    </a:cubicBezTo>
                    <a:cubicBezTo>
                      <a:pt x="963" y="338"/>
                      <a:pt x="945" y="478"/>
                      <a:pt x="994" y="606"/>
                    </a:cubicBezTo>
                    <a:cubicBezTo>
                      <a:pt x="922" y="567"/>
                      <a:pt x="842" y="547"/>
                      <a:pt x="762" y="547"/>
                    </a:cubicBezTo>
                    <a:cubicBezTo>
                      <a:pt x="644" y="547"/>
                      <a:pt x="526" y="590"/>
                      <a:pt x="439" y="673"/>
                    </a:cubicBezTo>
                    <a:cubicBezTo>
                      <a:pt x="293" y="807"/>
                      <a:pt x="263" y="1039"/>
                      <a:pt x="342" y="1209"/>
                    </a:cubicBezTo>
                    <a:cubicBezTo>
                      <a:pt x="214" y="1240"/>
                      <a:pt x="110" y="1337"/>
                      <a:pt x="86" y="1483"/>
                    </a:cubicBezTo>
                    <a:cubicBezTo>
                      <a:pt x="74" y="1599"/>
                      <a:pt x="104" y="1709"/>
                      <a:pt x="159" y="1812"/>
                    </a:cubicBezTo>
                    <a:cubicBezTo>
                      <a:pt x="184" y="1867"/>
                      <a:pt x="214" y="1916"/>
                      <a:pt x="244" y="1965"/>
                    </a:cubicBezTo>
                    <a:cubicBezTo>
                      <a:pt x="196" y="1977"/>
                      <a:pt x="147" y="2001"/>
                      <a:pt x="110" y="2044"/>
                    </a:cubicBezTo>
                    <a:cubicBezTo>
                      <a:pt x="1" y="2159"/>
                      <a:pt x="25" y="2342"/>
                      <a:pt x="98" y="2470"/>
                    </a:cubicBezTo>
                    <a:cubicBezTo>
                      <a:pt x="184" y="2610"/>
                      <a:pt x="330" y="2708"/>
                      <a:pt x="458" y="2805"/>
                    </a:cubicBezTo>
                    <a:cubicBezTo>
                      <a:pt x="598" y="2915"/>
                      <a:pt x="744" y="3018"/>
                      <a:pt x="896" y="3116"/>
                    </a:cubicBezTo>
                    <a:cubicBezTo>
                      <a:pt x="1055" y="3219"/>
                      <a:pt x="1213" y="3311"/>
                      <a:pt x="1383" y="3402"/>
                    </a:cubicBezTo>
                    <a:cubicBezTo>
                      <a:pt x="1603" y="3755"/>
                      <a:pt x="2029" y="4005"/>
                      <a:pt x="2364" y="4212"/>
                    </a:cubicBezTo>
                    <a:cubicBezTo>
                      <a:pt x="2522" y="4316"/>
                      <a:pt x="2687" y="4419"/>
                      <a:pt x="2857" y="4517"/>
                    </a:cubicBezTo>
                    <a:lnTo>
                      <a:pt x="2888" y="4541"/>
                    </a:lnTo>
                    <a:cubicBezTo>
                      <a:pt x="2894" y="4553"/>
                      <a:pt x="2906" y="4565"/>
                      <a:pt x="2924" y="4571"/>
                    </a:cubicBezTo>
                    <a:lnTo>
                      <a:pt x="5166" y="6441"/>
                    </a:lnTo>
                    <a:cubicBezTo>
                      <a:pt x="6817" y="5503"/>
                      <a:pt x="6750" y="3566"/>
                      <a:pt x="6750" y="3566"/>
                    </a:cubicBezTo>
                    <a:lnTo>
                      <a:pt x="4240" y="2080"/>
                    </a:lnTo>
                    <a:cubicBezTo>
                      <a:pt x="4228" y="2044"/>
                      <a:pt x="4210" y="2013"/>
                      <a:pt x="4191" y="1977"/>
                    </a:cubicBezTo>
                    <a:cubicBezTo>
                      <a:pt x="4143" y="1885"/>
                      <a:pt x="4094" y="1788"/>
                      <a:pt x="4045" y="1697"/>
                    </a:cubicBezTo>
                    <a:cubicBezTo>
                      <a:pt x="3942" y="1508"/>
                      <a:pt x="3832" y="1325"/>
                      <a:pt x="3716" y="1148"/>
                    </a:cubicBezTo>
                    <a:cubicBezTo>
                      <a:pt x="3601" y="972"/>
                      <a:pt x="3479" y="795"/>
                      <a:pt x="3351" y="625"/>
                    </a:cubicBezTo>
                    <a:cubicBezTo>
                      <a:pt x="3229" y="466"/>
                      <a:pt x="3107" y="302"/>
                      <a:pt x="2943" y="186"/>
                    </a:cubicBezTo>
                    <a:cubicBezTo>
                      <a:pt x="2865" y="130"/>
                      <a:pt x="2772" y="75"/>
                      <a:pt x="2673" y="75"/>
                    </a:cubicBezTo>
                    <a:cubicBezTo>
                      <a:pt x="2663" y="75"/>
                      <a:pt x="2654" y="75"/>
                      <a:pt x="2644" y="76"/>
                    </a:cubicBezTo>
                    <a:cubicBezTo>
                      <a:pt x="2535" y="95"/>
                      <a:pt x="2480" y="186"/>
                      <a:pt x="2449" y="290"/>
                    </a:cubicBezTo>
                    <a:cubicBezTo>
                      <a:pt x="2431" y="369"/>
                      <a:pt x="2425" y="448"/>
                      <a:pt x="2431" y="533"/>
                    </a:cubicBezTo>
                    <a:cubicBezTo>
                      <a:pt x="2370" y="478"/>
                      <a:pt x="2315" y="430"/>
                      <a:pt x="2254" y="381"/>
                    </a:cubicBezTo>
                    <a:cubicBezTo>
                      <a:pt x="2133" y="277"/>
                      <a:pt x="2005" y="168"/>
                      <a:pt x="1859" y="95"/>
                    </a:cubicBezTo>
                    <a:cubicBezTo>
                      <a:pt x="1746" y="36"/>
                      <a:pt x="1614" y="0"/>
                      <a:pt x="14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 name="Google Shape;728;p35"/>
              <p:cNvSpPr/>
              <p:nvPr/>
            </p:nvSpPr>
            <p:spPr>
              <a:xfrm>
                <a:off x="5513120" y="5394164"/>
                <a:ext cx="65257" cy="102608"/>
              </a:xfrm>
              <a:custGeom>
                <a:avLst/>
                <a:gdLst/>
                <a:ahLst/>
                <a:cxnLst/>
                <a:rect l="l" t="t" r="r" b="b"/>
                <a:pathLst>
                  <a:path w="1202" h="1890" extrusionOk="0">
                    <a:moveTo>
                      <a:pt x="94" y="1"/>
                    </a:moveTo>
                    <a:cubicBezTo>
                      <a:pt x="46" y="1"/>
                      <a:pt x="0" y="38"/>
                      <a:pt x="23" y="94"/>
                    </a:cubicBezTo>
                    <a:cubicBezTo>
                      <a:pt x="102" y="289"/>
                      <a:pt x="193" y="484"/>
                      <a:pt x="254" y="679"/>
                    </a:cubicBezTo>
                    <a:cubicBezTo>
                      <a:pt x="285" y="776"/>
                      <a:pt x="303" y="874"/>
                      <a:pt x="291" y="971"/>
                    </a:cubicBezTo>
                    <a:cubicBezTo>
                      <a:pt x="278" y="1063"/>
                      <a:pt x="266" y="1154"/>
                      <a:pt x="285" y="1245"/>
                    </a:cubicBezTo>
                    <a:cubicBezTo>
                      <a:pt x="364" y="1623"/>
                      <a:pt x="760" y="1781"/>
                      <a:pt x="1082" y="1885"/>
                    </a:cubicBezTo>
                    <a:cubicBezTo>
                      <a:pt x="1091" y="1888"/>
                      <a:pt x="1099" y="1889"/>
                      <a:pt x="1107" y="1889"/>
                    </a:cubicBezTo>
                    <a:cubicBezTo>
                      <a:pt x="1180" y="1889"/>
                      <a:pt x="1201" y="1766"/>
                      <a:pt x="1113" y="1739"/>
                    </a:cubicBezTo>
                    <a:cubicBezTo>
                      <a:pt x="839" y="1641"/>
                      <a:pt x="431" y="1495"/>
                      <a:pt x="431" y="1142"/>
                    </a:cubicBezTo>
                    <a:cubicBezTo>
                      <a:pt x="425" y="1051"/>
                      <a:pt x="449" y="965"/>
                      <a:pt x="449" y="874"/>
                    </a:cubicBezTo>
                    <a:cubicBezTo>
                      <a:pt x="443" y="783"/>
                      <a:pt x="419" y="685"/>
                      <a:pt x="388" y="600"/>
                    </a:cubicBezTo>
                    <a:cubicBezTo>
                      <a:pt x="327" y="411"/>
                      <a:pt x="242" y="234"/>
                      <a:pt x="169" y="52"/>
                    </a:cubicBezTo>
                    <a:cubicBezTo>
                      <a:pt x="155" y="16"/>
                      <a:pt x="124" y="1"/>
                      <a:pt x="9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 name="Google Shape;729;p35"/>
              <p:cNvSpPr/>
              <p:nvPr/>
            </p:nvSpPr>
            <p:spPr>
              <a:xfrm>
                <a:off x="5396506" y="5409040"/>
                <a:ext cx="108037" cy="121610"/>
              </a:xfrm>
              <a:custGeom>
                <a:avLst/>
                <a:gdLst/>
                <a:ahLst/>
                <a:cxnLst/>
                <a:rect l="l" t="t" r="r" b="b"/>
                <a:pathLst>
                  <a:path w="1990" h="2240" extrusionOk="0">
                    <a:moveTo>
                      <a:pt x="851" y="1"/>
                    </a:moveTo>
                    <a:cubicBezTo>
                      <a:pt x="824" y="1"/>
                      <a:pt x="799" y="14"/>
                      <a:pt x="782" y="40"/>
                    </a:cubicBezTo>
                    <a:cubicBezTo>
                      <a:pt x="764" y="76"/>
                      <a:pt x="776" y="131"/>
                      <a:pt x="812" y="143"/>
                    </a:cubicBezTo>
                    <a:cubicBezTo>
                      <a:pt x="1099" y="259"/>
                      <a:pt x="1373" y="411"/>
                      <a:pt x="1622" y="588"/>
                    </a:cubicBezTo>
                    <a:cubicBezTo>
                      <a:pt x="1476" y="758"/>
                      <a:pt x="1354" y="941"/>
                      <a:pt x="1251" y="1142"/>
                    </a:cubicBezTo>
                    <a:cubicBezTo>
                      <a:pt x="928" y="953"/>
                      <a:pt x="605" y="770"/>
                      <a:pt x="282" y="582"/>
                    </a:cubicBezTo>
                    <a:cubicBezTo>
                      <a:pt x="270" y="574"/>
                      <a:pt x="257" y="571"/>
                      <a:pt x="245" y="571"/>
                    </a:cubicBezTo>
                    <a:cubicBezTo>
                      <a:pt x="179" y="571"/>
                      <a:pt x="137" y="674"/>
                      <a:pt x="209" y="716"/>
                    </a:cubicBezTo>
                    <a:cubicBezTo>
                      <a:pt x="532" y="904"/>
                      <a:pt x="855" y="1093"/>
                      <a:pt x="1178" y="1276"/>
                    </a:cubicBezTo>
                    <a:cubicBezTo>
                      <a:pt x="1178" y="1276"/>
                      <a:pt x="1184" y="1276"/>
                      <a:pt x="1184" y="1282"/>
                    </a:cubicBezTo>
                    <a:cubicBezTo>
                      <a:pt x="1117" y="1428"/>
                      <a:pt x="1062" y="1581"/>
                      <a:pt x="1019" y="1739"/>
                    </a:cubicBezTo>
                    <a:cubicBezTo>
                      <a:pt x="1019" y="1739"/>
                      <a:pt x="1019" y="1733"/>
                      <a:pt x="1019" y="1733"/>
                    </a:cubicBezTo>
                    <a:cubicBezTo>
                      <a:pt x="727" y="1599"/>
                      <a:pt x="441" y="1465"/>
                      <a:pt x="148" y="1325"/>
                    </a:cubicBezTo>
                    <a:cubicBezTo>
                      <a:pt x="138" y="1320"/>
                      <a:pt x="127" y="1318"/>
                      <a:pt x="117" y="1318"/>
                    </a:cubicBezTo>
                    <a:cubicBezTo>
                      <a:pt x="43" y="1318"/>
                      <a:pt x="0" y="1427"/>
                      <a:pt x="75" y="1465"/>
                    </a:cubicBezTo>
                    <a:lnTo>
                      <a:pt x="946" y="1873"/>
                    </a:lnTo>
                    <a:cubicBezTo>
                      <a:pt x="965" y="1879"/>
                      <a:pt x="977" y="1879"/>
                      <a:pt x="989" y="1879"/>
                    </a:cubicBezTo>
                    <a:cubicBezTo>
                      <a:pt x="971" y="1964"/>
                      <a:pt x="952" y="2056"/>
                      <a:pt x="946" y="2141"/>
                    </a:cubicBezTo>
                    <a:cubicBezTo>
                      <a:pt x="940" y="2184"/>
                      <a:pt x="959" y="2226"/>
                      <a:pt x="1001" y="2238"/>
                    </a:cubicBezTo>
                    <a:cubicBezTo>
                      <a:pt x="1005" y="2239"/>
                      <a:pt x="1009" y="2239"/>
                      <a:pt x="1013" y="2239"/>
                    </a:cubicBezTo>
                    <a:cubicBezTo>
                      <a:pt x="1048" y="2239"/>
                      <a:pt x="1093" y="2216"/>
                      <a:pt x="1093" y="2177"/>
                    </a:cubicBezTo>
                    <a:cubicBezTo>
                      <a:pt x="1166" y="1538"/>
                      <a:pt x="1464" y="929"/>
                      <a:pt x="1933" y="484"/>
                    </a:cubicBezTo>
                    <a:cubicBezTo>
                      <a:pt x="1990" y="432"/>
                      <a:pt x="1933" y="359"/>
                      <a:pt x="1871" y="359"/>
                    </a:cubicBezTo>
                    <a:cubicBezTo>
                      <a:pt x="1853" y="359"/>
                      <a:pt x="1834" y="365"/>
                      <a:pt x="1817" y="381"/>
                    </a:cubicBezTo>
                    <a:cubicBezTo>
                      <a:pt x="1787" y="411"/>
                      <a:pt x="1756" y="442"/>
                      <a:pt x="1726" y="472"/>
                    </a:cubicBezTo>
                    <a:cubicBezTo>
                      <a:pt x="1464" y="289"/>
                      <a:pt x="1184" y="131"/>
                      <a:pt x="885" y="9"/>
                    </a:cubicBezTo>
                    <a:cubicBezTo>
                      <a:pt x="874" y="3"/>
                      <a:pt x="862" y="1"/>
                      <a:pt x="85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0" name="Google Shape;730;p35"/>
              <p:cNvSpPr/>
              <p:nvPr/>
            </p:nvSpPr>
            <p:spPr>
              <a:xfrm>
                <a:off x="5675718" y="5873435"/>
                <a:ext cx="491107" cy="155812"/>
              </a:xfrm>
              <a:custGeom>
                <a:avLst/>
                <a:gdLst/>
                <a:ahLst/>
                <a:cxnLst/>
                <a:rect l="l" t="t" r="r" b="b"/>
                <a:pathLst>
                  <a:path w="9046" h="2870" extrusionOk="0">
                    <a:moveTo>
                      <a:pt x="0" y="1"/>
                    </a:moveTo>
                    <a:cubicBezTo>
                      <a:pt x="761" y="2059"/>
                      <a:pt x="2613" y="2839"/>
                      <a:pt x="4989" y="2870"/>
                    </a:cubicBezTo>
                    <a:cubicBezTo>
                      <a:pt x="5007" y="2870"/>
                      <a:pt x="5025" y="2870"/>
                      <a:pt x="5044" y="2870"/>
                    </a:cubicBezTo>
                    <a:cubicBezTo>
                      <a:pt x="6715" y="2870"/>
                      <a:pt x="8232" y="1775"/>
                      <a:pt x="9045" y="323"/>
                    </a:cubicBezTo>
                    <a:lnTo>
                      <a:pt x="9045" y="323"/>
                    </a:lnTo>
                    <a:cubicBezTo>
                      <a:pt x="8923" y="360"/>
                      <a:pt x="8801" y="384"/>
                      <a:pt x="8674" y="415"/>
                    </a:cubicBezTo>
                    <a:cubicBezTo>
                      <a:pt x="7888" y="598"/>
                      <a:pt x="7151" y="744"/>
                      <a:pt x="6359" y="792"/>
                    </a:cubicBezTo>
                    <a:cubicBezTo>
                      <a:pt x="6030" y="812"/>
                      <a:pt x="5703" y="821"/>
                      <a:pt x="5377" y="821"/>
                    </a:cubicBezTo>
                    <a:cubicBezTo>
                      <a:pt x="4255" y="821"/>
                      <a:pt x="3146" y="714"/>
                      <a:pt x="2004" y="549"/>
                    </a:cubicBezTo>
                    <a:cubicBezTo>
                      <a:pt x="1310" y="439"/>
                      <a:pt x="646" y="263"/>
                      <a:pt x="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1" name="Google Shape;731;p35"/>
              <p:cNvSpPr/>
              <p:nvPr/>
            </p:nvSpPr>
            <p:spPr>
              <a:xfrm>
                <a:off x="5656499" y="5595037"/>
                <a:ext cx="540077" cy="161947"/>
              </a:xfrm>
              <a:custGeom>
                <a:avLst/>
                <a:gdLst/>
                <a:ahLst/>
                <a:cxnLst/>
                <a:rect l="l" t="t" r="r" b="b"/>
                <a:pathLst>
                  <a:path w="9948" h="2983" extrusionOk="0">
                    <a:moveTo>
                      <a:pt x="646" y="0"/>
                    </a:moveTo>
                    <a:cubicBezTo>
                      <a:pt x="342" y="591"/>
                      <a:pt x="74" y="1358"/>
                      <a:pt x="1" y="2296"/>
                    </a:cubicBezTo>
                    <a:cubicBezTo>
                      <a:pt x="49" y="2309"/>
                      <a:pt x="98" y="2327"/>
                      <a:pt x="147" y="2339"/>
                    </a:cubicBezTo>
                    <a:lnTo>
                      <a:pt x="147" y="2369"/>
                    </a:lnTo>
                    <a:cubicBezTo>
                      <a:pt x="330" y="2400"/>
                      <a:pt x="494" y="2473"/>
                      <a:pt x="671" y="2522"/>
                    </a:cubicBezTo>
                    <a:cubicBezTo>
                      <a:pt x="2066" y="2886"/>
                      <a:pt x="3447" y="2982"/>
                      <a:pt x="4833" y="2982"/>
                    </a:cubicBezTo>
                    <a:cubicBezTo>
                      <a:pt x="5438" y="2982"/>
                      <a:pt x="6043" y="2964"/>
                      <a:pt x="6652" y="2942"/>
                    </a:cubicBezTo>
                    <a:cubicBezTo>
                      <a:pt x="7645" y="2912"/>
                      <a:pt x="8595" y="2729"/>
                      <a:pt x="9600" y="2485"/>
                    </a:cubicBezTo>
                    <a:cubicBezTo>
                      <a:pt x="9716" y="2455"/>
                      <a:pt x="9832" y="2430"/>
                      <a:pt x="9947" y="2400"/>
                    </a:cubicBezTo>
                    <a:cubicBezTo>
                      <a:pt x="9911" y="2235"/>
                      <a:pt x="9868" y="2077"/>
                      <a:pt x="9813" y="1919"/>
                    </a:cubicBezTo>
                    <a:cubicBezTo>
                      <a:pt x="9557" y="1182"/>
                      <a:pt x="9308" y="567"/>
                      <a:pt x="9076" y="67"/>
                    </a:cubicBezTo>
                    <a:cubicBezTo>
                      <a:pt x="9064" y="73"/>
                      <a:pt x="9046" y="73"/>
                      <a:pt x="9028" y="79"/>
                    </a:cubicBezTo>
                    <a:cubicBezTo>
                      <a:pt x="9019" y="82"/>
                      <a:pt x="9010" y="83"/>
                      <a:pt x="9002" y="83"/>
                    </a:cubicBezTo>
                    <a:cubicBezTo>
                      <a:pt x="8980" y="83"/>
                      <a:pt x="8960" y="76"/>
                      <a:pt x="8937" y="76"/>
                    </a:cubicBezTo>
                    <a:cubicBezTo>
                      <a:pt x="8929" y="76"/>
                      <a:pt x="8921" y="77"/>
                      <a:pt x="8912" y="79"/>
                    </a:cubicBezTo>
                    <a:cubicBezTo>
                      <a:pt x="8437" y="232"/>
                      <a:pt x="7943" y="323"/>
                      <a:pt x="7444" y="378"/>
                    </a:cubicBezTo>
                    <a:cubicBezTo>
                      <a:pt x="7413" y="384"/>
                      <a:pt x="7389" y="396"/>
                      <a:pt x="7359" y="408"/>
                    </a:cubicBezTo>
                    <a:cubicBezTo>
                      <a:pt x="7330" y="408"/>
                      <a:pt x="7299" y="403"/>
                      <a:pt x="7269" y="403"/>
                    </a:cubicBezTo>
                    <a:cubicBezTo>
                      <a:pt x="7254" y="403"/>
                      <a:pt x="7239" y="404"/>
                      <a:pt x="7225" y="408"/>
                    </a:cubicBezTo>
                    <a:cubicBezTo>
                      <a:pt x="7042" y="469"/>
                      <a:pt x="6871" y="445"/>
                      <a:pt x="6683" y="457"/>
                    </a:cubicBezTo>
                    <a:cubicBezTo>
                      <a:pt x="6652" y="457"/>
                      <a:pt x="6634" y="487"/>
                      <a:pt x="6603" y="487"/>
                    </a:cubicBezTo>
                    <a:cubicBezTo>
                      <a:pt x="6311" y="493"/>
                      <a:pt x="6022" y="500"/>
                      <a:pt x="5732" y="500"/>
                    </a:cubicBezTo>
                    <a:cubicBezTo>
                      <a:pt x="5443" y="500"/>
                      <a:pt x="5154" y="493"/>
                      <a:pt x="4861" y="475"/>
                    </a:cubicBezTo>
                    <a:cubicBezTo>
                      <a:pt x="4179" y="439"/>
                      <a:pt x="3503" y="487"/>
                      <a:pt x="2815" y="396"/>
                    </a:cubicBezTo>
                    <a:cubicBezTo>
                      <a:pt x="2697" y="378"/>
                      <a:pt x="2583" y="374"/>
                      <a:pt x="2471" y="374"/>
                    </a:cubicBezTo>
                    <a:cubicBezTo>
                      <a:pt x="2327" y="374"/>
                      <a:pt x="2185" y="382"/>
                      <a:pt x="2040" y="382"/>
                    </a:cubicBezTo>
                    <a:cubicBezTo>
                      <a:pt x="1904" y="382"/>
                      <a:pt x="1766" y="375"/>
                      <a:pt x="1621" y="347"/>
                    </a:cubicBezTo>
                    <a:cubicBezTo>
                      <a:pt x="1268" y="274"/>
                      <a:pt x="951" y="152"/>
                      <a:pt x="64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2" name="Google Shape;732;p35"/>
              <p:cNvSpPr/>
              <p:nvPr/>
            </p:nvSpPr>
            <p:spPr>
              <a:xfrm>
                <a:off x="5691570" y="5492863"/>
                <a:ext cx="457719" cy="129319"/>
              </a:xfrm>
              <a:custGeom>
                <a:avLst/>
                <a:gdLst/>
                <a:ahLst/>
                <a:cxnLst/>
                <a:rect l="l" t="t" r="r" b="b"/>
                <a:pathLst>
                  <a:path w="8431" h="2382" extrusionOk="0">
                    <a:moveTo>
                      <a:pt x="7322" y="0"/>
                    </a:moveTo>
                    <a:lnTo>
                      <a:pt x="1170" y="365"/>
                    </a:lnTo>
                    <a:cubicBezTo>
                      <a:pt x="1170" y="365"/>
                      <a:pt x="530" y="871"/>
                      <a:pt x="0" y="1882"/>
                    </a:cubicBezTo>
                    <a:cubicBezTo>
                      <a:pt x="305" y="2034"/>
                      <a:pt x="622" y="2156"/>
                      <a:pt x="975" y="2229"/>
                    </a:cubicBezTo>
                    <a:cubicBezTo>
                      <a:pt x="1120" y="2257"/>
                      <a:pt x="1258" y="2264"/>
                      <a:pt x="1394" y="2264"/>
                    </a:cubicBezTo>
                    <a:cubicBezTo>
                      <a:pt x="1539" y="2264"/>
                      <a:pt x="1681" y="2256"/>
                      <a:pt x="1825" y="2256"/>
                    </a:cubicBezTo>
                    <a:cubicBezTo>
                      <a:pt x="1937" y="2256"/>
                      <a:pt x="2051" y="2260"/>
                      <a:pt x="2169" y="2278"/>
                    </a:cubicBezTo>
                    <a:cubicBezTo>
                      <a:pt x="2857" y="2369"/>
                      <a:pt x="3533" y="2321"/>
                      <a:pt x="4215" y="2357"/>
                    </a:cubicBezTo>
                    <a:cubicBezTo>
                      <a:pt x="4508" y="2375"/>
                      <a:pt x="4797" y="2382"/>
                      <a:pt x="5086" y="2382"/>
                    </a:cubicBezTo>
                    <a:cubicBezTo>
                      <a:pt x="5376" y="2382"/>
                      <a:pt x="5665" y="2375"/>
                      <a:pt x="5957" y="2369"/>
                    </a:cubicBezTo>
                    <a:cubicBezTo>
                      <a:pt x="5988" y="2369"/>
                      <a:pt x="6006" y="2339"/>
                      <a:pt x="6037" y="2339"/>
                    </a:cubicBezTo>
                    <a:cubicBezTo>
                      <a:pt x="6225" y="2327"/>
                      <a:pt x="6396" y="2351"/>
                      <a:pt x="6579" y="2290"/>
                    </a:cubicBezTo>
                    <a:cubicBezTo>
                      <a:pt x="6593" y="2286"/>
                      <a:pt x="6608" y="2285"/>
                      <a:pt x="6623" y="2285"/>
                    </a:cubicBezTo>
                    <a:cubicBezTo>
                      <a:pt x="6653" y="2285"/>
                      <a:pt x="6684" y="2290"/>
                      <a:pt x="6713" y="2290"/>
                    </a:cubicBezTo>
                    <a:cubicBezTo>
                      <a:pt x="6743" y="2278"/>
                      <a:pt x="6767" y="2266"/>
                      <a:pt x="6798" y="2260"/>
                    </a:cubicBezTo>
                    <a:cubicBezTo>
                      <a:pt x="7297" y="2205"/>
                      <a:pt x="7791" y="2114"/>
                      <a:pt x="8266" y="1961"/>
                    </a:cubicBezTo>
                    <a:cubicBezTo>
                      <a:pt x="8275" y="1959"/>
                      <a:pt x="8283" y="1958"/>
                      <a:pt x="8291" y="1958"/>
                    </a:cubicBezTo>
                    <a:cubicBezTo>
                      <a:pt x="8314" y="1958"/>
                      <a:pt x="8334" y="1965"/>
                      <a:pt x="8356" y="1965"/>
                    </a:cubicBezTo>
                    <a:cubicBezTo>
                      <a:pt x="8364" y="1965"/>
                      <a:pt x="8373" y="1964"/>
                      <a:pt x="8382" y="1961"/>
                    </a:cubicBezTo>
                    <a:cubicBezTo>
                      <a:pt x="8400" y="1955"/>
                      <a:pt x="8418" y="1955"/>
                      <a:pt x="8430" y="1949"/>
                    </a:cubicBezTo>
                    <a:cubicBezTo>
                      <a:pt x="7797" y="560"/>
                      <a:pt x="7322" y="0"/>
                      <a:pt x="732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3" name="Google Shape;733;p35"/>
              <p:cNvSpPr/>
              <p:nvPr/>
            </p:nvSpPr>
            <p:spPr>
              <a:xfrm>
                <a:off x="5654870" y="5719686"/>
                <a:ext cx="552944" cy="198321"/>
              </a:xfrm>
              <a:custGeom>
                <a:avLst/>
                <a:gdLst/>
                <a:ahLst/>
                <a:cxnLst/>
                <a:rect l="l" t="t" r="r" b="b"/>
                <a:pathLst>
                  <a:path w="10185" h="3653" extrusionOk="0">
                    <a:moveTo>
                      <a:pt x="31" y="0"/>
                    </a:moveTo>
                    <a:cubicBezTo>
                      <a:pt x="0" y="360"/>
                      <a:pt x="0" y="743"/>
                      <a:pt x="31" y="1152"/>
                    </a:cubicBezTo>
                    <a:cubicBezTo>
                      <a:pt x="86" y="1791"/>
                      <a:pt x="201" y="2345"/>
                      <a:pt x="384" y="2833"/>
                    </a:cubicBezTo>
                    <a:cubicBezTo>
                      <a:pt x="1030" y="3095"/>
                      <a:pt x="1694" y="3271"/>
                      <a:pt x="2388" y="3381"/>
                    </a:cubicBezTo>
                    <a:cubicBezTo>
                      <a:pt x="3530" y="3546"/>
                      <a:pt x="4639" y="3653"/>
                      <a:pt x="5761" y="3653"/>
                    </a:cubicBezTo>
                    <a:cubicBezTo>
                      <a:pt x="6087" y="3653"/>
                      <a:pt x="6414" y="3644"/>
                      <a:pt x="6743" y="3624"/>
                    </a:cubicBezTo>
                    <a:cubicBezTo>
                      <a:pt x="7535" y="3576"/>
                      <a:pt x="8272" y="3430"/>
                      <a:pt x="9058" y="3247"/>
                    </a:cubicBezTo>
                    <a:cubicBezTo>
                      <a:pt x="9179" y="3216"/>
                      <a:pt x="9307" y="3192"/>
                      <a:pt x="9429" y="3155"/>
                    </a:cubicBezTo>
                    <a:cubicBezTo>
                      <a:pt x="9953" y="2224"/>
                      <a:pt x="10184" y="1139"/>
                      <a:pt x="9977" y="104"/>
                    </a:cubicBezTo>
                    <a:lnTo>
                      <a:pt x="9977" y="104"/>
                    </a:lnTo>
                    <a:cubicBezTo>
                      <a:pt x="9862" y="134"/>
                      <a:pt x="9746" y="159"/>
                      <a:pt x="9630" y="189"/>
                    </a:cubicBezTo>
                    <a:cubicBezTo>
                      <a:pt x="8625" y="433"/>
                      <a:pt x="7675" y="616"/>
                      <a:pt x="6682" y="646"/>
                    </a:cubicBezTo>
                    <a:cubicBezTo>
                      <a:pt x="6073" y="668"/>
                      <a:pt x="5468" y="686"/>
                      <a:pt x="4863" y="686"/>
                    </a:cubicBezTo>
                    <a:cubicBezTo>
                      <a:pt x="3477" y="686"/>
                      <a:pt x="2096" y="590"/>
                      <a:pt x="701" y="226"/>
                    </a:cubicBezTo>
                    <a:cubicBezTo>
                      <a:pt x="524" y="177"/>
                      <a:pt x="360" y="104"/>
                      <a:pt x="177" y="73"/>
                    </a:cubicBezTo>
                    <a:lnTo>
                      <a:pt x="177" y="43"/>
                    </a:lnTo>
                    <a:cubicBezTo>
                      <a:pt x="128" y="31"/>
                      <a:pt x="79" y="13"/>
                      <a:pt x="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4" name="Google Shape;734;p35"/>
              <p:cNvSpPr/>
              <p:nvPr/>
            </p:nvSpPr>
            <p:spPr>
              <a:xfrm>
                <a:off x="6071815" y="5413926"/>
                <a:ext cx="394905" cy="320691"/>
              </a:xfrm>
              <a:custGeom>
                <a:avLst/>
                <a:gdLst/>
                <a:ahLst/>
                <a:cxnLst/>
                <a:rect l="l" t="t" r="r" b="b"/>
                <a:pathLst>
                  <a:path w="7274" h="5907" extrusionOk="0">
                    <a:moveTo>
                      <a:pt x="4889" y="0"/>
                    </a:moveTo>
                    <a:cubicBezTo>
                      <a:pt x="4805" y="0"/>
                      <a:pt x="4725" y="34"/>
                      <a:pt x="4654" y="71"/>
                    </a:cubicBezTo>
                    <a:cubicBezTo>
                      <a:pt x="4478" y="163"/>
                      <a:pt x="4326" y="309"/>
                      <a:pt x="4185" y="443"/>
                    </a:cubicBezTo>
                    <a:cubicBezTo>
                      <a:pt x="4033" y="589"/>
                      <a:pt x="3887" y="741"/>
                      <a:pt x="3741" y="900"/>
                    </a:cubicBezTo>
                    <a:cubicBezTo>
                      <a:pt x="3601" y="1058"/>
                      <a:pt x="3461" y="1223"/>
                      <a:pt x="3333" y="1393"/>
                    </a:cubicBezTo>
                    <a:cubicBezTo>
                      <a:pt x="3266" y="1478"/>
                      <a:pt x="3205" y="1564"/>
                      <a:pt x="3144" y="1649"/>
                    </a:cubicBezTo>
                    <a:cubicBezTo>
                      <a:pt x="3120" y="1679"/>
                      <a:pt x="3095" y="1710"/>
                      <a:pt x="3083" y="1740"/>
                    </a:cubicBezTo>
                    <a:lnTo>
                      <a:pt x="3077" y="1740"/>
                    </a:lnTo>
                    <a:lnTo>
                      <a:pt x="366" y="2824"/>
                    </a:lnTo>
                    <a:cubicBezTo>
                      <a:pt x="366" y="2824"/>
                      <a:pt x="1" y="4725"/>
                      <a:pt x="1493" y="5906"/>
                    </a:cubicBezTo>
                    <a:lnTo>
                      <a:pt x="3991" y="4408"/>
                    </a:lnTo>
                    <a:cubicBezTo>
                      <a:pt x="4009" y="4402"/>
                      <a:pt x="4021" y="4396"/>
                      <a:pt x="4033" y="4384"/>
                    </a:cubicBezTo>
                    <a:lnTo>
                      <a:pt x="4070" y="4359"/>
                    </a:lnTo>
                    <a:cubicBezTo>
                      <a:pt x="4246" y="4292"/>
                      <a:pt x="4429" y="4219"/>
                      <a:pt x="4606" y="4140"/>
                    </a:cubicBezTo>
                    <a:cubicBezTo>
                      <a:pt x="4965" y="3988"/>
                      <a:pt x="5422" y="3805"/>
                      <a:pt x="5696" y="3488"/>
                    </a:cubicBezTo>
                    <a:cubicBezTo>
                      <a:pt x="5879" y="3427"/>
                      <a:pt x="6049" y="3360"/>
                      <a:pt x="6226" y="3281"/>
                    </a:cubicBezTo>
                    <a:cubicBezTo>
                      <a:pt x="6384" y="3208"/>
                      <a:pt x="6543" y="3129"/>
                      <a:pt x="6701" y="3044"/>
                    </a:cubicBezTo>
                    <a:cubicBezTo>
                      <a:pt x="6841" y="2971"/>
                      <a:pt x="6999" y="2891"/>
                      <a:pt x="7109" y="2770"/>
                    </a:cubicBezTo>
                    <a:cubicBezTo>
                      <a:pt x="7200" y="2654"/>
                      <a:pt x="7255" y="2477"/>
                      <a:pt x="7164" y="2343"/>
                    </a:cubicBezTo>
                    <a:cubicBezTo>
                      <a:pt x="7133" y="2301"/>
                      <a:pt x="7091" y="2270"/>
                      <a:pt x="7042" y="2246"/>
                    </a:cubicBezTo>
                    <a:cubicBezTo>
                      <a:pt x="7085" y="2209"/>
                      <a:pt x="7121" y="2161"/>
                      <a:pt x="7152" y="2112"/>
                    </a:cubicBezTo>
                    <a:cubicBezTo>
                      <a:pt x="7219" y="2020"/>
                      <a:pt x="7274" y="1911"/>
                      <a:pt x="7274" y="1795"/>
                    </a:cubicBezTo>
                    <a:cubicBezTo>
                      <a:pt x="7274" y="1649"/>
                      <a:pt x="7182" y="1533"/>
                      <a:pt x="7060" y="1491"/>
                    </a:cubicBezTo>
                    <a:cubicBezTo>
                      <a:pt x="7170" y="1326"/>
                      <a:pt x="7176" y="1095"/>
                      <a:pt x="7054" y="942"/>
                    </a:cubicBezTo>
                    <a:cubicBezTo>
                      <a:pt x="6962" y="824"/>
                      <a:pt x="6819" y="762"/>
                      <a:pt x="6676" y="762"/>
                    </a:cubicBezTo>
                    <a:cubicBezTo>
                      <a:pt x="6620" y="762"/>
                      <a:pt x="6565" y="771"/>
                      <a:pt x="6512" y="790"/>
                    </a:cubicBezTo>
                    <a:cubicBezTo>
                      <a:pt x="6579" y="674"/>
                      <a:pt x="6585" y="528"/>
                      <a:pt x="6530" y="406"/>
                    </a:cubicBezTo>
                    <a:cubicBezTo>
                      <a:pt x="6437" y="193"/>
                      <a:pt x="6226" y="105"/>
                      <a:pt x="6010" y="105"/>
                    </a:cubicBezTo>
                    <a:cubicBezTo>
                      <a:pt x="5918" y="105"/>
                      <a:pt x="5824" y="121"/>
                      <a:pt x="5739" y="151"/>
                    </a:cubicBezTo>
                    <a:cubicBezTo>
                      <a:pt x="5580" y="199"/>
                      <a:pt x="5440" y="285"/>
                      <a:pt x="5300" y="370"/>
                    </a:cubicBezTo>
                    <a:cubicBezTo>
                      <a:pt x="5239" y="412"/>
                      <a:pt x="5172" y="449"/>
                      <a:pt x="5105" y="492"/>
                    </a:cubicBezTo>
                    <a:cubicBezTo>
                      <a:pt x="5123" y="412"/>
                      <a:pt x="5130" y="333"/>
                      <a:pt x="5123" y="254"/>
                    </a:cubicBezTo>
                    <a:cubicBezTo>
                      <a:pt x="5111" y="144"/>
                      <a:pt x="5075" y="41"/>
                      <a:pt x="4965" y="10"/>
                    </a:cubicBezTo>
                    <a:cubicBezTo>
                      <a:pt x="4940" y="3"/>
                      <a:pt x="4914" y="0"/>
                      <a:pt x="488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5" name="Google Shape;735;p35"/>
              <p:cNvSpPr/>
              <p:nvPr/>
            </p:nvSpPr>
            <p:spPr>
              <a:xfrm>
                <a:off x="6274207" y="5428421"/>
                <a:ext cx="79263" cy="92999"/>
              </a:xfrm>
              <a:custGeom>
                <a:avLst/>
                <a:gdLst/>
                <a:ahLst/>
                <a:cxnLst/>
                <a:rect l="l" t="t" r="r" b="b"/>
                <a:pathLst>
                  <a:path w="1460" h="1713" extrusionOk="0">
                    <a:moveTo>
                      <a:pt x="1353" y="1"/>
                    </a:moveTo>
                    <a:cubicBezTo>
                      <a:pt x="1328" y="1"/>
                      <a:pt x="1303" y="11"/>
                      <a:pt x="1286" y="36"/>
                    </a:cubicBezTo>
                    <a:cubicBezTo>
                      <a:pt x="1188" y="206"/>
                      <a:pt x="1079" y="371"/>
                      <a:pt x="987" y="547"/>
                    </a:cubicBezTo>
                    <a:cubicBezTo>
                      <a:pt x="945" y="627"/>
                      <a:pt x="902" y="718"/>
                      <a:pt x="884" y="809"/>
                    </a:cubicBezTo>
                    <a:cubicBezTo>
                      <a:pt x="872" y="901"/>
                      <a:pt x="878" y="992"/>
                      <a:pt x="866" y="1077"/>
                    </a:cubicBezTo>
                    <a:cubicBezTo>
                      <a:pt x="805" y="1431"/>
                      <a:pt x="384" y="1510"/>
                      <a:pt x="92" y="1559"/>
                    </a:cubicBezTo>
                    <a:cubicBezTo>
                      <a:pt x="0" y="1576"/>
                      <a:pt x="6" y="1712"/>
                      <a:pt x="89" y="1712"/>
                    </a:cubicBezTo>
                    <a:cubicBezTo>
                      <a:pt x="93" y="1712"/>
                      <a:pt x="99" y="1712"/>
                      <a:pt x="104" y="1711"/>
                    </a:cubicBezTo>
                    <a:cubicBezTo>
                      <a:pt x="439" y="1656"/>
                      <a:pt x="853" y="1565"/>
                      <a:pt x="987" y="1205"/>
                    </a:cubicBezTo>
                    <a:cubicBezTo>
                      <a:pt x="1024" y="1114"/>
                      <a:pt x="1024" y="1023"/>
                      <a:pt x="1024" y="931"/>
                    </a:cubicBezTo>
                    <a:cubicBezTo>
                      <a:pt x="1030" y="828"/>
                      <a:pt x="1060" y="736"/>
                      <a:pt x="1109" y="651"/>
                    </a:cubicBezTo>
                    <a:cubicBezTo>
                      <a:pt x="1201" y="462"/>
                      <a:pt x="1316" y="286"/>
                      <a:pt x="1426" y="109"/>
                    </a:cubicBezTo>
                    <a:cubicBezTo>
                      <a:pt x="1459" y="50"/>
                      <a:pt x="1407" y="1"/>
                      <a:pt x="135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6" name="Google Shape;736;p35"/>
              <p:cNvSpPr/>
              <p:nvPr/>
            </p:nvSpPr>
            <p:spPr>
              <a:xfrm>
                <a:off x="6356510" y="5454915"/>
                <a:ext cx="98591" cy="118678"/>
              </a:xfrm>
              <a:custGeom>
                <a:avLst/>
                <a:gdLst/>
                <a:ahLst/>
                <a:cxnLst/>
                <a:rect l="l" t="t" r="r" b="b"/>
                <a:pathLst>
                  <a:path w="1816" h="2186" extrusionOk="0">
                    <a:moveTo>
                      <a:pt x="1175" y="1"/>
                    </a:moveTo>
                    <a:cubicBezTo>
                      <a:pt x="1168" y="1"/>
                      <a:pt x="1160" y="2"/>
                      <a:pt x="1152" y="5"/>
                    </a:cubicBezTo>
                    <a:cubicBezTo>
                      <a:pt x="836" y="78"/>
                      <a:pt x="537" y="187"/>
                      <a:pt x="251" y="334"/>
                    </a:cubicBezTo>
                    <a:cubicBezTo>
                      <a:pt x="227" y="297"/>
                      <a:pt x="196" y="260"/>
                      <a:pt x="172" y="230"/>
                    </a:cubicBezTo>
                    <a:cubicBezTo>
                      <a:pt x="155" y="208"/>
                      <a:pt x="132" y="198"/>
                      <a:pt x="110" y="198"/>
                    </a:cubicBezTo>
                    <a:cubicBezTo>
                      <a:pt x="54" y="198"/>
                      <a:pt x="0" y="258"/>
                      <a:pt x="44" y="315"/>
                    </a:cubicBezTo>
                    <a:cubicBezTo>
                      <a:pt x="440" y="827"/>
                      <a:pt x="641" y="1466"/>
                      <a:pt x="610" y="2112"/>
                    </a:cubicBezTo>
                    <a:cubicBezTo>
                      <a:pt x="604" y="2155"/>
                      <a:pt x="653" y="2185"/>
                      <a:pt x="690" y="2185"/>
                    </a:cubicBezTo>
                    <a:cubicBezTo>
                      <a:pt x="738" y="2179"/>
                      <a:pt x="763" y="2143"/>
                      <a:pt x="763" y="2106"/>
                    </a:cubicBezTo>
                    <a:cubicBezTo>
                      <a:pt x="769" y="2015"/>
                      <a:pt x="769" y="1923"/>
                      <a:pt x="763" y="1838"/>
                    </a:cubicBezTo>
                    <a:cubicBezTo>
                      <a:pt x="775" y="1838"/>
                      <a:pt x="787" y="1838"/>
                      <a:pt x="799" y="1832"/>
                    </a:cubicBezTo>
                    <a:lnTo>
                      <a:pt x="1725" y="1564"/>
                    </a:lnTo>
                    <a:cubicBezTo>
                      <a:pt x="1815" y="1541"/>
                      <a:pt x="1775" y="1415"/>
                      <a:pt x="1697" y="1415"/>
                    </a:cubicBezTo>
                    <a:cubicBezTo>
                      <a:pt x="1690" y="1415"/>
                      <a:pt x="1683" y="1416"/>
                      <a:pt x="1676" y="1418"/>
                    </a:cubicBezTo>
                    <a:cubicBezTo>
                      <a:pt x="1366" y="1509"/>
                      <a:pt x="1061" y="1600"/>
                      <a:pt x="750" y="1686"/>
                    </a:cubicBezTo>
                    <a:cubicBezTo>
                      <a:pt x="732" y="1527"/>
                      <a:pt x="702" y="1369"/>
                      <a:pt x="659" y="1211"/>
                    </a:cubicBezTo>
                    <a:lnTo>
                      <a:pt x="665" y="1211"/>
                    </a:lnTo>
                    <a:cubicBezTo>
                      <a:pt x="1012" y="1077"/>
                      <a:pt x="1360" y="943"/>
                      <a:pt x="1707" y="809"/>
                    </a:cubicBezTo>
                    <a:cubicBezTo>
                      <a:pt x="1794" y="776"/>
                      <a:pt x="1760" y="657"/>
                      <a:pt x="1687" y="657"/>
                    </a:cubicBezTo>
                    <a:cubicBezTo>
                      <a:pt x="1678" y="657"/>
                      <a:pt x="1668" y="658"/>
                      <a:pt x="1658" y="662"/>
                    </a:cubicBezTo>
                    <a:cubicBezTo>
                      <a:pt x="1311" y="796"/>
                      <a:pt x="964" y="930"/>
                      <a:pt x="616" y="1064"/>
                    </a:cubicBezTo>
                    <a:cubicBezTo>
                      <a:pt x="543" y="851"/>
                      <a:pt x="452" y="650"/>
                      <a:pt x="330" y="461"/>
                    </a:cubicBezTo>
                    <a:cubicBezTo>
                      <a:pt x="610" y="321"/>
                      <a:pt x="903" y="218"/>
                      <a:pt x="1201" y="151"/>
                    </a:cubicBezTo>
                    <a:cubicBezTo>
                      <a:pt x="1238" y="139"/>
                      <a:pt x="1262" y="84"/>
                      <a:pt x="1250" y="53"/>
                    </a:cubicBezTo>
                    <a:cubicBezTo>
                      <a:pt x="1235" y="19"/>
                      <a:pt x="1205" y="1"/>
                      <a:pt x="117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 name="Google Shape;737;p35"/>
              <p:cNvSpPr/>
              <p:nvPr/>
            </p:nvSpPr>
            <p:spPr>
              <a:xfrm>
                <a:off x="5893962" y="4534757"/>
                <a:ext cx="51304" cy="271830"/>
              </a:xfrm>
              <a:custGeom>
                <a:avLst/>
                <a:gdLst/>
                <a:ahLst/>
                <a:cxnLst/>
                <a:rect l="l" t="t" r="r" b="b"/>
                <a:pathLst>
                  <a:path w="945" h="5007" extrusionOk="0">
                    <a:moveTo>
                      <a:pt x="660" y="0"/>
                    </a:moveTo>
                    <a:cubicBezTo>
                      <a:pt x="601" y="0"/>
                      <a:pt x="541" y="6"/>
                      <a:pt x="487" y="15"/>
                    </a:cubicBezTo>
                    <a:cubicBezTo>
                      <a:pt x="451" y="21"/>
                      <a:pt x="433" y="45"/>
                      <a:pt x="426" y="76"/>
                    </a:cubicBezTo>
                    <a:cubicBezTo>
                      <a:pt x="402" y="88"/>
                      <a:pt x="390" y="106"/>
                      <a:pt x="384" y="137"/>
                    </a:cubicBezTo>
                    <a:cubicBezTo>
                      <a:pt x="225" y="1361"/>
                      <a:pt x="110" y="2597"/>
                      <a:pt x="49" y="3834"/>
                    </a:cubicBezTo>
                    <a:cubicBezTo>
                      <a:pt x="31" y="4175"/>
                      <a:pt x="12" y="4522"/>
                      <a:pt x="0" y="4863"/>
                    </a:cubicBezTo>
                    <a:cubicBezTo>
                      <a:pt x="0" y="4915"/>
                      <a:pt x="43" y="4945"/>
                      <a:pt x="83" y="4945"/>
                    </a:cubicBezTo>
                    <a:cubicBezTo>
                      <a:pt x="94" y="4945"/>
                      <a:pt x="106" y="4942"/>
                      <a:pt x="116" y="4936"/>
                    </a:cubicBezTo>
                    <a:cubicBezTo>
                      <a:pt x="203" y="4982"/>
                      <a:pt x="298" y="5006"/>
                      <a:pt x="392" y="5006"/>
                    </a:cubicBezTo>
                    <a:cubicBezTo>
                      <a:pt x="449" y="5006"/>
                      <a:pt x="505" y="4997"/>
                      <a:pt x="560" y="4979"/>
                    </a:cubicBezTo>
                    <a:cubicBezTo>
                      <a:pt x="579" y="4973"/>
                      <a:pt x="597" y="4961"/>
                      <a:pt x="609" y="4948"/>
                    </a:cubicBezTo>
                    <a:cubicBezTo>
                      <a:pt x="621" y="4936"/>
                      <a:pt x="627" y="4924"/>
                      <a:pt x="634" y="4900"/>
                    </a:cubicBezTo>
                    <a:cubicBezTo>
                      <a:pt x="634" y="4827"/>
                      <a:pt x="634" y="4754"/>
                      <a:pt x="640" y="4687"/>
                    </a:cubicBezTo>
                    <a:cubicBezTo>
                      <a:pt x="731" y="3347"/>
                      <a:pt x="816" y="2007"/>
                      <a:pt x="908" y="666"/>
                    </a:cubicBezTo>
                    <a:cubicBezTo>
                      <a:pt x="914" y="569"/>
                      <a:pt x="920" y="472"/>
                      <a:pt x="926" y="380"/>
                    </a:cubicBezTo>
                    <a:cubicBezTo>
                      <a:pt x="932" y="331"/>
                      <a:pt x="932" y="283"/>
                      <a:pt x="938" y="234"/>
                    </a:cubicBezTo>
                    <a:cubicBezTo>
                      <a:pt x="938" y="191"/>
                      <a:pt x="944" y="149"/>
                      <a:pt x="932" y="106"/>
                    </a:cubicBezTo>
                    <a:cubicBezTo>
                      <a:pt x="895" y="27"/>
                      <a:pt x="804" y="15"/>
                      <a:pt x="725" y="3"/>
                    </a:cubicBezTo>
                    <a:cubicBezTo>
                      <a:pt x="704" y="1"/>
                      <a:pt x="682" y="0"/>
                      <a:pt x="66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 name="Google Shape;738;p35"/>
              <p:cNvSpPr/>
              <p:nvPr/>
            </p:nvSpPr>
            <p:spPr>
              <a:xfrm>
                <a:off x="5882344" y="4492194"/>
                <a:ext cx="97288" cy="86918"/>
              </a:xfrm>
              <a:custGeom>
                <a:avLst/>
                <a:gdLst/>
                <a:ahLst/>
                <a:cxnLst/>
                <a:rect l="l" t="t" r="r" b="b"/>
                <a:pathLst>
                  <a:path w="1792" h="1601" extrusionOk="0">
                    <a:moveTo>
                      <a:pt x="895" y="1"/>
                    </a:moveTo>
                    <a:cubicBezTo>
                      <a:pt x="707" y="1"/>
                      <a:pt x="519" y="65"/>
                      <a:pt x="366" y="196"/>
                    </a:cubicBezTo>
                    <a:cubicBezTo>
                      <a:pt x="37" y="488"/>
                      <a:pt x="1" y="994"/>
                      <a:pt x="293" y="1329"/>
                    </a:cubicBezTo>
                    <a:cubicBezTo>
                      <a:pt x="449" y="1508"/>
                      <a:pt x="670" y="1600"/>
                      <a:pt x="892" y="1600"/>
                    </a:cubicBezTo>
                    <a:cubicBezTo>
                      <a:pt x="1079" y="1600"/>
                      <a:pt x="1267" y="1535"/>
                      <a:pt x="1420" y="1402"/>
                    </a:cubicBezTo>
                    <a:cubicBezTo>
                      <a:pt x="1755" y="1115"/>
                      <a:pt x="1792" y="610"/>
                      <a:pt x="1499" y="275"/>
                    </a:cubicBezTo>
                    <a:cubicBezTo>
                      <a:pt x="1340" y="93"/>
                      <a:pt x="1118" y="1"/>
                      <a:pt x="8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9" name="Google Shape;739;p35"/>
              <p:cNvSpPr/>
              <p:nvPr/>
            </p:nvSpPr>
            <p:spPr>
              <a:xfrm>
                <a:off x="5375821" y="5095679"/>
                <a:ext cx="220580" cy="282742"/>
              </a:xfrm>
              <a:custGeom>
                <a:avLst/>
                <a:gdLst/>
                <a:ahLst/>
                <a:cxnLst/>
                <a:rect l="l" t="t" r="r" b="b"/>
                <a:pathLst>
                  <a:path w="4063" h="5208" extrusionOk="0">
                    <a:moveTo>
                      <a:pt x="2234" y="1"/>
                    </a:moveTo>
                    <a:cubicBezTo>
                      <a:pt x="1814" y="1"/>
                      <a:pt x="1358" y="253"/>
                      <a:pt x="974" y="1061"/>
                    </a:cubicBezTo>
                    <a:cubicBezTo>
                      <a:pt x="1" y="3123"/>
                      <a:pt x="1198" y="5207"/>
                      <a:pt x="3671" y="5207"/>
                    </a:cubicBezTo>
                    <a:cubicBezTo>
                      <a:pt x="3798" y="5207"/>
                      <a:pt x="3928" y="5202"/>
                      <a:pt x="4062" y="5190"/>
                    </a:cubicBezTo>
                    <a:lnTo>
                      <a:pt x="3544" y="713"/>
                    </a:lnTo>
                    <a:cubicBezTo>
                      <a:pt x="3544" y="713"/>
                      <a:pt x="2939" y="1"/>
                      <a:pt x="2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0" name="Google Shape;740;p35"/>
              <p:cNvSpPr/>
              <p:nvPr/>
            </p:nvSpPr>
            <p:spPr>
              <a:xfrm>
                <a:off x="5351988" y="4769506"/>
                <a:ext cx="1026461" cy="808704"/>
              </a:xfrm>
              <a:custGeom>
                <a:avLst/>
                <a:gdLst/>
                <a:ahLst/>
                <a:cxnLst/>
                <a:rect l="l" t="t" r="r" b="b"/>
                <a:pathLst>
                  <a:path w="18907" h="14896" extrusionOk="0">
                    <a:moveTo>
                      <a:pt x="11272" y="0"/>
                    </a:moveTo>
                    <a:cubicBezTo>
                      <a:pt x="9218" y="0"/>
                      <a:pt x="7693" y="899"/>
                      <a:pt x="7693" y="899"/>
                    </a:cubicBezTo>
                    <a:cubicBezTo>
                      <a:pt x="0" y="6989"/>
                      <a:pt x="4538" y="13318"/>
                      <a:pt x="7547" y="14408"/>
                    </a:cubicBezTo>
                    <a:cubicBezTo>
                      <a:pt x="8416" y="14723"/>
                      <a:pt x="9411" y="14896"/>
                      <a:pt x="10426" y="14896"/>
                    </a:cubicBezTo>
                    <a:cubicBezTo>
                      <a:pt x="12903" y="14896"/>
                      <a:pt x="15501" y="13868"/>
                      <a:pt x="16689" y="11375"/>
                    </a:cubicBezTo>
                    <a:cubicBezTo>
                      <a:pt x="16865" y="11435"/>
                      <a:pt x="17053" y="11465"/>
                      <a:pt x="17241" y="11465"/>
                    </a:cubicBezTo>
                    <a:cubicBezTo>
                      <a:pt x="17358" y="11465"/>
                      <a:pt x="17476" y="11453"/>
                      <a:pt x="17591" y="11430"/>
                    </a:cubicBezTo>
                    <a:cubicBezTo>
                      <a:pt x="17999" y="11338"/>
                      <a:pt x="18346" y="11095"/>
                      <a:pt x="18577" y="10754"/>
                    </a:cubicBezTo>
                    <a:cubicBezTo>
                      <a:pt x="18803" y="10413"/>
                      <a:pt x="18906" y="9998"/>
                      <a:pt x="18845" y="9596"/>
                    </a:cubicBezTo>
                    <a:cubicBezTo>
                      <a:pt x="18784" y="9182"/>
                      <a:pt x="18541" y="8817"/>
                      <a:pt x="18139" y="8664"/>
                    </a:cubicBezTo>
                    <a:cubicBezTo>
                      <a:pt x="17995" y="8605"/>
                      <a:pt x="17839" y="8580"/>
                      <a:pt x="17682" y="8580"/>
                    </a:cubicBezTo>
                    <a:cubicBezTo>
                      <a:pt x="17580" y="8580"/>
                      <a:pt x="17478" y="8590"/>
                      <a:pt x="17377" y="8610"/>
                    </a:cubicBezTo>
                    <a:cubicBezTo>
                      <a:pt x="17524" y="5978"/>
                      <a:pt x="16738" y="2677"/>
                      <a:pt x="16738" y="2677"/>
                    </a:cubicBezTo>
                    <a:cubicBezTo>
                      <a:pt x="14919" y="581"/>
                      <a:pt x="12924" y="0"/>
                      <a:pt x="1127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1" name="Google Shape;741;p35"/>
              <p:cNvSpPr/>
              <p:nvPr/>
            </p:nvSpPr>
            <p:spPr>
              <a:xfrm>
                <a:off x="6134031" y="5062942"/>
                <a:ext cx="110480" cy="79752"/>
              </a:xfrm>
              <a:custGeom>
                <a:avLst/>
                <a:gdLst/>
                <a:ahLst/>
                <a:cxnLst/>
                <a:rect l="l" t="t" r="r" b="b"/>
                <a:pathLst>
                  <a:path w="2035" h="1469" extrusionOk="0">
                    <a:moveTo>
                      <a:pt x="1760" y="1"/>
                    </a:moveTo>
                    <a:lnTo>
                      <a:pt x="0" y="1158"/>
                    </a:lnTo>
                    <a:lnTo>
                      <a:pt x="311" y="1469"/>
                    </a:lnTo>
                    <a:lnTo>
                      <a:pt x="2034" y="439"/>
                    </a:lnTo>
                    <a:lnTo>
                      <a:pt x="1760" y="1"/>
                    </a:lnTo>
                    <a:close/>
                  </a:path>
                </a:pathLst>
              </a:custGeom>
              <a:solidFill>
                <a:srgbClr val="2E1E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2" name="Google Shape;742;p35"/>
              <p:cNvSpPr/>
              <p:nvPr/>
            </p:nvSpPr>
            <p:spPr>
              <a:xfrm>
                <a:off x="6098960" y="4993506"/>
                <a:ext cx="91316" cy="101251"/>
              </a:xfrm>
              <a:custGeom>
                <a:avLst/>
                <a:gdLst/>
                <a:ahLst/>
                <a:cxnLst/>
                <a:rect l="l" t="t" r="r" b="b"/>
                <a:pathLst>
                  <a:path w="1682" h="1865" extrusionOk="0">
                    <a:moveTo>
                      <a:pt x="1280" y="1"/>
                    </a:moveTo>
                    <a:lnTo>
                      <a:pt x="0" y="1676"/>
                    </a:lnTo>
                    <a:lnTo>
                      <a:pt x="402" y="1865"/>
                    </a:lnTo>
                    <a:lnTo>
                      <a:pt x="1682" y="324"/>
                    </a:lnTo>
                    <a:lnTo>
                      <a:pt x="128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3" name="Google Shape;743;p35"/>
              <p:cNvSpPr/>
              <p:nvPr/>
            </p:nvSpPr>
            <p:spPr>
              <a:xfrm>
                <a:off x="6144563" y="5055016"/>
                <a:ext cx="110860" cy="79426"/>
              </a:xfrm>
              <a:custGeom>
                <a:avLst/>
                <a:gdLst/>
                <a:ahLst/>
                <a:cxnLst/>
                <a:rect l="l" t="t" r="r" b="b"/>
                <a:pathLst>
                  <a:path w="2042" h="1463" extrusionOk="0">
                    <a:moveTo>
                      <a:pt x="1767" y="1"/>
                    </a:moveTo>
                    <a:lnTo>
                      <a:pt x="1" y="1152"/>
                    </a:lnTo>
                    <a:lnTo>
                      <a:pt x="318" y="1462"/>
                    </a:lnTo>
                    <a:lnTo>
                      <a:pt x="2041" y="433"/>
                    </a:lnTo>
                    <a:lnTo>
                      <a:pt x="176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4" name="Google Shape;744;p35"/>
              <p:cNvSpPr/>
              <p:nvPr/>
            </p:nvSpPr>
            <p:spPr>
              <a:xfrm>
                <a:off x="6159113" y="5153226"/>
                <a:ext cx="114498" cy="32140"/>
              </a:xfrm>
              <a:custGeom>
                <a:avLst/>
                <a:gdLst/>
                <a:ahLst/>
                <a:cxnLst/>
                <a:rect l="l" t="t" r="r" b="b"/>
                <a:pathLst>
                  <a:path w="2109" h="592" extrusionOk="0">
                    <a:moveTo>
                      <a:pt x="1" y="1"/>
                    </a:moveTo>
                    <a:lnTo>
                      <a:pt x="80" y="433"/>
                    </a:lnTo>
                    <a:lnTo>
                      <a:pt x="2078" y="591"/>
                    </a:lnTo>
                    <a:lnTo>
                      <a:pt x="2108" y="74"/>
                    </a:lnTo>
                    <a:lnTo>
                      <a:pt x="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5" name="Google Shape;745;p35"/>
              <p:cNvSpPr/>
              <p:nvPr/>
            </p:nvSpPr>
            <p:spPr>
              <a:xfrm>
                <a:off x="5922030" y="5064625"/>
                <a:ext cx="168408" cy="177637"/>
              </a:xfrm>
              <a:custGeom>
                <a:avLst/>
                <a:gdLst/>
                <a:ahLst/>
                <a:cxnLst/>
                <a:rect l="l" t="t" r="r" b="b"/>
                <a:pathLst>
                  <a:path w="3102" h="3272" extrusionOk="0">
                    <a:moveTo>
                      <a:pt x="2434" y="1"/>
                    </a:moveTo>
                    <a:cubicBezTo>
                      <a:pt x="2197" y="1"/>
                      <a:pt x="1960" y="45"/>
                      <a:pt x="1737" y="140"/>
                    </a:cubicBezTo>
                    <a:cubicBezTo>
                      <a:pt x="1469" y="232"/>
                      <a:pt x="1207" y="372"/>
                      <a:pt x="994" y="555"/>
                    </a:cubicBezTo>
                    <a:cubicBezTo>
                      <a:pt x="951" y="591"/>
                      <a:pt x="908" y="628"/>
                      <a:pt x="872" y="670"/>
                    </a:cubicBezTo>
                    <a:cubicBezTo>
                      <a:pt x="586" y="908"/>
                      <a:pt x="372" y="1225"/>
                      <a:pt x="238" y="1578"/>
                    </a:cubicBezTo>
                    <a:cubicBezTo>
                      <a:pt x="43" y="2089"/>
                      <a:pt x="1" y="2662"/>
                      <a:pt x="123" y="3192"/>
                    </a:cubicBezTo>
                    <a:cubicBezTo>
                      <a:pt x="129" y="3216"/>
                      <a:pt x="135" y="3241"/>
                      <a:pt x="141" y="3271"/>
                    </a:cubicBezTo>
                    <a:cubicBezTo>
                      <a:pt x="854" y="3180"/>
                      <a:pt x="1536" y="2900"/>
                      <a:pt x="2078" y="2400"/>
                    </a:cubicBezTo>
                    <a:cubicBezTo>
                      <a:pt x="2742" y="1809"/>
                      <a:pt x="3101" y="969"/>
                      <a:pt x="3077" y="104"/>
                    </a:cubicBezTo>
                    <a:cubicBezTo>
                      <a:pt x="2868" y="37"/>
                      <a:pt x="2651" y="1"/>
                      <a:pt x="24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6" name="Google Shape;746;p35"/>
              <p:cNvSpPr/>
              <p:nvPr/>
            </p:nvSpPr>
            <p:spPr>
              <a:xfrm>
                <a:off x="5929630" y="5070217"/>
                <a:ext cx="261624" cy="263687"/>
              </a:xfrm>
              <a:custGeom>
                <a:avLst/>
                <a:gdLst/>
                <a:ahLst/>
                <a:cxnLst/>
                <a:rect l="l" t="t" r="r" b="b"/>
                <a:pathLst>
                  <a:path w="4819" h="4857" extrusionOk="0">
                    <a:moveTo>
                      <a:pt x="2937" y="1"/>
                    </a:moveTo>
                    <a:cubicBezTo>
                      <a:pt x="2961" y="866"/>
                      <a:pt x="2602" y="1706"/>
                      <a:pt x="1938" y="2297"/>
                    </a:cubicBezTo>
                    <a:cubicBezTo>
                      <a:pt x="1396" y="2797"/>
                      <a:pt x="714" y="3077"/>
                      <a:pt x="1" y="3168"/>
                    </a:cubicBezTo>
                    <a:cubicBezTo>
                      <a:pt x="123" y="3619"/>
                      <a:pt x="372" y="4033"/>
                      <a:pt x="726" y="4331"/>
                    </a:cubicBezTo>
                    <a:cubicBezTo>
                      <a:pt x="1134" y="4679"/>
                      <a:pt x="1639" y="4843"/>
                      <a:pt x="2169" y="4855"/>
                    </a:cubicBezTo>
                    <a:cubicBezTo>
                      <a:pt x="2191" y="4856"/>
                      <a:pt x="2213" y="4856"/>
                      <a:pt x="2235" y="4856"/>
                    </a:cubicBezTo>
                    <a:cubicBezTo>
                      <a:pt x="2737" y="4856"/>
                      <a:pt x="3242" y="4722"/>
                      <a:pt x="3668" y="4459"/>
                    </a:cubicBezTo>
                    <a:cubicBezTo>
                      <a:pt x="4082" y="4197"/>
                      <a:pt x="4417" y="3814"/>
                      <a:pt x="4606" y="3363"/>
                    </a:cubicBezTo>
                    <a:cubicBezTo>
                      <a:pt x="4673" y="3205"/>
                      <a:pt x="4721" y="3034"/>
                      <a:pt x="4752" y="2864"/>
                    </a:cubicBezTo>
                    <a:cubicBezTo>
                      <a:pt x="4807" y="2626"/>
                      <a:pt x="4819" y="2376"/>
                      <a:pt x="4788" y="2133"/>
                    </a:cubicBezTo>
                    <a:cubicBezTo>
                      <a:pt x="4782" y="2029"/>
                      <a:pt x="4764" y="1919"/>
                      <a:pt x="4740" y="1816"/>
                    </a:cubicBezTo>
                    <a:cubicBezTo>
                      <a:pt x="4740" y="1785"/>
                      <a:pt x="4734" y="1761"/>
                      <a:pt x="4727" y="1737"/>
                    </a:cubicBezTo>
                    <a:cubicBezTo>
                      <a:pt x="4685" y="1517"/>
                      <a:pt x="4612" y="1323"/>
                      <a:pt x="4496" y="1140"/>
                    </a:cubicBezTo>
                    <a:cubicBezTo>
                      <a:pt x="4405" y="981"/>
                      <a:pt x="4301" y="835"/>
                      <a:pt x="4167" y="707"/>
                    </a:cubicBezTo>
                    <a:cubicBezTo>
                      <a:pt x="4003" y="543"/>
                      <a:pt x="3802" y="409"/>
                      <a:pt x="3601" y="293"/>
                    </a:cubicBezTo>
                    <a:cubicBezTo>
                      <a:pt x="3387" y="177"/>
                      <a:pt x="3168" y="74"/>
                      <a:pt x="294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7" name="Google Shape;747;p35"/>
              <p:cNvSpPr/>
              <p:nvPr/>
            </p:nvSpPr>
            <p:spPr>
              <a:xfrm>
                <a:off x="5755035" y="4857618"/>
                <a:ext cx="28177" cy="114118"/>
              </a:xfrm>
              <a:custGeom>
                <a:avLst/>
                <a:gdLst/>
                <a:ahLst/>
                <a:cxnLst/>
                <a:rect l="l" t="t" r="r" b="b"/>
                <a:pathLst>
                  <a:path w="519" h="2102" extrusionOk="0">
                    <a:moveTo>
                      <a:pt x="1" y="0"/>
                    </a:moveTo>
                    <a:lnTo>
                      <a:pt x="62" y="2004"/>
                    </a:lnTo>
                    <a:lnTo>
                      <a:pt x="494" y="2102"/>
                    </a:lnTo>
                    <a:lnTo>
                      <a:pt x="519"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8" name="Google Shape;748;p35"/>
              <p:cNvSpPr/>
              <p:nvPr/>
            </p:nvSpPr>
            <p:spPr>
              <a:xfrm>
                <a:off x="5662145" y="4861581"/>
                <a:ext cx="63194" cy="110806"/>
              </a:xfrm>
              <a:custGeom>
                <a:avLst/>
                <a:gdLst/>
                <a:ahLst/>
                <a:cxnLst/>
                <a:rect l="l" t="t" r="r" b="b"/>
                <a:pathLst>
                  <a:path w="1164" h="2041" extrusionOk="0">
                    <a:moveTo>
                      <a:pt x="488" y="0"/>
                    </a:moveTo>
                    <a:lnTo>
                      <a:pt x="0" y="171"/>
                    </a:lnTo>
                    <a:lnTo>
                      <a:pt x="731" y="2041"/>
                    </a:lnTo>
                    <a:lnTo>
                      <a:pt x="1164" y="1992"/>
                    </a:lnTo>
                    <a:lnTo>
                      <a:pt x="488"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9" name="Google Shape;749;p35"/>
              <p:cNvSpPr/>
              <p:nvPr/>
            </p:nvSpPr>
            <p:spPr>
              <a:xfrm>
                <a:off x="5583425" y="4921734"/>
                <a:ext cx="108526" cy="83389"/>
              </a:xfrm>
              <a:custGeom>
                <a:avLst/>
                <a:gdLst/>
                <a:ahLst/>
                <a:cxnLst/>
                <a:rect l="l" t="t" r="r" b="b"/>
                <a:pathLst>
                  <a:path w="1999" h="1536" extrusionOk="0">
                    <a:moveTo>
                      <a:pt x="299" y="1"/>
                    </a:moveTo>
                    <a:lnTo>
                      <a:pt x="1" y="421"/>
                    </a:lnTo>
                    <a:lnTo>
                      <a:pt x="1670" y="1536"/>
                    </a:lnTo>
                    <a:lnTo>
                      <a:pt x="1998" y="1244"/>
                    </a:lnTo>
                    <a:lnTo>
                      <a:pt x="299"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0" name="Google Shape;750;p35"/>
              <p:cNvSpPr/>
              <p:nvPr/>
            </p:nvSpPr>
            <p:spPr>
              <a:xfrm>
                <a:off x="5607258" y="4947142"/>
                <a:ext cx="168353" cy="177365"/>
              </a:xfrm>
              <a:custGeom>
                <a:avLst/>
                <a:gdLst/>
                <a:ahLst/>
                <a:cxnLst/>
                <a:rect l="l" t="t" r="r" b="b"/>
                <a:pathLst>
                  <a:path w="3101" h="3267" extrusionOk="0">
                    <a:moveTo>
                      <a:pt x="2435" y="1"/>
                    </a:moveTo>
                    <a:cubicBezTo>
                      <a:pt x="2197" y="1"/>
                      <a:pt x="1960" y="43"/>
                      <a:pt x="1736" y="136"/>
                    </a:cubicBezTo>
                    <a:cubicBezTo>
                      <a:pt x="1468" y="227"/>
                      <a:pt x="1206" y="374"/>
                      <a:pt x="993" y="550"/>
                    </a:cubicBezTo>
                    <a:cubicBezTo>
                      <a:pt x="950" y="587"/>
                      <a:pt x="908" y="629"/>
                      <a:pt x="871" y="666"/>
                    </a:cubicBezTo>
                    <a:cubicBezTo>
                      <a:pt x="591" y="910"/>
                      <a:pt x="378" y="1220"/>
                      <a:pt x="238" y="1580"/>
                    </a:cubicBezTo>
                    <a:cubicBezTo>
                      <a:pt x="43" y="2085"/>
                      <a:pt x="0" y="2658"/>
                      <a:pt x="122" y="3194"/>
                    </a:cubicBezTo>
                    <a:cubicBezTo>
                      <a:pt x="128" y="3218"/>
                      <a:pt x="134" y="3242"/>
                      <a:pt x="140" y="3267"/>
                    </a:cubicBezTo>
                    <a:cubicBezTo>
                      <a:pt x="853" y="3181"/>
                      <a:pt x="1535" y="2901"/>
                      <a:pt x="2077" y="2396"/>
                    </a:cubicBezTo>
                    <a:cubicBezTo>
                      <a:pt x="2747" y="1811"/>
                      <a:pt x="3101" y="970"/>
                      <a:pt x="3076" y="99"/>
                    </a:cubicBezTo>
                    <a:cubicBezTo>
                      <a:pt x="2868" y="36"/>
                      <a:pt x="2651" y="1"/>
                      <a:pt x="24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1" name="Google Shape;751;p35"/>
              <p:cNvSpPr/>
              <p:nvPr/>
            </p:nvSpPr>
            <p:spPr>
              <a:xfrm>
                <a:off x="5614859" y="4952517"/>
                <a:ext cx="261624" cy="263958"/>
              </a:xfrm>
              <a:custGeom>
                <a:avLst/>
                <a:gdLst/>
                <a:ahLst/>
                <a:cxnLst/>
                <a:rect l="l" t="t" r="r" b="b"/>
                <a:pathLst>
                  <a:path w="4819" h="4862" extrusionOk="0">
                    <a:moveTo>
                      <a:pt x="2936" y="0"/>
                    </a:moveTo>
                    <a:cubicBezTo>
                      <a:pt x="2961" y="871"/>
                      <a:pt x="2607" y="1712"/>
                      <a:pt x="1937" y="2297"/>
                    </a:cubicBezTo>
                    <a:cubicBezTo>
                      <a:pt x="1395" y="2802"/>
                      <a:pt x="713" y="3082"/>
                      <a:pt x="0" y="3168"/>
                    </a:cubicBezTo>
                    <a:cubicBezTo>
                      <a:pt x="122" y="3618"/>
                      <a:pt x="372" y="4033"/>
                      <a:pt x="725" y="4337"/>
                    </a:cubicBezTo>
                    <a:cubicBezTo>
                      <a:pt x="1133" y="4684"/>
                      <a:pt x="1639" y="4849"/>
                      <a:pt x="2169" y="4861"/>
                    </a:cubicBezTo>
                    <a:cubicBezTo>
                      <a:pt x="2191" y="4862"/>
                      <a:pt x="2212" y="4862"/>
                      <a:pt x="2234" y="4862"/>
                    </a:cubicBezTo>
                    <a:cubicBezTo>
                      <a:pt x="2737" y="4862"/>
                      <a:pt x="3241" y="4728"/>
                      <a:pt x="3667" y="4459"/>
                    </a:cubicBezTo>
                    <a:cubicBezTo>
                      <a:pt x="4081" y="4203"/>
                      <a:pt x="4416" y="3819"/>
                      <a:pt x="4605" y="3369"/>
                    </a:cubicBezTo>
                    <a:cubicBezTo>
                      <a:pt x="4678" y="3204"/>
                      <a:pt x="4721" y="3040"/>
                      <a:pt x="4751" y="2863"/>
                    </a:cubicBezTo>
                    <a:cubicBezTo>
                      <a:pt x="4806" y="2626"/>
                      <a:pt x="4818" y="2382"/>
                      <a:pt x="4788" y="2138"/>
                    </a:cubicBezTo>
                    <a:cubicBezTo>
                      <a:pt x="4782" y="2029"/>
                      <a:pt x="4763" y="1925"/>
                      <a:pt x="4739" y="1816"/>
                    </a:cubicBezTo>
                    <a:cubicBezTo>
                      <a:pt x="4739" y="1791"/>
                      <a:pt x="4733" y="1767"/>
                      <a:pt x="4727" y="1736"/>
                    </a:cubicBezTo>
                    <a:cubicBezTo>
                      <a:pt x="4690" y="1523"/>
                      <a:pt x="4611" y="1322"/>
                      <a:pt x="4495" y="1146"/>
                    </a:cubicBezTo>
                    <a:cubicBezTo>
                      <a:pt x="4404" y="981"/>
                      <a:pt x="4301" y="835"/>
                      <a:pt x="4173" y="713"/>
                    </a:cubicBezTo>
                    <a:cubicBezTo>
                      <a:pt x="4002" y="543"/>
                      <a:pt x="3801" y="415"/>
                      <a:pt x="3600" y="299"/>
                    </a:cubicBezTo>
                    <a:cubicBezTo>
                      <a:pt x="3393" y="177"/>
                      <a:pt x="3174" y="74"/>
                      <a:pt x="2942" y="7"/>
                    </a:cubicBezTo>
                    <a:cubicBezTo>
                      <a:pt x="2942" y="7"/>
                      <a:pt x="2942" y="7"/>
                      <a:pt x="293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2" name="Google Shape;752;p35"/>
              <p:cNvSpPr/>
              <p:nvPr/>
            </p:nvSpPr>
            <p:spPr>
              <a:xfrm>
                <a:off x="5808944" y="5255400"/>
                <a:ext cx="93433" cy="77146"/>
              </a:xfrm>
              <a:custGeom>
                <a:avLst/>
                <a:gdLst/>
                <a:ahLst/>
                <a:cxnLst/>
                <a:rect l="l" t="t" r="r" b="b"/>
                <a:pathLst>
                  <a:path w="1721" h="1421" extrusionOk="0">
                    <a:moveTo>
                      <a:pt x="86" y="1"/>
                    </a:moveTo>
                    <a:cubicBezTo>
                      <a:pt x="43" y="1"/>
                      <a:pt x="1" y="37"/>
                      <a:pt x="7" y="80"/>
                    </a:cubicBezTo>
                    <a:cubicBezTo>
                      <a:pt x="31" y="311"/>
                      <a:pt x="74" y="549"/>
                      <a:pt x="141" y="774"/>
                    </a:cubicBezTo>
                    <a:cubicBezTo>
                      <a:pt x="190" y="951"/>
                      <a:pt x="257" y="1146"/>
                      <a:pt x="384" y="1286"/>
                    </a:cubicBezTo>
                    <a:cubicBezTo>
                      <a:pt x="463" y="1380"/>
                      <a:pt x="571" y="1421"/>
                      <a:pt x="681" y="1421"/>
                    </a:cubicBezTo>
                    <a:cubicBezTo>
                      <a:pt x="749" y="1421"/>
                      <a:pt x="819" y="1405"/>
                      <a:pt x="884" y="1377"/>
                    </a:cubicBezTo>
                    <a:cubicBezTo>
                      <a:pt x="1048" y="1304"/>
                      <a:pt x="1195" y="1164"/>
                      <a:pt x="1322" y="1042"/>
                    </a:cubicBezTo>
                    <a:cubicBezTo>
                      <a:pt x="1456" y="908"/>
                      <a:pt x="1578" y="762"/>
                      <a:pt x="1682" y="604"/>
                    </a:cubicBezTo>
                    <a:cubicBezTo>
                      <a:pt x="1720" y="544"/>
                      <a:pt x="1666" y="491"/>
                      <a:pt x="1612" y="491"/>
                    </a:cubicBezTo>
                    <a:cubicBezTo>
                      <a:pt x="1588" y="491"/>
                      <a:pt x="1564" y="501"/>
                      <a:pt x="1548" y="525"/>
                    </a:cubicBezTo>
                    <a:cubicBezTo>
                      <a:pt x="1444" y="683"/>
                      <a:pt x="1322" y="823"/>
                      <a:pt x="1188" y="957"/>
                    </a:cubicBezTo>
                    <a:cubicBezTo>
                      <a:pt x="1079" y="1061"/>
                      <a:pt x="951" y="1182"/>
                      <a:pt x="805" y="1243"/>
                    </a:cubicBezTo>
                    <a:cubicBezTo>
                      <a:pt x="763" y="1258"/>
                      <a:pt x="720" y="1269"/>
                      <a:pt x="675" y="1269"/>
                    </a:cubicBezTo>
                    <a:cubicBezTo>
                      <a:pt x="647" y="1269"/>
                      <a:pt x="619" y="1265"/>
                      <a:pt x="592" y="1255"/>
                    </a:cubicBezTo>
                    <a:cubicBezTo>
                      <a:pt x="518" y="1231"/>
                      <a:pt x="470" y="1158"/>
                      <a:pt x="433" y="1097"/>
                    </a:cubicBezTo>
                    <a:cubicBezTo>
                      <a:pt x="348" y="951"/>
                      <a:pt x="299" y="780"/>
                      <a:pt x="257" y="616"/>
                    </a:cubicBezTo>
                    <a:cubicBezTo>
                      <a:pt x="214" y="439"/>
                      <a:pt x="177" y="263"/>
                      <a:pt x="159" y="80"/>
                    </a:cubicBezTo>
                    <a:cubicBezTo>
                      <a:pt x="153" y="37"/>
                      <a:pt x="129" y="1"/>
                      <a:pt x="8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3" name="Google Shape;753;p35"/>
              <p:cNvSpPr/>
              <p:nvPr/>
            </p:nvSpPr>
            <p:spPr>
              <a:xfrm>
                <a:off x="5928653" y="5333957"/>
                <a:ext cx="123401" cy="116615"/>
              </a:xfrm>
              <a:custGeom>
                <a:avLst/>
                <a:gdLst/>
                <a:ahLst/>
                <a:cxnLst/>
                <a:rect l="l" t="t" r="r" b="b"/>
                <a:pathLst>
                  <a:path w="2273" h="2148" extrusionOk="0">
                    <a:moveTo>
                      <a:pt x="1032" y="0"/>
                    </a:moveTo>
                    <a:cubicBezTo>
                      <a:pt x="948" y="0"/>
                      <a:pt x="863" y="11"/>
                      <a:pt x="780" y="34"/>
                    </a:cubicBezTo>
                    <a:cubicBezTo>
                      <a:pt x="524" y="101"/>
                      <a:pt x="293" y="277"/>
                      <a:pt x="159" y="509"/>
                    </a:cubicBezTo>
                    <a:cubicBezTo>
                      <a:pt x="1" y="789"/>
                      <a:pt x="25" y="1148"/>
                      <a:pt x="110" y="1447"/>
                    </a:cubicBezTo>
                    <a:cubicBezTo>
                      <a:pt x="202" y="1745"/>
                      <a:pt x="397" y="1989"/>
                      <a:pt x="695" y="2093"/>
                    </a:cubicBezTo>
                    <a:cubicBezTo>
                      <a:pt x="806" y="2130"/>
                      <a:pt x="923" y="2148"/>
                      <a:pt x="1041" y="2148"/>
                    </a:cubicBezTo>
                    <a:cubicBezTo>
                      <a:pt x="1500" y="2148"/>
                      <a:pt x="1973" y="1880"/>
                      <a:pt x="2157" y="1459"/>
                    </a:cubicBezTo>
                    <a:cubicBezTo>
                      <a:pt x="2273" y="1203"/>
                      <a:pt x="2266" y="905"/>
                      <a:pt x="2145" y="649"/>
                    </a:cubicBezTo>
                    <a:cubicBezTo>
                      <a:pt x="2053" y="472"/>
                      <a:pt x="1901" y="332"/>
                      <a:pt x="1712" y="265"/>
                    </a:cubicBezTo>
                    <a:cubicBezTo>
                      <a:pt x="1670" y="223"/>
                      <a:pt x="1621" y="186"/>
                      <a:pt x="1566" y="156"/>
                    </a:cubicBezTo>
                    <a:cubicBezTo>
                      <a:pt x="1406" y="55"/>
                      <a:pt x="1220" y="0"/>
                      <a:pt x="103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4" name="Google Shape;754;p35"/>
              <p:cNvSpPr/>
              <p:nvPr/>
            </p:nvSpPr>
            <p:spPr>
              <a:xfrm>
                <a:off x="5612524" y="5216474"/>
                <a:ext cx="123401" cy="116561"/>
              </a:xfrm>
              <a:custGeom>
                <a:avLst/>
                <a:gdLst/>
                <a:ahLst/>
                <a:cxnLst/>
                <a:rect l="l" t="t" r="r" b="b"/>
                <a:pathLst>
                  <a:path w="2273" h="2147" extrusionOk="0">
                    <a:moveTo>
                      <a:pt x="1044" y="1"/>
                    </a:moveTo>
                    <a:cubicBezTo>
                      <a:pt x="957" y="1"/>
                      <a:pt x="871" y="12"/>
                      <a:pt x="786" y="36"/>
                    </a:cubicBezTo>
                    <a:cubicBezTo>
                      <a:pt x="524" y="103"/>
                      <a:pt x="293" y="273"/>
                      <a:pt x="159" y="511"/>
                    </a:cubicBezTo>
                    <a:cubicBezTo>
                      <a:pt x="1" y="791"/>
                      <a:pt x="25" y="1144"/>
                      <a:pt x="116" y="1449"/>
                    </a:cubicBezTo>
                    <a:cubicBezTo>
                      <a:pt x="202" y="1747"/>
                      <a:pt x="397" y="1985"/>
                      <a:pt x="695" y="2088"/>
                    </a:cubicBezTo>
                    <a:cubicBezTo>
                      <a:pt x="810" y="2128"/>
                      <a:pt x="930" y="2146"/>
                      <a:pt x="1052" y="2146"/>
                    </a:cubicBezTo>
                    <a:cubicBezTo>
                      <a:pt x="1509" y="2146"/>
                      <a:pt x="1974" y="1880"/>
                      <a:pt x="2157" y="1461"/>
                    </a:cubicBezTo>
                    <a:cubicBezTo>
                      <a:pt x="2273" y="1205"/>
                      <a:pt x="2273" y="900"/>
                      <a:pt x="2145" y="651"/>
                    </a:cubicBezTo>
                    <a:cubicBezTo>
                      <a:pt x="2059" y="474"/>
                      <a:pt x="1901" y="328"/>
                      <a:pt x="1718" y="261"/>
                    </a:cubicBezTo>
                    <a:cubicBezTo>
                      <a:pt x="1670" y="224"/>
                      <a:pt x="1621" y="188"/>
                      <a:pt x="1566" y="151"/>
                    </a:cubicBezTo>
                    <a:cubicBezTo>
                      <a:pt x="1409" y="52"/>
                      <a:pt x="1227"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35"/>
              <p:cNvSpPr/>
              <p:nvPr/>
            </p:nvSpPr>
            <p:spPr>
              <a:xfrm>
                <a:off x="6260200" y="5268918"/>
                <a:ext cx="105811" cy="94030"/>
              </a:xfrm>
              <a:custGeom>
                <a:avLst/>
                <a:gdLst/>
                <a:ahLst/>
                <a:cxnLst/>
                <a:rect l="l" t="t" r="r" b="b"/>
                <a:pathLst>
                  <a:path w="1949" h="1732" extrusionOk="0">
                    <a:moveTo>
                      <a:pt x="1397" y="1"/>
                    </a:moveTo>
                    <a:cubicBezTo>
                      <a:pt x="980" y="1"/>
                      <a:pt x="563" y="170"/>
                      <a:pt x="271" y="470"/>
                    </a:cubicBezTo>
                    <a:cubicBezTo>
                      <a:pt x="214" y="523"/>
                      <a:pt x="268" y="601"/>
                      <a:pt x="326" y="601"/>
                    </a:cubicBezTo>
                    <a:cubicBezTo>
                      <a:pt x="343" y="601"/>
                      <a:pt x="360" y="595"/>
                      <a:pt x="374" y="580"/>
                    </a:cubicBezTo>
                    <a:cubicBezTo>
                      <a:pt x="588" y="361"/>
                      <a:pt x="868" y="221"/>
                      <a:pt x="1160" y="172"/>
                    </a:cubicBezTo>
                    <a:lnTo>
                      <a:pt x="1160" y="172"/>
                    </a:lnTo>
                    <a:cubicBezTo>
                      <a:pt x="1154" y="184"/>
                      <a:pt x="1160" y="196"/>
                      <a:pt x="1160" y="209"/>
                    </a:cubicBezTo>
                    <a:cubicBezTo>
                      <a:pt x="1264" y="489"/>
                      <a:pt x="1239" y="799"/>
                      <a:pt x="1105" y="1055"/>
                    </a:cubicBezTo>
                    <a:cubicBezTo>
                      <a:pt x="1075" y="1122"/>
                      <a:pt x="1032" y="1183"/>
                      <a:pt x="990" y="1238"/>
                    </a:cubicBezTo>
                    <a:cubicBezTo>
                      <a:pt x="971" y="1256"/>
                      <a:pt x="935" y="1311"/>
                      <a:pt x="910" y="1311"/>
                    </a:cubicBezTo>
                    <a:cubicBezTo>
                      <a:pt x="909" y="1311"/>
                      <a:pt x="907" y="1312"/>
                      <a:pt x="905" y="1312"/>
                    </a:cubicBezTo>
                    <a:cubicBezTo>
                      <a:pt x="880" y="1312"/>
                      <a:pt x="841" y="1280"/>
                      <a:pt x="813" y="1268"/>
                    </a:cubicBezTo>
                    <a:cubicBezTo>
                      <a:pt x="735" y="1232"/>
                      <a:pt x="648" y="1214"/>
                      <a:pt x="560" y="1214"/>
                    </a:cubicBezTo>
                    <a:cubicBezTo>
                      <a:pt x="484" y="1214"/>
                      <a:pt x="409" y="1228"/>
                      <a:pt x="338" y="1256"/>
                    </a:cubicBezTo>
                    <a:cubicBezTo>
                      <a:pt x="179" y="1329"/>
                      <a:pt x="64" y="1469"/>
                      <a:pt x="15" y="1634"/>
                    </a:cubicBezTo>
                    <a:cubicBezTo>
                      <a:pt x="0" y="1693"/>
                      <a:pt x="48" y="1732"/>
                      <a:pt x="93" y="1732"/>
                    </a:cubicBezTo>
                    <a:cubicBezTo>
                      <a:pt x="123" y="1732"/>
                      <a:pt x="152" y="1715"/>
                      <a:pt x="161" y="1676"/>
                    </a:cubicBezTo>
                    <a:cubicBezTo>
                      <a:pt x="204" y="1530"/>
                      <a:pt x="313" y="1415"/>
                      <a:pt x="460" y="1378"/>
                    </a:cubicBezTo>
                    <a:cubicBezTo>
                      <a:pt x="496" y="1370"/>
                      <a:pt x="533" y="1365"/>
                      <a:pt x="570" y="1365"/>
                    </a:cubicBezTo>
                    <a:cubicBezTo>
                      <a:pt x="612" y="1365"/>
                      <a:pt x="655" y="1371"/>
                      <a:pt x="697" y="1384"/>
                    </a:cubicBezTo>
                    <a:cubicBezTo>
                      <a:pt x="767" y="1407"/>
                      <a:pt x="831" y="1470"/>
                      <a:pt x="912" y="1470"/>
                    </a:cubicBezTo>
                    <a:cubicBezTo>
                      <a:pt x="915" y="1470"/>
                      <a:pt x="919" y="1470"/>
                      <a:pt x="923" y="1469"/>
                    </a:cubicBezTo>
                    <a:cubicBezTo>
                      <a:pt x="1008" y="1463"/>
                      <a:pt x="1069" y="1384"/>
                      <a:pt x="1117" y="1323"/>
                    </a:cubicBezTo>
                    <a:cubicBezTo>
                      <a:pt x="1160" y="1262"/>
                      <a:pt x="1209" y="1195"/>
                      <a:pt x="1239" y="1128"/>
                    </a:cubicBezTo>
                    <a:cubicBezTo>
                      <a:pt x="1312" y="988"/>
                      <a:pt x="1355" y="842"/>
                      <a:pt x="1373" y="690"/>
                    </a:cubicBezTo>
                    <a:cubicBezTo>
                      <a:pt x="1392" y="513"/>
                      <a:pt x="1367" y="336"/>
                      <a:pt x="1312" y="172"/>
                    </a:cubicBezTo>
                    <a:cubicBezTo>
                      <a:pt x="1306" y="166"/>
                      <a:pt x="1306" y="160"/>
                      <a:pt x="1306" y="160"/>
                    </a:cubicBezTo>
                    <a:cubicBezTo>
                      <a:pt x="1340" y="157"/>
                      <a:pt x="1373" y="156"/>
                      <a:pt x="1407" y="156"/>
                    </a:cubicBezTo>
                    <a:cubicBezTo>
                      <a:pt x="1546" y="156"/>
                      <a:pt x="1687" y="177"/>
                      <a:pt x="1824" y="221"/>
                    </a:cubicBezTo>
                    <a:cubicBezTo>
                      <a:pt x="1833" y="224"/>
                      <a:pt x="1841" y="225"/>
                      <a:pt x="1848" y="225"/>
                    </a:cubicBezTo>
                    <a:cubicBezTo>
                      <a:pt x="1922" y="225"/>
                      <a:pt x="1949" y="102"/>
                      <a:pt x="1861" y="75"/>
                    </a:cubicBezTo>
                    <a:cubicBezTo>
                      <a:pt x="1711" y="25"/>
                      <a:pt x="1554" y="1"/>
                      <a:pt x="139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35"/>
              <p:cNvSpPr/>
              <p:nvPr/>
            </p:nvSpPr>
            <p:spPr>
              <a:xfrm>
                <a:off x="5656499" y="4741709"/>
                <a:ext cx="744424" cy="520044"/>
              </a:xfrm>
              <a:custGeom>
                <a:avLst/>
                <a:gdLst/>
                <a:ahLst/>
                <a:cxnLst/>
                <a:rect l="l" t="t" r="r" b="b"/>
                <a:pathLst>
                  <a:path w="13712" h="9579" extrusionOk="0">
                    <a:moveTo>
                      <a:pt x="4830" y="0"/>
                    </a:moveTo>
                    <a:cubicBezTo>
                      <a:pt x="2884" y="0"/>
                      <a:pt x="1040" y="884"/>
                      <a:pt x="1" y="3384"/>
                    </a:cubicBezTo>
                    <a:cubicBezTo>
                      <a:pt x="1" y="3384"/>
                      <a:pt x="3680" y="2117"/>
                      <a:pt x="4039" y="1538"/>
                    </a:cubicBezTo>
                    <a:lnTo>
                      <a:pt x="5251" y="613"/>
                    </a:lnTo>
                    <a:lnTo>
                      <a:pt x="5251" y="613"/>
                    </a:lnTo>
                    <a:cubicBezTo>
                      <a:pt x="5251" y="613"/>
                      <a:pt x="4362" y="3244"/>
                      <a:pt x="6652" y="4639"/>
                    </a:cubicBezTo>
                    <a:lnTo>
                      <a:pt x="6652" y="2915"/>
                    </a:lnTo>
                    <a:cubicBezTo>
                      <a:pt x="6652" y="2915"/>
                      <a:pt x="8150" y="4633"/>
                      <a:pt x="9399" y="5418"/>
                    </a:cubicBezTo>
                    <a:cubicBezTo>
                      <a:pt x="10654" y="6204"/>
                      <a:pt x="11306" y="7477"/>
                      <a:pt x="11762" y="9122"/>
                    </a:cubicBezTo>
                    <a:cubicBezTo>
                      <a:pt x="11762" y="9122"/>
                      <a:pt x="11916" y="9065"/>
                      <a:pt x="12128" y="9065"/>
                    </a:cubicBezTo>
                    <a:cubicBezTo>
                      <a:pt x="12400" y="9065"/>
                      <a:pt x="12769" y="9158"/>
                      <a:pt x="13035" y="9578"/>
                    </a:cubicBezTo>
                    <a:cubicBezTo>
                      <a:pt x="13035" y="9578"/>
                      <a:pt x="13711" y="5729"/>
                      <a:pt x="11714" y="3232"/>
                    </a:cubicBezTo>
                    <a:cubicBezTo>
                      <a:pt x="10540" y="1769"/>
                      <a:pt x="7582" y="0"/>
                      <a:pt x="483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35"/>
              <p:cNvSpPr/>
              <p:nvPr/>
            </p:nvSpPr>
            <p:spPr>
              <a:xfrm>
                <a:off x="6238158" y="4711850"/>
                <a:ext cx="212002" cy="207008"/>
              </a:xfrm>
              <a:custGeom>
                <a:avLst/>
                <a:gdLst/>
                <a:ahLst/>
                <a:cxnLst/>
                <a:rect l="l" t="t" r="r" b="b"/>
                <a:pathLst>
                  <a:path w="3905" h="3813" extrusionOk="0">
                    <a:moveTo>
                      <a:pt x="3562" y="0"/>
                    </a:moveTo>
                    <a:cubicBezTo>
                      <a:pt x="3544" y="0"/>
                      <a:pt x="3527" y="7"/>
                      <a:pt x="3509" y="18"/>
                    </a:cubicBezTo>
                    <a:cubicBezTo>
                      <a:pt x="3503" y="15"/>
                      <a:pt x="3496" y="14"/>
                      <a:pt x="3488" y="14"/>
                    </a:cubicBezTo>
                    <a:cubicBezTo>
                      <a:pt x="3472" y="14"/>
                      <a:pt x="3454" y="20"/>
                      <a:pt x="3442" y="36"/>
                    </a:cubicBezTo>
                    <a:cubicBezTo>
                      <a:pt x="2516" y="852"/>
                      <a:pt x="1621" y="1711"/>
                      <a:pt x="762" y="2600"/>
                    </a:cubicBezTo>
                    <a:cubicBezTo>
                      <a:pt x="518" y="2844"/>
                      <a:pt x="281" y="3093"/>
                      <a:pt x="49" y="3349"/>
                    </a:cubicBezTo>
                    <a:cubicBezTo>
                      <a:pt x="1" y="3398"/>
                      <a:pt x="37" y="3465"/>
                      <a:pt x="86" y="3477"/>
                    </a:cubicBezTo>
                    <a:cubicBezTo>
                      <a:pt x="141" y="3617"/>
                      <a:pt x="250" y="3739"/>
                      <a:pt x="397" y="3800"/>
                    </a:cubicBezTo>
                    <a:cubicBezTo>
                      <a:pt x="415" y="3812"/>
                      <a:pt x="433" y="3812"/>
                      <a:pt x="451" y="3812"/>
                    </a:cubicBezTo>
                    <a:cubicBezTo>
                      <a:pt x="464" y="3812"/>
                      <a:pt x="482" y="3800"/>
                      <a:pt x="500" y="3788"/>
                    </a:cubicBezTo>
                    <a:cubicBezTo>
                      <a:pt x="549" y="3733"/>
                      <a:pt x="598" y="3678"/>
                      <a:pt x="646" y="3629"/>
                    </a:cubicBezTo>
                    <a:cubicBezTo>
                      <a:pt x="1597" y="2679"/>
                      <a:pt x="2541" y="1729"/>
                      <a:pt x="3491" y="779"/>
                    </a:cubicBezTo>
                    <a:cubicBezTo>
                      <a:pt x="3558" y="712"/>
                      <a:pt x="3625" y="639"/>
                      <a:pt x="3692" y="572"/>
                    </a:cubicBezTo>
                    <a:cubicBezTo>
                      <a:pt x="3728" y="541"/>
                      <a:pt x="3759" y="505"/>
                      <a:pt x="3795" y="474"/>
                    </a:cubicBezTo>
                    <a:cubicBezTo>
                      <a:pt x="3826" y="444"/>
                      <a:pt x="3856" y="413"/>
                      <a:pt x="3875" y="371"/>
                    </a:cubicBezTo>
                    <a:cubicBezTo>
                      <a:pt x="3905" y="286"/>
                      <a:pt x="3838" y="212"/>
                      <a:pt x="3783" y="158"/>
                    </a:cubicBezTo>
                    <a:cubicBezTo>
                      <a:pt x="3728" y="97"/>
                      <a:pt x="3667" y="48"/>
                      <a:pt x="3600" y="11"/>
                    </a:cubicBezTo>
                    <a:cubicBezTo>
                      <a:pt x="3588" y="4"/>
                      <a:pt x="3575" y="0"/>
                      <a:pt x="356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8" name="Google Shape;758;p35"/>
              <p:cNvSpPr/>
              <p:nvPr/>
            </p:nvSpPr>
            <p:spPr>
              <a:xfrm>
                <a:off x="6397879" y="4676073"/>
                <a:ext cx="87027" cy="86701"/>
              </a:xfrm>
              <a:custGeom>
                <a:avLst/>
                <a:gdLst/>
                <a:ahLst/>
                <a:cxnLst/>
                <a:rect l="l" t="t" r="r" b="b"/>
                <a:pathLst>
                  <a:path w="1603" h="1597" extrusionOk="0">
                    <a:moveTo>
                      <a:pt x="805" y="0"/>
                    </a:moveTo>
                    <a:cubicBezTo>
                      <a:pt x="360" y="0"/>
                      <a:pt x="1" y="354"/>
                      <a:pt x="1" y="798"/>
                    </a:cubicBezTo>
                    <a:cubicBezTo>
                      <a:pt x="1" y="1243"/>
                      <a:pt x="360" y="1596"/>
                      <a:pt x="805" y="1596"/>
                    </a:cubicBezTo>
                    <a:cubicBezTo>
                      <a:pt x="1243" y="1596"/>
                      <a:pt x="1603" y="1243"/>
                      <a:pt x="1603" y="798"/>
                    </a:cubicBezTo>
                    <a:cubicBezTo>
                      <a:pt x="1603" y="354"/>
                      <a:pt x="1243" y="0"/>
                      <a:pt x="80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18"/>
        <p:cNvGrpSpPr/>
        <p:nvPr/>
      </p:nvGrpSpPr>
      <p:grpSpPr>
        <a:xfrm>
          <a:off x="0" y="0"/>
          <a:ext cx="0" cy="0"/>
          <a:chOff x="0" y="0"/>
          <a:chExt cx="0" cy="0"/>
        </a:xfrm>
      </p:grpSpPr>
      <p:sp>
        <p:nvSpPr>
          <p:cNvPr id="1819" name="Google Shape;1819;p70"/>
          <p:cNvSpPr txBox="1">
            <a:spLocks noGrp="1"/>
          </p:cNvSpPr>
          <p:nvPr>
            <p:ph type="title"/>
          </p:nvPr>
        </p:nvSpPr>
        <p:spPr>
          <a:xfrm>
            <a:off x="720000" y="339502"/>
            <a:ext cx="7711200" cy="484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vi-VN" sz="4000" dirty="0" smtClean="0">
                <a:solidFill>
                  <a:srgbClr val="C00000"/>
                </a:solidFill>
              </a:rPr>
              <a:t>Chúc các em học tốt !!!</a:t>
            </a:r>
            <a:endParaRPr sz="4000" dirty="0">
              <a:solidFill>
                <a:srgbClr val="C00000"/>
              </a:solidFill>
            </a:endParaRPr>
          </a:p>
        </p:txBody>
      </p:sp>
      <p:sp>
        <p:nvSpPr>
          <p:cNvPr id="1820" name="Google Shape;1820;p70"/>
          <p:cNvSpPr/>
          <p:nvPr/>
        </p:nvSpPr>
        <p:spPr>
          <a:xfrm>
            <a:off x="-236750" y="4044588"/>
            <a:ext cx="16300" cy="12800"/>
          </a:xfrm>
          <a:custGeom>
            <a:avLst/>
            <a:gdLst/>
            <a:ahLst/>
            <a:cxnLst/>
            <a:rect l="l" t="t" r="r" b="b"/>
            <a:pathLst>
              <a:path w="652" h="512" extrusionOk="0">
                <a:moveTo>
                  <a:pt x="329" y="0"/>
                </a:moveTo>
                <a:cubicBezTo>
                  <a:pt x="0" y="0"/>
                  <a:pt x="0" y="512"/>
                  <a:pt x="329" y="512"/>
                </a:cubicBezTo>
                <a:cubicBezTo>
                  <a:pt x="652" y="512"/>
                  <a:pt x="652" y="0"/>
                  <a:pt x="32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1" name="Google Shape;1821;p70"/>
          <p:cNvSpPr/>
          <p:nvPr/>
        </p:nvSpPr>
        <p:spPr>
          <a:xfrm>
            <a:off x="-246950" y="3507813"/>
            <a:ext cx="16300" cy="12825"/>
          </a:xfrm>
          <a:custGeom>
            <a:avLst/>
            <a:gdLst/>
            <a:ahLst/>
            <a:cxnLst/>
            <a:rect l="l" t="t" r="r" b="b"/>
            <a:pathLst>
              <a:path w="652" h="513" extrusionOk="0">
                <a:moveTo>
                  <a:pt x="329" y="1"/>
                </a:moveTo>
                <a:cubicBezTo>
                  <a:pt x="0" y="1"/>
                  <a:pt x="0" y="512"/>
                  <a:pt x="329" y="512"/>
                </a:cubicBezTo>
                <a:cubicBezTo>
                  <a:pt x="652" y="512"/>
                  <a:pt x="652" y="1"/>
                  <a:pt x="32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2" name="Google Shape;1822;p70"/>
          <p:cNvSpPr/>
          <p:nvPr/>
        </p:nvSpPr>
        <p:spPr>
          <a:xfrm>
            <a:off x="2180788" y="3644814"/>
            <a:ext cx="794506" cy="812384"/>
          </a:xfrm>
          <a:custGeom>
            <a:avLst/>
            <a:gdLst/>
            <a:ahLst/>
            <a:cxnLst/>
            <a:rect l="l" t="t" r="r" b="b"/>
            <a:pathLst>
              <a:path w="8522" h="8714" extrusionOk="0">
                <a:moveTo>
                  <a:pt x="4971" y="0"/>
                </a:moveTo>
                <a:cubicBezTo>
                  <a:pt x="4945" y="0"/>
                  <a:pt x="4918" y="3"/>
                  <a:pt x="4891" y="8"/>
                </a:cubicBezTo>
                <a:cubicBezTo>
                  <a:pt x="1566" y="678"/>
                  <a:pt x="0" y="5581"/>
                  <a:pt x="3314" y="7914"/>
                </a:cubicBezTo>
                <a:cubicBezTo>
                  <a:pt x="4148" y="8499"/>
                  <a:pt x="4943" y="8713"/>
                  <a:pt x="5660" y="8713"/>
                </a:cubicBezTo>
                <a:cubicBezTo>
                  <a:pt x="6734" y="8713"/>
                  <a:pt x="7634" y="8233"/>
                  <a:pt x="8229" y="7798"/>
                </a:cubicBezTo>
                <a:cubicBezTo>
                  <a:pt x="8521" y="7579"/>
                  <a:pt x="8418" y="7122"/>
                  <a:pt x="8065" y="7049"/>
                </a:cubicBezTo>
                <a:cubicBezTo>
                  <a:pt x="7060" y="6854"/>
                  <a:pt x="5659" y="6148"/>
                  <a:pt x="5080" y="3912"/>
                </a:cubicBezTo>
                <a:cubicBezTo>
                  <a:pt x="4654" y="2237"/>
                  <a:pt x="4952" y="1220"/>
                  <a:pt x="5324" y="641"/>
                </a:cubicBezTo>
                <a:cubicBezTo>
                  <a:pt x="5509" y="360"/>
                  <a:pt x="5289" y="0"/>
                  <a:pt x="497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823" name="Google Shape;1823;p70"/>
          <p:cNvGrpSpPr/>
          <p:nvPr/>
        </p:nvGrpSpPr>
        <p:grpSpPr>
          <a:xfrm>
            <a:off x="3985017" y="1863889"/>
            <a:ext cx="1095706" cy="812374"/>
            <a:chOff x="1041792" y="2674089"/>
            <a:chExt cx="1095706" cy="812374"/>
          </a:xfrm>
        </p:grpSpPr>
        <p:sp>
          <p:nvSpPr>
            <p:cNvPr id="1824" name="Google Shape;1824;p70"/>
            <p:cNvSpPr/>
            <p:nvPr/>
          </p:nvSpPr>
          <p:spPr>
            <a:xfrm>
              <a:off x="1196916" y="2674089"/>
              <a:ext cx="794286" cy="795154"/>
            </a:xfrm>
            <a:custGeom>
              <a:avLst/>
              <a:gdLst/>
              <a:ahLst/>
              <a:cxnLst/>
              <a:rect l="l" t="t" r="r" b="b"/>
              <a:pathLst>
                <a:path w="5489" h="5495" extrusionOk="0">
                  <a:moveTo>
                    <a:pt x="2741" y="0"/>
                  </a:moveTo>
                  <a:cubicBezTo>
                    <a:pt x="1225" y="0"/>
                    <a:pt x="0" y="1231"/>
                    <a:pt x="0" y="2747"/>
                  </a:cubicBezTo>
                  <a:cubicBezTo>
                    <a:pt x="0" y="4264"/>
                    <a:pt x="1225" y="5494"/>
                    <a:pt x="2741" y="5494"/>
                  </a:cubicBezTo>
                  <a:cubicBezTo>
                    <a:pt x="4264" y="5494"/>
                    <a:pt x="5488" y="4264"/>
                    <a:pt x="5488" y="2747"/>
                  </a:cubicBezTo>
                  <a:cubicBezTo>
                    <a:pt x="5488" y="1231"/>
                    <a:pt x="4264" y="0"/>
                    <a:pt x="274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5" name="Google Shape;1825;p70"/>
            <p:cNvSpPr/>
            <p:nvPr/>
          </p:nvSpPr>
          <p:spPr>
            <a:xfrm>
              <a:off x="1041792" y="2803890"/>
              <a:ext cx="1095706" cy="682573"/>
            </a:xfrm>
            <a:custGeom>
              <a:avLst/>
              <a:gdLst/>
              <a:ahLst/>
              <a:cxnLst/>
              <a:rect l="l" t="t" r="r" b="b"/>
              <a:pathLst>
                <a:path w="7572" h="4717" extrusionOk="0">
                  <a:moveTo>
                    <a:pt x="7154" y="0"/>
                  </a:moveTo>
                  <a:cubicBezTo>
                    <a:pt x="7047" y="0"/>
                    <a:pt x="6935" y="24"/>
                    <a:pt x="6847" y="41"/>
                  </a:cubicBezTo>
                  <a:cubicBezTo>
                    <a:pt x="6603" y="84"/>
                    <a:pt x="6372" y="169"/>
                    <a:pt x="6158" y="285"/>
                  </a:cubicBezTo>
                  <a:cubicBezTo>
                    <a:pt x="6055" y="342"/>
                    <a:pt x="6118" y="482"/>
                    <a:pt x="6211" y="482"/>
                  </a:cubicBezTo>
                  <a:cubicBezTo>
                    <a:pt x="6227" y="482"/>
                    <a:pt x="6244" y="478"/>
                    <a:pt x="6262" y="468"/>
                  </a:cubicBezTo>
                  <a:cubicBezTo>
                    <a:pt x="6439" y="376"/>
                    <a:pt x="6621" y="303"/>
                    <a:pt x="6810" y="261"/>
                  </a:cubicBezTo>
                  <a:cubicBezTo>
                    <a:pt x="6868" y="250"/>
                    <a:pt x="7020" y="211"/>
                    <a:pt x="7139" y="211"/>
                  </a:cubicBezTo>
                  <a:cubicBezTo>
                    <a:pt x="7219" y="211"/>
                    <a:pt x="7285" y="228"/>
                    <a:pt x="7297" y="285"/>
                  </a:cubicBezTo>
                  <a:cubicBezTo>
                    <a:pt x="7334" y="425"/>
                    <a:pt x="7236" y="632"/>
                    <a:pt x="7182" y="754"/>
                  </a:cubicBezTo>
                  <a:cubicBezTo>
                    <a:pt x="7109" y="894"/>
                    <a:pt x="7023" y="1028"/>
                    <a:pt x="6920" y="1150"/>
                  </a:cubicBezTo>
                  <a:cubicBezTo>
                    <a:pt x="6707" y="1406"/>
                    <a:pt x="6445" y="1619"/>
                    <a:pt x="6177" y="1814"/>
                  </a:cubicBezTo>
                  <a:cubicBezTo>
                    <a:pt x="5866" y="2039"/>
                    <a:pt x="5555" y="2252"/>
                    <a:pt x="5233" y="2453"/>
                  </a:cubicBezTo>
                  <a:cubicBezTo>
                    <a:pt x="4581" y="2867"/>
                    <a:pt x="3899" y="3245"/>
                    <a:pt x="3204" y="3580"/>
                  </a:cubicBezTo>
                  <a:cubicBezTo>
                    <a:pt x="2851" y="3745"/>
                    <a:pt x="2498" y="3903"/>
                    <a:pt x="2132" y="4055"/>
                  </a:cubicBezTo>
                  <a:cubicBezTo>
                    <a:pt x="1779" y="4201"/>
                    <a:pt x="1414" y="4354"/>
                    <a:pt x="1042" y="4451"/>
                  </a:cubicBezTo>
                  <a:cubicBezTo>
                    <a:pt x="925" y="4482"/>
                    <a:pt x="800" y="4505"/>
                    <a:pt x="676" y="4505"/>
                  </a:cubicBezTo>
                  <a:cubicBezTo>
                    <a:pt x="581" y="4505"/>
                    <a:pt x="486" y="4492"/>
                    <a:pt x="396" y="4457"/>
                  </a:cubicBezTo>
                  <a:cubicBezTo>
                    <a:pt x="299" y="4427"/>
                    <a:pt x="208" y="4360"/>
                    <a:pt x="232" y="4244"/>
                  </a:cubicBezTo>
                  <a:cubicBezTo>
                    <a:pt x="250" y="4147"/>
                    <a:pt x="329" y="4061"/>
                    <a:pt x="390" y="3982"/>
                  </a:cubicBezTo>
                  <a:cubicBezTo>
                    <a:pt x="652" y="3659"/>
                    <a:pt x="963" y="3373"/>
                    <a:pt x="1310" y="3142"/>
                  </a:cubicBezTo>
                  <a:cubicBezTo>
                    <a:pt x="1401" y="3076"/>
                    <a:pt x="1345" y="2939"/>
                    <a:pt x="1258" y="2939"/>
                  </a:cubicBezTo>
                  <a:cubicBezTo>
                    <a:pt x="1240" y="2939"/>
                    <a:pt x="1220" y="2945"/>
                    <a:pt x="1200" y="2959"/>
                  </a:cubicBezTo>
                  <a:cubicBezTo>
                    <a:pt x="853" y="3196"/>
                    <a:pt x="536" y="3483"/>
                    <a:pt x="262" y="3805"/>
                  </a:cubicBezTo>
                  <a:cubicBezTo>
                    <a:pt x="147" y="3952"/>
                    <a:pt x="0" y="4116"/>
                    <a:pt x="13" y="4317"/>
                  </a:cubicBezTo>
                  <a:cubicBezTo>
                    <a:pt x="31" y="4506"/>
                    <a:pt x="189" y="4616"/>
                    <a:pt x="354" y="4670"/>
                  </a:cubicBezTo>
                  <a:cubicBezTo>
                    <a:pt x="459" y="4703"/>
                    <a:pt x="566" y="4717"/>
                    <a:pt x="674" y="4717"/>
                  </a:cubicBezTo>
                  <a:cubicBezTo>
                    <a:pt x="1006" y="4717"/>
                    <a:pt x="1340" y="4584"/>
                    <a:pt x="1639" y="4469"/>
                  </a:cubicBezTo>
                  <a:cubicBezTo>
                    <a:pt x="2053" y="4317"/>
                    <a:pt x="2461" y="4147"/>
                    <a:pt x="2863" y="3970"/>
                  </a:cubicBezTo>
                  <a:cubicBezTo>
                    <a:pt x="3673" y="3604"/>
                    <a:pt x="4453" y="3184"/>
                    <a:pt x="5208" y="2715"/>
                  </a:cubicBezTo>
                  <a:cubicBezTo>
                    <a:pt x="5586" y="2484"/>
                    <a:pt x="5951" y="2240"/>
                    <a:pt x="6311" y="1978"/>
                  </a:cubicBezTo>
                  <a:cubicBezTo>
                    <a:pt x="6615" y="1753"/>
                    <a:pt x="6914" y="1509"/>
                    <a:pt x="7145" y="1205"/>
                  </a:cubicBezTo>
                  <a:cubicBezTo>
                    <a:pt x="7267" y="1046"/>
                    <a:pt x="7370" y="870"/>
                    <a:pt x="7437" y="675"/>
                  </a:cubicBezTo>
                  <a:cubicBezTo>
                    <a:pt x="7498" y="510"/>
                    <a:pt x="7571" y="267"/>
                    <a:pt x="7450" y="114"/>
                  </a:cubicBezTo>
                  <a:cubicBezTo>
                    <a:pt x="7377" y="27"/>
                    <a:pt x="7268" y="0"/>
                    <a:pt x="715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26" name="Google Shape;1826;p70"/>
          <p:cNvGrpSpPr/>
          <p:nvPr/>
        </p:nvGrpSpPr>
        <p:grpSpPr>
          <a:xfrm>
            <a:off x="6838483" y="899149"/>
            <a:ext cx="1235485" cy="1208176"/>
            <a:chOff x="7883262" y="3459627"/>
            <a:chExt cx="542593" cy="530553"/>
          </a:xfrm>
        </p:grpSpPr>
        <p:sp>
          <p:nvSpPr>
            <p:cNvPr id="1827" name="Google Shape;1827;p70"/>
            <p:cNvSpPr/>
            <p:nvPr/>
          </p:nvSpPr>
          <p:spPr>
            <a:xfrm>
              <a:off x="8004012" y="3566964"/>
              <a:ext cx="303929" cy="303655"/>
            </a:xfrm>
            <a:custGeom>
              <a:avLst/>
              <a:gdLst/>
              <a:ahLst/>
              <a:cxnLst/>
              <a:rect l="l" t="t" r="r" b="b"/>
              <a:pathLst>
                <a:path w="6640" h="6634" extrusionOk="0">
                  <a:moveTo>
                    <a:pt x="3320" y="0"/>
                  </a:moveTo>
                  <a:cubicBezTo>
                    <a:pt x="1486" y="0"/>
                    <a:pt x="0" y="1481"/>
                    <a:pt x="0" y="3314"/>
                  </a:cubicBezTo>
                  <a:cubicBezTo>
                    <a:pt x="0" y="5147"/>
                    <a:pt x="1486" y="6634"/>
                    <a:pt x="3320" y="6634"/>
                  </a:cubicBezTo>
                  <a:cubicBezTo>
                    <a:pt x="5153" y="6634"/>
                    <a:pt x="6639" y="5147"/>
                    <a:pt x="6639" y="3314"/>
                  </a:cubicBezTo>
                  <a:cubicBezTo>
                    <a:pt x="6639" y="1481"/>
                    <a:pt x="5153" y="0"/>
                    <a:pt x="332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8" name="Google Shape;1828;p70"/>
            <p:cNvSpPr/>
            <p:nvPr/>
          </p:nvSpPr>
          <p:spPr>
            <a:xfrm>
              <a:off x="8052806" y="3462693"/>
              <a:ext cx="65821" cy="85091"/>
            </a:xfrm>
            <a:custGeom>
              <a:avLst/>
              <a:gdLst/>
              <a:ahLst/>
              <a:cxnLst/>
              <a:rect l="l" t="t" r="r" b="b"/>
              <a:pathLst>
                <a:path w="1438" h="1859" extrusionOk="0">
                  <a:moveTo>
                    <a:pt x="414" y="1"/>
                  </a:moveTo>
                  <a:cubicBezTo>
                    <a:pt x="362" y="1"/>
                    <a:pt x="309" y="31"/>
                    <a:pt x="299" y="86"/>
                  </a:cubicBezTo>
                  <a:cubicBezTo>
                    <a:pt x="225" y="494"/>
                    <a:pt x="158" y="908"/>
                    <a:pt x="85" y="1316"/>
                  </a:cubicBezTo>
                  <a:cubicBezTo>
                    <a:pt x="61" y="1462"/>
                    <a:pt x="0" y="1645"/>
                    <a:pt x="98" y="1773"/>
                  </a:cubicBezTo>
                  <a:cubicBezTo>
                    <a:pt x="142" y="1833"/>
                    <a:pt x="199" y="1856"/>
                    <a:pt x="261" y="1856"/>
                  </a:cubicBezTo>
                  <a:cubicBezTo>
                    <a:pt x="293" y="1856"/>
                    <a:pt x="326" y="1850"/>
                    <a:pt x="359" y="1840"/>
                  </a:cubicBezTo>
                  <a:cubicBezTo>
                    <a:pt x="375" y="1852"/>
                    <a:pt x="391" y="1858"/>
                    <a:pt x="410" y="1858"/>
                  </a:cubicBezTo>
                  <a:cubicBezTo>
                    <a:pt x="420" y="1858"/>
                    <a:pt x="432" y="1856"/>
                    <a:pt x="445" y="1852"/>
                  </a:cubicBezTo>
                  <a:cubicBezTo>
                    <a:pt x="737" y="1791"/>
                    <a:pt x="1029" y="1724"/>
                    <a:pt x="1322" y="1657"/>
                  </a:cubicBezTo>
                  <a:cubicBezTo>
                    <a:pt x="1389" y="1645"/>
                    <a:pt x="1438" y="1548"/>
                    <a:pt x="1395" y="1487"/>
                  </a:cubicBezTo>
                  <a:cubicBezTo>
                    <a:pt x="1060" y="1036"/>
                    <a:pt x="768" y="561"/>
                    <a:pt x="512" y="55"/>
                  </a:cubicBezTo>
                  <a:cubicBezTo>
                    <a:pt x="493" y="18"/>
                    <a:pt x="454" y="1"/>
                    <a:pt x="41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9" name="Google Shape;1829;p70"/>
            <p:cNvSpPr/>
            <p:nvPr/>
          </p:nvSpPr>
          <p:spPr>
            <a:xfrm>
              <a:off x="8183809" y="3459627"/>
              <a:ext cx="58818" cy="87837"/>
            </a:xfrm>
            <a:custGeom>
              <a:avLst/>
              <a:gdLst/>
              <a:ahLst/>
              <a:cxnLst/>
              <a:rect l="l" t="t" r="r" b="b"/>
              <a:pathLst>
                <a:path w="1285" h="1919" extrusionOk="0">
                  <a:moveTo>
                    <a:pt x="1156" y="0"/>
                  </a:moveTo>
                  <a:cubicBezTo>
                    <a:pt x="1130" y="0"/>
                    <a:pt x="1105" y="9"/>
                    <a:pt x="1085" y="31"/>
                  </a:cubicBezTo>
                  <a:lnTo>
                    <a:pt x="251" y="963"/>
                  </a:lnTo>
                  <a:cubicBezTo>
                    <a:pt x="153" y="1072"/>
                    <a:pt x="1" y="1194"/>
                    <a:pt x="19" y="1359"/>
                  </a:cubicBezTo>
                  <a:cubicBezTo>
                    <a:pt x="31" y="1468"/>
                    <a:pt x="110" y="1529"/>
                    <a:pt x="202" y="1554"/>
                  </a:cubicBezTo>
                  <a:cubicBezTo>
                    <a:pt x="214" y="1578"/>
                    <a:pt x="238" y="1602"/>
                    <a:pt x="269" y="1608"/>
                  </a:cubicBezTo>
                  <a:cubicBezTo>
                    <a:pt x="555" y="1712"/>
                    <a:pt x="835" y="1809"/>
                    <a:pt x="1115" y="1913"/>
                  </a:cubicBezTo>
                  <a:cubicBezTo>
                    <a:pt x="1126" y="1917"/>
                    <a:pt x="1137" y="1918"/>
                    <a:pt x="1147" y="1918"/>
                  </a:cubicBezTo>
                  <a:cubicBezTo>
                    <a:pt x="1208" y="1918"/>
                    <a:pt x="1273" y="1865"/>
                    <a:pt x="1268" y="1803"/>
                  </a:cubicBezTo>
                  <a:cubicBezTo>
                    <a:pt x="1225" y="1243"/>
                    <a:pt x="1231" y="683"/>
                    <a:pt x="1280" y="122"/>
                  </a:cubicBezTo>
                  <a:cubicBezTo>
                    <a:pt x="1284" y="54"/>
                    <a:pt x="1219" y="0"/>
                    <a:pt x="115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0" name="Google Shape;1830;p70"/>
            <p:cNvSpPr/>
            <p:nvPr/>
          </p:nvSpPr>
          <p:spPr>
            <a:xfrm>
              <a:off x="8282541" y="3541377"/>
              <a:ext cx="83397" cy="75662"/>
            </a:xfrm>
            <a:custGeom>
              <a:avLst/>
              <a:gdLst/>
              <a:ahLst/>
              <a:cxnLst/>
              <a:rect l="l" t="t" r="r" b="b"/>
              <a:pathLst>
                <a:path w="1822" h="1653" extrusionOk="0">
                  <a:moveTo>
                    <a:pt x="1683" y="1"/>
                  </a:moveTo>
                  <a:cubicBezTo>
                    <a:pt x="1675" y="1"/>
                    <a:pt x="1666" y="2"/>
                    <a:pt x="1657" y="5"/>
                  </a:cubicBezTo>
                  <a:cubicBezTo>
                    <a:pt x="1255" y="121"/>
                    <a:pt x="853" y="237"/>
                    <a:pt x="457" y="352"/>
                  </a:cubicBezTo>
                  <a:cubicBezTo>
                    <a:pt x="317" y="395"/>
                    <a:pt x="122" y="413"/>
                    <a:pt x="49" y="559"/>
                  </a:cubicBezTo>
                  <a:cubicBezTo>
                    <a:pt x="0" y="663"/>
                    <a:pt x="37" y="754"/>
                    <a:pt x="104" y="827"/>
                  </a:cubicBezTo>
                  <a:cubicBezTo>
                    <a:pt x="97" y="852"/>
                    <a:pt x="104" y="882"/>
                    <a:pt x="128" y="907"/>
                  </a:cubicBezTo>
                  <a:lnTo>
                    <a:pt x="688" y="1613"/>
                  </a:lnTo>
                  <a:cubicBezTo>
                    <a:pt x="709" y="1639"/>
                    <a:pt x="743" y="1653"/>
                    <a:pt x="777" y="1653"/>
                  </a:cubicBezTo>
                  <a:cubicBezTo>
                    <a:pt x="814" y="1653"/>
                    <a:pt x="852" y="1636"/>
                    <a:pt x="871" y="1601"/>
                  </a:cubicBezTo>
                  <a:cubicBezTo>
                    <a:pt x="1133" y="1102"/>
                    <a:pt x="1431" y="633"/>
                    <a:pt x="1772" y="182"/>
                  </a:cubicBezTo>
                  <a:cubicBezTo>
                    <a:pt x="1822" y="116"/>
                    <a:pt x="1763" y="1"/>
                    <a:pt x="168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1" name="Google Shape;1831;p70"/>
            <p:cNvSpPr/>
            <p:nvPr/>
          </p:nvSpPr>
          <p:spPr>
            <a:xfrm>
              <a:off x="8339941" y="3656725"/>
              <a:ext cx="85915" cy="62754"/>
            </a:xfrm>
            <a:custGeom>
              <a:avLst/>
              <a:gdLst/>
              <a:ahLst/>
              <a:cxnLst/>
              <a:rect l="l" t="t" r="r" b="b"/>
              <a:pathLst>
                <a:path w="1877" h="1371" extrusionOk="0">
                  <a:moveTo>
                    <a:pt x="261" y="1"/>
                  </a:moveTo>
                  <a:cubicBezTo>
                    <a:pt x="213" y="1"/>
                    <a:pt x="166" y="11"/>
                    <a:pt x="123" y="37"/>
                  </a:cubicBezTo>
                  <a:cubicBezTo>
                    <a:pt x="25" y="98"/>
                    <a:pt x="13" y="196"/>
                    <a:pt x="31" y="293"/>
                  </a:cubicBezTo>
                  <a:cubicBezTo>
                    <a:pt x="13" y="311"/>
                    <a:pt x="1" y="342"/>
                    <a:pt x="7" y="378"/>
                  </a:cubicBezTo>
                  <a:cubicBezTo>
                    <a:pt x="37" y="677"/>
                    <a:pt x="74" y="969"/>
                    <a:pt x="104" y="1268"/>
                  </a:cubicBezTo>
                  <a:cubicBezTo>
                    <a:pt x="114" y="1325"/>
                    <a:pt x="172" y="1371"/>
                    <a:pt x="225" y="1371"/>
                  </a:cubicBezTo>
                  <a:cubicBezTo>
                    <a:pt x="241" y="1371"/>
                    <a:pt x="255" y="1367"/>
                    <a:pt x="269" y="1359"/>
                  </a:cubicBezTo>
                  <a:cubicBezTo>
                    <a:pt x="756" y="1073"/>
                    <a:pt x="1262" y="835"/>
                    <a:pt x="1785" y="634"/>
                  </a:cubicBezTo>
                  <a:cubicBezTo>
                    <a:pt x="1877" y="598"/>
                    <a:pt x="1877" y="445"/>
                    <a:pt x="1779" y="421"/>
                  </a:cubicBezTo>
                  <a:cubicBezTo>
                    <a:pt x="1383" y="305"/>
                    <a:pt x="981" y="190"/>
                    <a:pt x="579" y="80"/>
                  </a:cubicBezTo>
                  <a:cubicBezTo>
                    <a:pt x="483" y="51"/>
                    <a:pt x="369" y="1"/>
                    <a:pt x="26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2" name="Google Shape;1832;p70"/>
            <p:cNvSpPr/>
            <p:nvPr/>
          </p:nvSpPr>
          <p:spPr>
            <a:xfrm>
              <a:off x="8316825" y="3768274"/>
              <a:ext cx="89897" cy="63670"/>
            </a:xfrm>
            <a:custGeom>
              <a:avLst/>
              <a:gdLst/>
              <a:ahLst/>
              <a:cxnLst/>
              <a:rect l="l" t="t" r="r" b="b"/>
              <a:pathLst>
                <a:path w="1964" h="1391" extrusionOk="0">
                  <a:moveTo>
                    <a:pt x="695" y="0"/>
                  </a:moveTo>
                  <a:cubicBezTo>
                    <a:pt x="585" y="0"/>
                    <a:pt x="518" y="73"/>
                    <a:pt x="481" y="165"/>
                  </a:cubicBezTo>
                  <a:cubicBezTo>
                    <a:pt x="457" y="177"/>
                    <a:pt x="433" y="195"/>
                    <a:pt x="414" y="226"/>
                  </a:cubicBezTo>
                  <a:cubicBezTo>
                    <a:pt x="286" y="494"/>
                    <a:pt x="159" y="768"/>
                    <a:pt x="31" y="1036"/>
                  </a:cubicBezTo>
                  <a:cubicBezTo>
                    <a:pt x="0" y="1097"/>
                    <a:pt x="43" y="1194"/>
                    <a:pt x="122" y="1194"/>
                  </a:cubicBezTo>
                  <a:cubicBezTo>
                    <a:pt x="682" y="1212"/>
                    <a:pt x="1237" y="1279"/>
                    <a:pt x="1791" y="1389"/>
                  </a:cubicBezTo>
                  <a:cubicBezTo>
                    <a:pt x="1797" y="1390"/>
                    <a:pt x="1803" y="1391"/>
                    <a:pt x="1809" y="1391"/>
                  </a:cubicBezTo>
                  <a:cubicBezTo>
                    <a:pt x="1893" y="1391"/>
                    <a:pt x="1963" y="1274"/>
                    <a:pt x="1901" y="1200"/>
                  </a:cubicBezTo>
                  <a:cubicBezTo>
                    <a:pt x="1620" y="896"/>
                    <a:pt x="1340" y="585"/>
                    <a:pt x="1060" y="274"/>
                  </a:cubicBezTo>
                  <a:cubicBezTo>
                    <a:pt x="963" y="171"/>
                    <a:pt x="859" y="0"/>
                    <a:pt x="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3" name="Google Shape;1833;p70"/>
            <p:cNvSpPr/>
            <p:nvPr/>
          </p:nvSpPr>
          <p:spPr>
            <a:xfrm>
              <a:off x="8238736" y="3861422"/>
              <a:ext cx="72321" cy="83214"/>
            </a:xfrm>
            <a:custGeom>
              <a:avLst/>
              <a:gdLst/>
              <a:ahLst/>
              <a:cxnLst/>
              <a:rect l="l" t="t" r="r" b="b"/>
              <a:pathLst>
                <a:path w="1580" h="1818" extrusionOk="0">
                  <a:moveTo>
                    <a:pt x="1070" y="1"/>
                  </a:moveTo>
                  <a:cubicBezTo>
                    <a:pt x="1015" y="1"/>
                    <a:pt x="962" y="24"/>
                    <a:pt x="914" y="60"/>
                  </a:cubicBezTo>
                  <a:cubicBezTo>
                    <a:pt x="908" y="59"/>
                    <a:pt x="902" y="58"/>
                    <a:pt x="895" y="58"/>
                  </a:cubicBezTo>
                  <a:cubicBezTo>
                    <a:pt x="875" y="58"/>
                    <a:pt x="852" y="65"/>
                    <a:pt x="829" y="79"/>
                  </a:cubicBezTo>
                  <a:cubicBezTo>
                    <a:pt x="579" y="237"/>
                    <a:pt x="324" y="395"/>
                    <a:pt x="68" y="560"/>
                  </a:cubicBezTo>
                  <a:cubicBezTo>
                    <a:pt x="13" y="596"/>
                    <a:pt x="1" y="700"/>
                    <a:pt x="62" y="743"/>
                  </a:cubicBezTo>
                  <a:cubicBezTo>
                    <a:pt x="531" y="1059"/>
                    <a:pt x="969" y="1407"/>
                    <a:pt x="1377" y="1790"/>
                  </a:cubicBezTo>
                  <a:cubicBezTo>
                    <a:pt x="1396" y="1809"/>
                    <a:pt x="1421" y="1817"/>
                    <a:pt x="1446" y="1817"/>
                  </a:cubicBezTo>
                  <a:cubicBezTo>
                    <a:pt x="1510" y="1817"/>
                    <a:pt x="1579" y="1763"/>
                    <a:pt x="1566" y="1693"/>
                  </a:cubicBezTo>
                  <a:cubicBezTo>
                    <a:pt x="1493" y="1285"/>
                    <a:pt x="1420" y="871"/>
                    <a:pt x="1347" y="462"/>
                  </a:cubicBezTo>
                  <a:cubicBezTo>
                    <a:pt x="1322" y="322"/>
                    <a:pt x="1322" y="121"/>
                    <a:pt x="1182" y="36"/>
                  </a:cubicBezTo>
                  <a:cubicBezTo>
                    <a:pt x="1145" y="11"/>
                    <a:pt x="1108" y="1"/>
                    <a:pt x="107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4" name="Google Shape;1834;p70"/>
            <p:cNvSpPr/>
            <p:nvPr/>
          </p:nvSpPr>
          <p:spPr>
            <a:xfrm>
              <a:off x="8133367" y="3906828"/>
              <a:ext cx="65272" cy="83352"/>
            </a:xfrm>
            <a:custGeom>
              <a:avLst/>
              <a:gdLst/>
              <a:ahLst/>
              <a:cxnLst/>
              <a:rect l="l" t="t" r="r" b="b"/>
              <a:pathLst>
                <a:path w="1426" h="1821" extrusionOk="0">
                  <a:moveTo>
                    <a:pt x="1036" y="0"/>
                  </a:moveTo>
                  <a:cubicBezTo>
                    <a:pt x="737" y="0"/>
                    <a:pt x="439" y="0"/>
                    <a:pt x="134" y="6"/>
                  </a:cubicBezTo>
                  <a:cubicBezTo>
                    <a:pt x="67" y="6"/>
                    <a:pt x="0" y="92"/>
                    <a:pt x="31" y="159"/>
                  </a:cubicBezTo>
                  <a:cubicBezTo>
                    <a:pt x="262" y="670"/>
                    <a:pt x="445" y="1200"/>
                    <a:pt x="591" y="1742"/>
                  </a:cubicBezTo>
                  <a:cubicBezTo>
                    <a:pt x="605" y="1793"/>
                    <a:pt x="657" y="1821"/>
                    <a:pt x="707" y="1821"/>
                  </a:cubicBezTo>
                  <a:cubicBezTo>
                    <a:pt x="748" y="1821"/>
                    <a:pt x="788" y="1802"/>
                    <a:pt x="804" y="1761"/>
                  </a:cubicBezTo>
                  <a:cubicBezTo>
                    <a:pt x="963" y="1371"/>
                    <a:pt x="1115" y="987"/>
                    <a:pt x="1273" y="603"/>
                  </a:cubicBezTo>
                  <a:cubicBezTo>
                    <a:pt x="1322" y="469"/>
                    <a:pt x="1426" y="299"/>
                    <a:pt x="1359" y="153"/>
                  </a:cubicBezTo>
                  <a:cubicBezTo>
                    <a:pt x="1314" y="59"/>
                    <a:pt x="1230" y="30"/>
                    <a:pt x="1142" y="30"/>
                  </a:cubicBezTo>
                  <a:cubicBezTo>
                    <a:pt x="1133" y="30"/>
                    <a:pt x="1124" y="30"/>
                    <a:pt x="1115" y="31"/>
                  </a:cubicBezTo>
                  <a:cubicBezTo>
                    <a:pt x="1097" y="13"/>
                    <a:pt x="1072" y="0"/>
                    <a:pt x="103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5" name="Google Shape;1835;p70"/>
            <p:cNvSpPr/>
            <p:nvPr/>
          </p:nvSpPr>
          <p:spPr>
            <a:xfrm>
              <a:off x="8016554" y="3869066"/>
              <a:ext cx="70032" cy="85778"/>
            </a:xfrm>
            <a:custGeom>
              <a:avLst/>
              <a:gdLst/>
              <a:ahLst/>
              <a:cxnLst/>
              <a:rect l="l" t="t" r="r" b="b"/>
              <a:pathLst>
                <a:path w="1530" h="1874" extrusionOk="0">
                  <a:moveTo>
                    <a:pt x="506" y="1"/>
                  </a:moveTo>
                  <a:cubicBezTo>
                    <a:pt x="454" y="1"/>
                    <a:pt x="399" y="35"/>
                    <a:pt x="390" y="88"/>
                  </a:cubicBezTo>
                  <a:cubicBezTo>
                    <a:pt x="311" y="643"/>
                    <a:pt x="189" y="1191"/>
                    <a:pt x="25" y="1727"/>
                  </a:cubicBezTo>
                  <a:cubicBezTo>
                    <a:pt x="1" y="1798"/>
                    <a:pt x="70" y="1874"/>
                    <a:pt x="140" y="1874"/>
                  </a:cubicBezTo>
                  <a:cubicBezTo>
                    <a:pt x="159" y="1874"/>
                    <a:pt x="178" y="1868"/>
                    <a:pt x="195" y="1855"/>
                  </a:cubicBezTo>
                  <a:cubicBezTo>
                    <a:pt x="530" y="1611"/>
                    <a:pt x="871" y="1367"/>
                    <a:pt x="1206" y="1124"/>
                  </a:cubicBezTo>
                  <a:cubicBezTo>
                    <a:pt x="1322" y="1039"/>
                    <a:pt x="1499" y="947"/>
                    <a:pt x="1517" y="789"/>
                  </a:cubicBezTo>
                  <a:cubicBezTo>
                    <a:pt x="1529" y="673"/>
                    <a:pt x="1462" y="600"/>
                    <a:pt x="1377" y="557"/>
                  </a:cubicBezTo>
                  <a:cubicBezTo>
                    <a:pt x="1371" y="533"/>
                    <a:pt x="1352" y="503"/>
                    <a:pt x="1328" y="484"/>
                  </a:cubicBezTo>
                  <a:cubicBezTo>
                    <a:pt x="1072" y="332"/>
                    <a:pt x="816" y="174"/>
                    <a:pt x="561" y="15"/>
                  </a:cubicBezTo>
                  <a:cubicBezTo>
                    <a:pt x="544" y="5"/>
                    <a:pt x="525" y="1"/>
                    <a:pt x="50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6" name="Google Shape;1836;p70"/>
            <p:cNvSpPr/>
            <p:nvPr/>
          </p:nvSpPr>
          <p:spPr>
            <a:xfrm>
              <a:off x="7913747" y="3783608"/>
              <a:ext cx="87242" cy="65546"/>
            </a:xfrm>
            <a:custGeom>
              <a:avLst/>
              <a:gdLst/>
              <a:ahLst/>
              <a:cxnLst/>
              <a:rect l="l" t="t" r="r" b="b"/>
              <a:pathLst>
                <a:path w="1906" h="1432" extrusionOk="0">
                  <a:moveTo>
                    <a:pt x="1327" y="0"/>
                  </a:moveTo>
                  <a:cubicBezTo>
                    <a:pt x="1299" y="0"/>
                    <a:pt x="1272" y="9"/>
                    <a:pt x="1253" y="31"/>
                  </a:cubicBezTo>
                  <a:cubicBezTo>
                    <a:pt x="888" y="463"/>
                    <a:pt x="498" y="865"/>
                    <a:pt x="72" y="1231"/>
                  </a:cubicBezTo>
                  <a:cubicBezTo>
                    <a:pt x="0" y="1290"/>
                    <a:pt x="46" y="1432"/>
                    <a:pt x="139" y="1432"/>
                  </a:cubicBezTo>
                  <a:cubicBezTo>
                    <a:pt x="141" y="1432"/>
                    <a:pt x="143" y="1432"/>
                    <a:pt x="145" y="1432"/>
                  </a:cubicBezTo>
                  <a:cubicBezTo>
                    <a:pt x="565" y="1401"/>
                    <a:pt x="979" y="1371"/>
                    <a:pt x="1394" y="1340"/>
                  </a:cubicBezTo>
                  <a:cubicBezTo>
                    <a:pt x="1540" y="1334"/>
                    <a:pt x="1735" y="1352"/>
                    <a:pt x="1838" y="1224"/>
                  </a:cubicBezTo>
                  <a:cubicBezTo>
                    <a:pt x="1905" y="1139"/>
                    <a:pt x="1887" y="1042"/>
                    <a:pt x="1838" y="956"/>
                  </a:cubicBezTo>
                  <a:cubicBezTo>
                    <a:pt x="1850" y="926"/>
                    <a:pt x="1850" y="902"/>
                    <a:pt x="1832" y="865"/>
                  </a:cubicBezTo>
                  <a:cubicBezTo>
                    <a:pt x="1698" y="597"/>
                    <a:pt x="1570" y="329"/>
                    <a:pt x="1436" y="61"/>
                  </a:cubicBezTo>
                  <a:cubicBezTo>
                    <a:pt x="1417" y="24"/>
                    <a:pt x="1371" y="0"/>
                    <a:pt x="132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7" name="Google Shape;1837;p70"/>
            <p:cNvSpPr/>
            <p:nvPr/>
          </p:nvSpPr>
          <p:spPr>
            <a:xfrm>
              <a:off x="7883262" y="3676682"/>
              <a:ext cx="87563" cy="61289"/>
            </a:xfrm>
            <a:custGeom>
              <a:avLst/>
              <a:gdLst/>
              <a:ahLst/>
              <a:cxnLst/>
              <a:rect l="l" t="t" r="r" b="b"/>
              <a:pathLst>
                <a:path w="1913" h="1339" extrusionOk="0">
                  <a:moveTo>
                    <a:pt x="1784" y="0"/>
                  </a:moveTo>
                  <a:cubicBezTo>
                    <a:pt x="1777" y="0"/>
                    <a:pt x="1769" y="1"/>
                    <a:pt x="1761" y="3"/>
                  </a:cubicBezTo>
                  <a:cubicBezTo>
                    <a:pt x="1231" y="180"/>
                    <a:pt x="683" y="308"/>
                    <a:pt x="129" y="393"/>
                  </a:cubicBezTo>
                  <a:cubicBezTo>
                    <a:pt x="31" y="405"/>
                    <a:pt x="1" y="558"/>
                    <a:pt x="86" y="600"/>
                  </a:cubicBezTo>
                  <a:lnTo>
                    <a:pt x="1189" y="1191"/>
                  </a:lnTo>
                  <a:cubicBezTo>
                    <a:pt x="1294" y="1246"/>
                    <a:pt x="1420" y="1339"/>
                    <a:pt x="1547" y="1339"/>
                  </a:cubicBezTo>
                  <a:cubicBezTo>
                    <a:pt x="1573" y="1339"/>
                    <a:pt x="1600" y="1335"/>
                    <a:pt x="1627" y="1325"/>
                  </a:cubicBezTo>
                  <a:cubicBezTo>
                    <a:pt x="1731" y="1288"/>
                    <a:pt x="1773" y="1197"/>
                    <a:pt x="1773" y="1100"/>
                  </a:cubicBezTo>
                  <a:cubicBezTo>
                    <a:pt x="1792" y="1081"/>
                    <a:pt x="1810" y="1057"/>
                    <a:pt x="1816" y="1020"/>
                  </a:cubicBezTo>
                  <a:cubicBezTo>
                    <a:pt x="1846" y="722"/>
                    <a:pt x="1877" y="424"/>
                    <a:pt x="1907" y="125"/>
                  </a:cubicBezTo>
                  <a:cubicBezTo>
                    <a:pt x="1913" y="65"/>
                    <a:pt x="1850" y="0"/>
                    <a:pt x="178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8" name="Google Shape;1838;p70"/>
            <p:cNvSpPr/>
            <p:nvPr/>
          </p:nvSpPr>
          <p:spPr>
            <a:xfrm>
              <a:off x="7933796" y="3556299"/>
              <a:ext cx="86144" cy="73419"/>
            </a:xfrm>
            <a:custGeom>
              <a:avLst/>
              <a:gdLst/>
              <a:ahLst/>
              <a:cxnLst/>
              <a:rect l="l" t="t" r="r" b="b"/>
              <a:pathLst>
                <a:path w="1882" h="1604" extrusionOk="0">
                  <a:moveTo>
                    <a:pt x="156" y="1"/>
                  </a:moveTo>
                  <a:cubicBezTo>
                    <a:pt x="76" y="1"/>
                    <a:pt x="1" y="93"/>
                    <a:pt x="48" y="166"/>
                  </a:cubicBezTo>
                  <a:cubicBezTo>
                    <a:pt x="255" y="526"/>
                    <a:pt x="462" y="891"/>
                    <a:pt x="669" y="1251"/>
                  </a:cubicBezTo>
                  <a:cubicBezTo>
                    <a:pt x="742" y="1379"/>
                    <a:pt x="809" y="1561"/>
                    <a:pt x="968" y="1598"/>
                  </a:cubicBezTo>
                  <a:cubicBezTo>
                    <a:pt x="984" y="1602"/>
                    <a:pt x="1000" y="1603"/>
                    <a:pt x="1016" y="1603"/>
                  </a:cubicBezTo>
                  <a:cubicBezTo>
                    <a:pt x="1101" y="1603"/>
                    <a:pt x="1165" y="1549"/>
                    <a:pt x="1211" y="1482"/>
                  </a:cubicBezTo>
                  <a:cubicBezTo>
                    <a:pt x="1236" y="1476"/>
                    <a:pt x="1266" y="1464"/>
                    <a:pt x="1284" y="1439"/>
                  </a:cubicBezTo>
                  <a:cubicBezTo>
                    <a:pt x="1473" y="1202"/>
                    <a:pt x="1656" y="964"/>
                    <a:pt x="1839" y="727"/>
                  </a:cubicBezTo>
                  <a:cubicBezTo>
                    <a:pt x="1881" y="672"/>
                    <a:pt x="1857" y="568"/>
                    <a:pt x="1784" y="550"/>
                  </a:cubicBezTo>
                  <a:cubicBezTo>
                    <a:pt x="1236" y="416"/>
                    <a:pt x="706" y="233"/>
                    <a:pt x="194" y="8"/>
                  </a:cubicBezTo>
                  <a:cubicBezTo>
                    <a:pt x="182" y="3"/>
                    <a:pt x="169" y="1"/>
                    <a:pt x="15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39" name="Google Shape;1839;p70"/>
          <p:cNvGrpSpPr/>
          <p:nvPr/>
        </p:nvGrpSpPr>
        <p:grpSpPr>
          <a:xfrm>
            <a:off x="870483" y="1216052"/>
            <a:ext cx="1180981" cy="1444562"/>
            <a:chOff x="3118325" y="2785225"/>
            <a:chExt cx="307475" cy="376100"/>
          </a:xfrm>
        </p:grpSpPr>
        <p:sp>
          <p:nvSpPr>
            <p:cNvPr id="1840" name="Google Shape;1840;p70"/>
            <p:cNvSpPr/>
            <p:nvPr/>
          </p:nvSpPr>
          <p:spPr>
            <a:xfrm>
              <a:off x="3118325" y="2785225"/>
              <a:ext cx="307475" cy="376100"/>
            </a:xfrm>
            <a:custGeom>
              <a:avLst/>
              <a:gdLst/>
              <a:ahLst/>
              <a:cxnLst/>
              <a:rect l="l" t="t" r="r" b="b"/>
              <a:pathLst>
                <a:path w="12299" h="15044" extrusionOk="0">
                  <a:moveTo>
                    <a:pt x="6241" y="0"/>
                  </a:moveTo>
                  <a:cubicBezTo>
                    <a:pt x="5951" y="0"/>
                    <a:pt x="5661" y="19"/>
                    <a:pt x="5373" y="41"/>
                  </a:cubicBezTo>
                  <a:cubicBezTo>
                    <a:pt x="4478" y="115"/>
                    <a:pt x="3570" y="267"/>
                    <a:pt x="2766" y="718"/>
                  </a:cubicBezTo>
                  <a:cubicBezTo>
                    <a:pt x="1463" y="1442"/>
                    <a:pt x="1" y="2691"/>
                    <a:pt x="939" y="7582"/>
                  </a:cubicBezTo>
                  <a:cubicBezTo>
                    <a:pt x="1109" y="8484"/>
                    <a:pt x="1341" y="9397"/>
                    <a:pt x="1444" y="10311"/>
                  </a:cubicBezTo>
                  <a:cubicBezTo>
                    <a:pt x="1457" y="10420"/>
                    <a:pt x="1463" y="10524"/>
                    <a:pt x="1475" y="10628"/>
                  </a:cubicBezTo>
                  <a:cubicBezTo>
                    <a:pt x="1560" y="11693"/>
                    <a:pt x="1548" y="12765"/>
                    <a:pt x="1633" y="13831"/>
                  </a:cubicBezTo>
                  <a:cubicBezTo>
                    <a:pt x="1633" y="13844"/>
                    <a:pt x="1642" y="13850"/>
                    <a:pt x="1652" y="13850"/>
                  </a:cubicBezTo>
                  <a:cubicBezTo>
                    <a:pt x="1662" y="13850"/>
                    <a:pt x="1673" y="13844"/>
                    <a:pt x="1676" y="13831"/>
                  </a:cubicBezTo>
                  <a:cubicBezTo>
                    <a:pt x="1737" y="13222"/>
                    <a:pt x="1785" y="12595"/>
                    <a:pt x="1804" y="11955"/>
                  </a:cubicBezTo>
                  <a:cubicBezTo>
                    <a:pt x="1822" y="12144"/>
                    <a:pt x="1846" y="12333"/>
                    <a:pt x="1889" y="12522"/>
                  </a:cubicBezTo>
                  <a:cubicBezTo>
                    <a:pt x="1986" y="13021"/>
                    <a:pt x="2047" y="13509"/>
                    <a:pt x="2139" y="14008"/>
                  </a:cubicBezTo>
                  <a:cubicBezTo>
                    <a:pt x="2194" y="14282"/>
                    <a:pt x="2218" y="14830"/>
                    <a:pt x="2413" y="15043"/>
                  </a:cubicBezTo>
                  <a:cubicBezTo>
                    <a:pt x="2949" y="14830"/>
                    <a:pt x="3479" y="14641"/>
                    <a:pt x="4015" y="14483"/>
                  </a:cubicBezTo>
                  <a:cubicBezTo>
                    <a:pt x="3881" y="13582"/>
                    <a:pt x="3875" y="12686"/>
                    <a:pt x="3594" y="11815"/>
                  </a:cubicBezTo>
                  <a:cubicBezTo>
                    <a:pt x="3587" y="11796"/>
                    <a:pt x="3599" y="11784"/>
                    <a:pt x="3611" y="11784"/>
                  </a:cubicBezTo>
                  <a:cubicBezTo>
                    <a:pt x="3619" y="11784"/>
                    <a:pt x="3627" y="11788"/>
                    <a:pt x="3631" y="11797"/>
                  </a:cubicBezTo>
                  <a:cubicBezTo>
                    <a:pt x="3966" y="12644"/>
                    <a:pt x="4051" y="13533"/>
                    <a:pt x="4222" y="14422"/>
                  </a:cubicBezTo>
                  <a:cubicBezTo>
                    <a:pt x="4374" y="14380"/>
                    <a:pt x="4526" y="14337"/>
                    <a:pt x="4679" y="14294"/>
                  </a:cubicBezTo>
                  <a:cubicBezTo>
                    <a:pt x="4618" y="14051"/>
                    <a:pt x="4551" y="13807"/>
                    <a:pt x="4508" y="13557"/>
                  </a:cubicBezTo>
                  <a:cubicBezTo>
                    <a:pt x="4504" y="13537"/>
                    <a:pt x="4522" y="13522"/>
                    <a:pt x="4540" y="13522"/>
                  </a:cubicBezTo>
                  <a:cubicBezTo>
                    <a:pt x="4549" y="13522"/>
                    <a:pt x="4557" y="13525"/>
                    <a:pt x="4563" y="13533"/>
                  </a:cubicBezTo>
                  <a:cubicBezTo>
                    <a:pt x="4709" y="13734"/>
                    <a:pt x="4788" y="13996"/>
                    <a:pt x="4855" y="14252"/>
                  </a:cubicBezTo>
                  <a:cubicBezTo>
                    <a:pt x="6037" y="13959"/>
                    <a:pt x="7243" y="13789"/>
                    <a:pt x="8522" y="13734"/>
                  </a:cubicBezTo>
                  <a:cubicBezTo>
                    <a:pt x="8492" y="13460"/>
                    <a:pt x="8467" y="13186"/>
                    <a:pt x="8443" y="12930"/>
                  </a:cubicBezTo>
                  <a:cubicBezTo>
                    <a:pt x="8443" y="12896"/>
                    <a:pt x="8465" y="12878"/>
                    <a:pt x="8488" y="12878"/>
                  </a:cubicBezTo>
                  <a:cubicBezTo>
                    <a:pt x="8507" y="12878"/>
                    <a:pt x="8526" y="12890"/>
                    <a:pt x="8534" y="12918"/>
                  </a:cubicBezTo>
                  <a:cubicBezTo>
                    <a:pt x="8589" y="13174"/>
                    <a:pt x="8668" y="13448"/>
                    <a:pt x="8741" y="13722"/>
                  </a:cubicBezTo>
                  <a:cubicBezTo>
                    <a:pt x="9005" y="13715"/>
                    <a:pt x="9275" y="13710"/>
                    <a:pt x="9548" y="13710"/>
                  </a:cubicBezTo>
                  <a:cubicBezTo>
                    <a:pt x="9772" y="13710"/>
                    <a:pt x="9999" y="13713"/>
                    <a:pt x="10228" y="13722"/>
                  </a:cubicBezTo>
                  <a:cubicBezTo>
                    <a:pt x="10228" y="13551"/>
                    <a:pt x="10228" y="13381"/>
                    <a:pt x="10209" y="13204"/>
                  </a:cubicBezTo>
                  <a:cubicBezTo>
                    <a:pt x="10167" y="12723"/>
                    <a:pt x="10075" y="12242"/>
                    <a:pt x="10063" y="11754"/>
                  </a:cubicBezTo>
                  <a:cubicBezTo>
                    <a:pt x="10063" y="11741"/>
                    <a:pt x="10077" y="11733"/>
                    <a:pt x="10089" y="11733"/>
                  </a:cubicBezTo>
                  <a:cubicBezTo>
                    <a:pt x="10099" y="11733"/>
                    <a:pt x="10109" y="11738"/>
                    <a:pt x="10112" y="11748"/>
                  </a:cubicBezTo>
                  <a:cubicBezTo>
                    <a:pt x="10258" y="12272"/>
                    <a:pt x="10331" y="12832"/>
                    <a:pt x="10392" y="13375"/>
                  </a:cubicBezTo>
                  <a:cubicBezTo>
                    <a:pt x="10404" y="13490"/>
                    <a:pt x="10416" y="13612"/>
                    <a:pt x="10429" y="13734"/>
                  </a:cubicBezTo>
                  <a:cubicBezTo>
                    <a:pt x="10489" y="13734"/>
                    <a:pt x="10550" y="13734"/>
                    <a:pt x="10611" y="13740"/>
                  </a:cubicBezTo>
                  <a:cubicBezTo>
                    <a:pt x="10623" y="13533"/>
                    <a:pt x="10623" y="13320"/>
                    <a:pt x="10617" y="13113"/>
                  </a:cubicBezTo>
                  <a:cubicBezTo>
                    <a:pt x="10593" y="12406"/>
                    <a:pt x="10520" y="11687"/>
                    <a:pt x="10343" y="11005"/>
                  </a:cubicBezTo>
                  <a:cubicBezTo>
                    <a:pt x="10340" y="10990"/>
                    <a:pt x="10349" y="10982"/>
                    <a:pt x="10360" y="10982"/>
                  </a:cubicBezTo>
                  <a:cubicBezTo>
                    <a:pt x="10367" y="10982"/>
                    <a:pt x="10375" y="10986"/>
                    <a:pt x="10380" y="10993"/>
                  </a:cubicBezTo>
                  <a:cubicBezTo>
                    <a:pt x="10648" y="11700"/>
                    <a:pt x="10776" y="12424"/>
                    <a:pt x="10824" y="13174"/>
                  </a:cubicBezTo>
                  <a:cubicBezTo>
                    <a:pt x="10837" y="13362"/>
                    <a:pt x="10849" y="13557"/>
                    <a:pt x="10855" y="13752"/>
                  </a:cubicBezTo>
                  <a:cubicBezTo>
                    <a:pt x="11178" y="13770"/>
                    <a:pt x="11501" y="13795"/>
                    <a:pt x="11836" y="13825"/>
                  </a:cubicBezTo>
                  <a:cubicBezTo>
                    <a:pt x="11817" y="13825"/>
                    <a:pt x="11689" y="11572"/>
                    <a:pt x="11653" y="11389"/>
                  </a:cubicBezTo>
                  <a:cubicBezTo>
                    <a:pt x="11513" y="10695"/>
                    <a:pt x="11281" y="10025"/>
                    <a:pt x="11092" y="9348"/>
                  </a:cubicBezTo>
                  <a:cubicBezTo>
                    <a:pt x="11032" y="9123"/>
                    <a:pt x="10977" y="8904"/>
                    <a:pt x="10928" y="8678"/>
                  </a:cubicBezTo>
                  <a:lnTo>
                    <a:pt x="10928" y="8678"/>
                  </a:lnTo>
                  <a:cubicBezTo>
                    <a:pt x="10995" y="8892"/>
                    <a:pt x="11062" y="9105"/>
                    <a:pt x="11141" y="9318"/>
                  </a:cubicBezTo>
                  <a:cubicBezTo>
                    <a:pt x="11202" y="9489"/>
                    <a:pt x="11263" y="9665"/>
                    <a:pt x="11330" y="9836"/>
                  </a:cubicBezTo>
                  <a:cubicBezTo>
                    <a:pt x="11586" y="10506"/>
                    <a:pt x="11842" y="11249"/>
                    <a:pt x="12286" y="11797"/>
                  </a:cubicBezTo>
                  <a:cubicBezTo>
                    <a:pt x="12288" y="11799"/>
                    <a:pt x="12290" y="11800"/>
                    <a:pt x="12292" y="11800"/>
                  </a:cubicBezTo>
                  <a:cubicBezTo>
                    <a:pt x="12296" y="11800"/>
                    <a:pt x="12298" y="11797"/>
                    <a:pt x="12298" y="11797"/>
                  </a:cubicBezTo>
                  <a:cubicBezTo>
                    <a:pt x="12177" y="11036"/>
                    <a:pt x="11836" y="10317"/>
                    <a:pt x="11628" y="9580"/>
                  </a:cubicBezTo>
                  <a:cubicBezTo>
                    <a:pt x="11580" y="9415"/>
                    <a:pt x="11531" y="9245"/>
                    <a:pt x="11482" y="9074"/>
                  </a:cubicBezTo>
                  <a:cubicBezTo>
                    <a:pt x="11300" y="8423"/>
                    <a:pt x="11141" y="7765"/>
                    <a:pt x="11001" y="7107"/>
                  </a:cubicBezTo>
                  <a:cubicBezTo>
                    <a:pt x="10861" y="6461"/>
                    <a:pt x="10770" y="5810"/>
                    <a:pt x="10666" y="5158"/>
                  </a:cubicBezTo>
                  <a:cubicBezTo>
                    <a:pt x="10666" y="5140"/>
                    <a:pt x="10666" y="5121"/>
                    <a:pt x="10666" y="5103"/>
                  </a:cubicBezTo>
                  <a:cubicBezTo>
                    <a:pt x="10550" y="2715"/>
                    <a:pt x="9679" y="797"/>
                    <a:pt x="7450" y="151"/>
                  </a:cubicBezTo>
                  <a:cubicBezTo>
                    <a:pt x="7054" y="37"/>
                    <a:pt x="6648" y="0"/>
                    <a:pt x="624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1" name="Google Shape;1841;p70"/>
            <p:cNvSpPr/>
            <p:nvPr/>
          </p:nvSpPr>
          <p:spPr>
            <a:xfrm>
              <a:off x="3352075" y="2909175"/>
              <a:ext cx="53625" cy="78525"/>
            </a:xfrm>
            <a:custGeom>
              <a:avLst/>
              <a:gdLst/>
              <a:ahLst/>
              <a:cxnLst/>
              <a:rect l="l" t="t" r="r" b="b"/>
              <a:pathLst>
                <a:path w="2145" h="3141" extrusionOk="0">
                  <a:moveTo>
                    <a:pt x="971" y="0"/>
                  </a:moveTo>
                  <a:cubicBezTo>
                    <a:pt x="847" y="0"/>
                    <a:pt x="727" y="26"/>
                    <a:pt x="622" y="78"/>
                  </a:cubicBezTo>
                  <a:cubicBezTo>
                    <a:pt x="275" y="242"/>
                    <a:pt x="147" y="718"/>
                    <a:pt x="92" y="1077"/>
                  </a:cubicBezTo>
                  <a:cubicBezTo>
                    <a:pt x="13" y="1613"/>
                    <a:pt x="0" y="2173"/>
                    <a:pt x="31" y="2728"/>
                  </a:cubicBezTo>
                  <a:cubicBezTo>
                    <a:pt x="37" y="2868"/>
                    <a:pt x="74" y="3038"/>
                    <a:pt x="214" y="3111"/>
                  </a:cubicBezTo>
                  <a:cubicBezTo>
                    <a:pt x="259" y="3134"/>
                    <a:pt x="309" y="3140"/>
                    <a:pt x="358" y="3140"/>
                  </a:cubicBezTo>
                  <a:cubicBezTo>
                    <a:pt x="388" y="3140"/>
                    <a:pt x="417" y="3138"/>
                    <a:pt x="445" y="3136"/>
                  </a:cubicBezTo>
                  <a:cubicBezTo>
                    <a:pt x="975" y="3075"/>
                    <a:pt x="1438" y="2819"/>
                    <a:pt x="1736" y="2441"/>
                  </a:cubicBezTo>
                  <a:cubicBezTo>
                    <a:pt x="2029" y="2058"/>
                    <a:pt x="2144" y="1552"/>
                    <a:pt x="2059" y="1053"/>
                  </a:cubicBezTo>
                  <a:cubicBezTo>
                    <a:pt x="2004" y="736"/>
                    <a:pt x="1858" y="407"/>
                    <a:pt x="1572" y="200"/>
                  </a:cubicBezTo>
                  <a:cubicBezTo>
                    <a:pt x="1397" y="70"/>
                    <a:pt x="1179" y="0"/>
                    <a:pt x="97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2" name="Google Shape;1842;p70"/>
            <p:cNvSpPr/>
            <p:nvPr/>
          </p:nvSpPr>
          <p:spPr>
            <a:xfrm>
              <a:off x="3127325" y="2941975"/>
              <a:ext cx="62750" cy="73050"/>
            </a:xfrm>
            <a:custGeom>
              <a:avLst/>
              <a:gdLst/>
              <a:ahLst/>
              <a:cxnLst/>
              <a:rect l="l" t="t" r="r" b="b"/>
              <a:pathLst>
                <a:path w="2510" h="2922" extrusionOk="0">
                  <a:moveTo>
                    <a:pt x="1018" y="0"/>
                  </a:moveTo>
                  <a:cubicBezTo>
                    <a:pt x="740" y="0"/>
                    <a:pt x="439" y="157"/>
                    <a:pt x="256" y="404"/>
                  </a:cubicBezTo>
                  <a:cubicBezTo>
                    <a:pt x="43" y="685"/>
                    <a:pt x="0" y="1038"/>
                    <a:pt x="37" y="1355"/>
                  </a:cubicBezTo>
                  <a:cubicBezTo>
                    <a:pt x="92" y="1866"/>
                    <a:pt x="353" y="2317"/>
                    <a:pt x="743" y="2597"/>
                  </a:cubicBezTo>
                  <a:cubicBezTo>
                    <a:pt x="1041" y="2811"/>
                    <a:pt x="1416" y="2922"/>
                    <a:pt x="1810" y="2922"/>
                  </a:cubicBezTo>
                  <a:cubicBezTo>
                    <a:pt x="1932" y="2922"/>
                    <a:pt x="2057" y="2911"/>
                    <a:pt x="2181" y="2890"/>
                  </a:cubicBezTo>
                  <a:cubicBezTo>
                    <a:pt x="2254" y="2877"/>
                    <a:pt x="2333" y="2853"/>
                    <a:pt x="2394" y="2798"/>
                  </a:cubicBezTo>
                  <a:cubicBezTo>
                    <a:pt x="2510" y="2695"/>
                    <a:pt x="2491" y="2518"/>
                    <a:pt x="2461" y="2384"/>
                  </a:cubicBezTo>
                  <a:cubicBezTo>
                    <a:pt x="2327" y="1842"/>
                    <a:pt x="2156" y="1306"/>
                    <a:pt x="1925" y="813"/>
                  </a:cubicBezTo>
                  <a:cubicBezTo>
                    <a:pt x="1773" y="490"/>
                    <a:pt x="1511" y="69"/>
                    <a:pt x="1127" y="9"/>
                  </a:cubicBezTo>
                  <a:cubicBezTo>
                    <a:pt x="1091" y="3"/>
                    <a:pt x="1055" y="0"/>
                    <a:pt x="101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3" name="Google Shape;1843;p70"/>
            <p:cNvSpPr/>
            <p:nvPr/>
          </p:nvSpPr>
          <p:spPr>
            <a:xfrm>
              <a:off x="3152450" y="2808175"/>
              <a:ext cx="218375" cy="222350"/>
            </a:xfrm>
            <a:custGeom>
              <a:avLst/>
              <a:gdLst/>
              <a:ahLst/>
              <a:cxnLst/>
              <a:rect l="l" t="t" r="r" b="b"/>
              <a:pathLst>
                <a:path w="8735" h="8894" extrusionOk="0">
                  <a:moveTo>
                    <a:pt x="5489" y="1"/>
                  </a:moveTo>
                  <a:cubicBezTo>
                    <a:pt x="5485" y="1"/>
                    <a:pt x="5480" y="1"/>
                    <a:pt x="5476" y="1"/>
                  </a:cubicBezTo>
                  <a:cubicBezTo>
                    <a:pt x="4300" y="13"/>
                    <a:pt x="3161" y="177"/>
                    <a:pt x="2028" y="512"/>
                  </a:cubicBezTo>
                  <a:cubicBezTo>
                    <a:pt x="798" y="872"/>
                    <a:pt x="0" y="2047"/>
                    <a:pt x="104" y="3326"/>
                  </a:cubicBezTo>
                  <a:cubicBezTo>
                    <a:pt x="201" y="4477"/>
                    <a:pt x="372" y="5616"/>
                    <a:pt x="609" y="6749"/>
                  </a:cubicBezTo>
                  <a:cubicBezTo>
                    <a:pt x="870" y="8000"/>
                    <a:pt x="1972" y="8893"/>
                    <a:pt x="3246" y="8893"/>
                  </a:cubicBezTo>
                  <a:cubicBezTo>
                    <a:pt x="3250" y="8893"/>
                    <a:pt x="3255" y="8893"/>
                    <a:pt x="3259" y="8893"/>
                  </a:cubicBezTo>
                  <a:cubicBezTo>
                    <a:pt x="4441" y="8887"/>
                    <a:pt x="5580" y="8717"/>
                    <a:pt x="6706" y="8388"/>
                  </a:cubicBezTo>
                  <a:cubicBezTo>
                    <a:pt x="7937" y="8028"/>
                    <a:pt x="8735" y="6847"/>
                    <a:pt x="8631" y="5568"/>
                  </a:cubicBezTo>
                  <a:cubicBezTo>
                    <a:pt x="8534" y="4423"/>
                    <a:pt x="8363" y="3277"/>
                    <a:pt x="8126" y="2151"/>
                  </a:cubicBezTo>
                  <a:cubicBezTo>
                    <a:pt x="7864" y="900"/>
                    <a:pt x="6762" y="1"/>
                    <a:pt x="548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4" name="Google Shape;1844;p70"/>
            <p:cNvSpPr/>
            <p:nvPr/>
          </p:nvSpPr>
          <p:spPr>
            <a:xfrm>
              <a:off x="3253850" y="2956475"/>
              <a:ext cx="30025" cy="15575"/>
            </a:xfrm>
            <a:custGeom>
              <a:avLst/>
              <a:gdLst/>
              <a:ahLst/>
              <a:cxnLst/>
              <a:rect l="l" t="t" r="r" b="b"/>
              <a:pathLst>
                <a:path w="1201" h="623" extrusionOk="0">
                  <a:moveTo>
                    <a:pt x="610" y="1"/>
                  </a:moveTo>
                  <a:cubicBezTo>
                    <a:pt x="583" y="1"/>
                    <a:pt x="557" y="3"/>
                    <a:pt x="531" y="7"/>
                  </a:cubicBezTo>
                  <a:cubicBezTo>
                    <a:pt x="378" y="32"/>
                    <a:pt x="244" y="117"/>
                    <a:pt x="153" y="226"/>
                  </a:cubicBezTo>
                  <a:cubicBezTo>
                    <a:pt x="62" y="342"/>
                    <a:pt x="1" y="482"/>
                    <a:pt x="13" y="622"/>
                  </a:cubicBezTo>
                  <a:cubicBezTo>
                    <a:pt x="68" y="494"/>
                    <a:pt x="141" y="391"/>
                    <a:pt x="238" y="312"/>
                  </a:cubicBezTo>
                  <a:cubicBezTo>
                    <a:pt x="330" y="226"/>
                    <a:pt x="439" y="172"/>
                    <a:pt x="549" y="153"/>
                  </a:cubicBezTo>
                  <a:cubicBezTo>
                    <a:pt x="578" y="149"/>
                    <a:pt x="607" y="147"/>
                    <a:pt x="636" y="147"/>
                  </a:cubicBezTo>
                  <a:cubicBezTo>
                    <a:pt x="722" y="147"/>
                    <a:pt x="808" y="167"/>
                    <a:pt x="890" y="208"/>
                  </a:cubicBezTo>
                  <a:cubicBezTo>
                    <a:pt x="1006" y="263"/>
                    <a:pt x="1103" y="354"/>
                    <a:pt x="1201" y="446"/>
                  </a:cubicBezTo>
                  <a:cubicBezTo>
                    <a:pt x="1152" y="318"/>
                    <a:pt x="1073" y="202"/>
                    <a:pt x="957" y="111"/>
                  </a:cubicBezTo>
                  <a:cubicBezTo>
                    <a:pt x="896" y="68"/>
                    <a:pt x="829" y="38"/>
                    <a:pt x="756" y="19"/>
                  </a:cubicBezTo>
                  <a:cubicBezTo>
                    <a:pt x="709" y="8"/>
                    <a:pt x="659" y="1"/>
                    <a:pt x="61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5" name="Google Shape;1845;p70"/>
            <p:cNvSpPr/>
            <p:nvPr/>
          </p:nvSpPr>
          <p:spPr>
            <a:xfrm>
              <a:off x="3290400" y="2871700"/>
              <a:ext cx="52075" cy="16450"/>
            </a:xfrm>
            <a:custGeom>
              <a:avLst/>
              <a:gdLst/>
              <a:ahLst/>
              <a:cxnLst/>
              <a:rect l="l" t="t" r="r" b="b"/>
              <a:pathLst>
                <a:path w="2083" h="658" extrusionOk="0">
                  <a:moveTo>
                    <a:pt x="1179" y="1"/>
                  </a:moveTo>
                  <a:cubicBezTo>
                    <a:pt x="781" y="1"/>
                    <a:pt x="370" y="144"/>
                    <a:pt x="43" y="444"/>
                  </a:cubicBezTo>
                  <a:cubicBezTo>
                    <a:pt x="19" y="468"/>
                    <a:pt x="1" y="523"/>
                    <a:pt x="7" y="566"/>
                  </a:cubicBezTo>
                  <a:cubicBezTo>
                    <a:pt x="19" y="609"/>
                    <a:pt x="25" y="615"/>
                    <a:pt x="49" y="639"/>
                  </a:cubicBezTo>
                  <a:cubicBezTo>
                    <a:pt x="63" y="652"/>
                    <a:pt x="80" y="658"/>
                    <a:pt x="97" y="658"/>
                  </a:cubicBezTo>
                  <a:cubicBezTo>
                    <a:pt x="119" y="658"/>
                    <a:pt x="142" y="649"/>
                    <a:pt x="159" y="639"/>
                  </a:cubicBezTo>
                  <a:cubicBezTo>
                    <a:pt x="612" y="393"/>
                    <a:pt x="1044" y="242"/>
                    <a:pt x="1489" y="242"/>
                  </a:cubicBezTo>
                  <a:cubicBezTo>
                    <a:pt x="1672" y="242"/>
                    <a:pt x="1857" y="267"/>
                    <a:pt x="2047" y="322"/>
                  </a:cubicBezTo>
                  <a:cubicBezTo>
                    <a:pt x="2049" y="323"/>
                    <a:pt x="2050" y="323"/>
                    <a:pt x="2051" y="323"/>
                  </a:cubicBezTo>
                  <a:cubicBezTo>
                    <a:pt x="2068" y="323"/>
                    <a:pt x="2082" y="290"/>
                    <a:pt x="2065" y="274"/>
                  </a:cubicBezTo>
                  <a:cubicBezTo>
                    <a:pt x="1812" y="94"/>
                    <a:pt x="1500" y="1"/>
                    <a:pt x="117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6" name="Google Shape;1846;p70"/>
            <p:cNvSpPr/>
            <p:nvPr/>
          </p:nvSpPr>
          <p:spPr>
            <a:xfrm>
              <a:off x="3172625" y="2888675"/>
              <a:ext cx="51725" cy="15700"/>
            </a:xfrm>
            <a:custGeom>
              <a:avLst/>
              <a:gdLst/>
              <a:ahLst/>
              <a:cxnLst/>
              <a:rect l="l" t="t" r="r" b="b"/>
              <a:pathLst>
                <a:path w="2069" h="628" extrusionOk="0">
                  <a:moveTo>
                    <a:pt x="1268" y="0"/>
                  </a:moveTo>
                  <a:cubicBezTo>
                    <a:pt x="772" y="0"/>
                    <a:pt x="302" y="221"/>
                    <a:pt x="15" y="593"/>
                  </a:cubicBezTo>
                  <a:cubicBezTo>
                    <a:pt x="1" y="608"/>
                    <a:pt x="18" y="627"/>
                    <a:pt x="35" y="627"/>
                  </a:cubicBezTo>
                  <a:cubicBezTo>
                    <a:pt x="39" y="627"/>
                    <a:pt x="43" y="626"/>
                    <a:pt x="46" y="624"/>
                  </a:cubicBezTo>
                  <a:cubicBezTo>
                    <a:pt x="401" y="395"/>
                    <a:pt x="774" y="302"/>
                    <a:pt x="1179" y="302"/>
                  </a:cubicBezTo>
                  <a:cubicBezTo>
                    <a:pt x="1421" y="302"/>
                    <a:pt x="1674" y="336"/>
                    <a:pt x="1940" y="392"/>
                  </a:cubicBezTo>
                  <a:cubicBezTo>
                    <a:pt x="1951" y="394"/>
                    <a:pt x="1962" y="396"/>
                    <a:pt x="1974" y="396"/>
                  </a:cubicBezTo>
                  <a:cubicBezTo>
                    <a:pt x="2002" y="396"/>
                    <a:pt x="2031" y="388"/>
                    <a:pt x="2044" y="362"/>
                  </a:cubicBezTo>
                  <a:cubicBezTo>
                    <a:pt x="2068" y="325"/>
                    <a:pt x="2068" y="319"/>
                    <a:pt x="2068" y="277"/>
                  </a:cubicBezTo>
                  <a:cubicBezTo>
                    <a:pt x="2062" y="234"/>
                    <a:pt x="2032" y="185"/>
                    <a:pt x="1995" y="167"/>
                  </a:cubicBezTo>
                  <a:cubicBezTo>
                    <a:pt x="1759" y="53"/>
                    <a:pt x="1510" y="0"/>
                    <a:pt x="126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7" name="Google Shape;1847;p70"/>
            <p:cNvSpPr/>
            <p:nvPr/>
          </p:nvSpPr>
          <p:spPr>
            <a:xfrm>
              <a:off x="3221125" y="2973700"/>
              <a:ext cx="100825" cy="48900"/>
            </a:xfrm>
            <a:custGeom>
              <a:avLst/>
              <a:gdLst/>
              <a:ahLst/>
              <a:cxnLst/>
              <a:rect l="l" t="t" r="r" b="b"/>
              <a:pathLst>
                <a:path w="4033" h="1956" extrusionOk="0">
                  <a:moveTo>
                    <a:pt x="4032" y="0"/>
                  </a:moveTo>
                  <a:lnTo>
                    <a:pt x="4032" y="0"/>
                  </a:lnTo>
                  <a:cubicBezTo>
                    <a:pt x="3685" y="25"/>
                    <a:pt x="3332" y="31"/>
                    <a:pt x="2985" y="55"/>
                  </a:cubicBezTo>
                  <a:cubicBezTo>
                    <a:pt x="2406" y="80"/>
                    <a:pt x="1846" y="159"/>
                    <a:pt x="1291" y="299"/>
                  </a:cubicBezTo>
                  <a:cubicBezTo>
                    <a:pt x="1243" y="311"/>
                    <a:pt x="1188" y="323"/>
                    <a:pt x="1139" y="335"/>
                  </a:cubicBezTo>
                  <a:cubicBezTo>
                    <a:pt x="762" y="433"/>
                    <a:pt x="378" y="549"/>
                    <a:pt x="0" y="634"/>
                  </a:cubicBezTo>
                  <a:cubicBezTo>
                    <a:pt x="333" y="1224"/>
                    <a:pt x="1156" y="1956"/>
                    <a:pt x="2025" y="1956"/>
                  </a:cubicBezTo>
                  <a:cubicBezTo>
                    <a:pt x="2126" y="1956"/>
                    <a:pt x="2226" y="1946"/>
                    <a:pt x="2327" y="1925"/>
                  </a:cubicBezTo>
                  <a:cubicBezTo>
                    <a:pt x="3259" y="1742"/>
                    <a:pt x="3886" y="707"/>
                    <a:pt x="403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8" name="Google Shape;1848;p70"/>
            <p:cNvSpPr/>
            <p:nvPr/>
          </p:nvSpPr>
          <p:spPr>
            <a:xfrm>
              <a:off x="3232375" y="2974300"/>
              <a:ext cx="79675" cy="48275"/>
            </a:xfrm>
            <a:custGeom>
              <a:avLst/>
              <a:gdLst/>
              <a:ahLst/>
              <a:cxnLst/>
              <a:rect l="l" t="t" r="r" b="b"/>
              <a:pathLst>
                <a:path w="3187" h="1931" extrusionOk="0">
                  <a:moveTo>
                    <a:pt x="3077" y="1"/>
                  </a:moveTo>
                  <a:cubicBezTo>
                    <a:pt x="2894" y="13"/>
                    <a:pt x="2718" y="19"/>
                    <a:pt x="2535" y="31"/>
                  </a:cubicBezTo>
                  <a:cubicBezTo>
                    <a:pt x="1956" y="56"/>
                    <a:pt x="1396" y="135"/>
                    <a:pt x="841" y="275"/>
                  </a:cubicBezTo>
                  <a:cubicBezTo>
                    <a:pt x="787" y="287"/>
                    <a:pt x="738" y="299"/>
                    <a:pt x="689" y="311"/>
                  </a:cubicBezTo>
                  <a:cubicBezTo>
                    <a:pt x="458" y="372"/>
                    <a:pt x="232" y="439"/>
                    <a:pt x="1" y="500"/>
                  </a:cubicBezTo>
                  <a:cubicBezTo>
                    <a:pt x="68" y="646"/>
                    <a:pt x="135" y="805"/>
                    <a:pt x="202" y="963"/>
                  </a:cubicBezTo>
                  <a:cubicBezTo>
                    <a:pt x="178" y="1079"/>
                    <a:pt x="153" y="1195"/>
                    <a:pt x="135" y="1310"/>
                  </a:cubicBezTo>
                  <a:cubicBezTo>
                    <a:pt x="525" y="1659"/>
                    <a:pt x="1054" y="1931"/>
                    <a:pt x="1582" y="1931"/>
                  </a:cubicBezTo>
                  <a:cubicBezTo>
                    <a:pt x="1681" y="1931"/>
                    <a:pt x="1779" y="1921"/>
                    <a:pt x="1877" y="1901"/>
                  </a:cubicBezTo>
                  <a:cubicBezTo>
                    <a:pt x="2425" y="1798"/>
                    <a:pt x="2888" y="1377"/>
                    <a:pt x="3187" y="908"/>
                  </a:cubicBezTo>
                  <a:cubicBezTo>
                    <a:pt x="3126" y="799"/>
                    <a:pt x="3065" y="677"/>
                    <a:pt x="3010" y="567"/>
                  </a:cubicBezTo>
                  <a:cubicBezTo>
                    <a:pt x="3028" y="372"/>
                    <a:pt x="3053" y="183"/>
                    <a:pt x="307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9" name="Google Shape;1849;p70"/>
            <p:cNvSpPr/>
            <p:nvPr/>
          </p:nvSpPr>
          <p:spPr>
            <a:xfrm>
              <a:off x="3239850" y="2988775"/>
              <a:ext cx="65500" cy="12500"/>
            </a:xfrm>
            <a:custGeom>
              <a:avLst/>
              <a:gdLst/>
              <a:ahLst/>
              <a:cxnLst/>
              <a:rect l="l" t="t" r="r" b="b"/>
              <a:pathLst>
                <a:path w="2620" h="500" extrusionOk="0">
                  <a:moveTo>
                    <a:pt x="2620" y="0"/>
                  </a:moveTo>
                  <a:cubicBezTo>
                    <a:pt x="2199" y="147"/>
                    <a:pt x="1773" y="287"/>
                    <a:pt x="1334" y="348"/>
                  </a:cubicBezTo>
                  <a:cubicBezTo>
                    <a:pt x="1108" y="382"/>
                    <a:pt x="878" y="394"/>
                    <a:pt x="647" y="394"/>
                  </a:cubicBezTo>
                  <a:cubicBezTo>
                    <a:pt x="431" y="394"/>
                    <a:pt x="215" y="384"/>
                    <a:pt x="0" y="372"/>
                  </a:cubicBezTo>
                  <a:lnTo>
                    <a:pt x="0" y="372"/>
                  </a:lnTo>
                  <a:cubicBezTo>
                    <a:pt x="303" y="452"/>
                    <a:pt x="615" y="500"/>
                    <a:pt x="929" y="500"/>
                  </a:cubicBezTo>
                  <a:cubicBezTo>
                    <a:pt x="1070" y="500"/>
                    <a:pt x="1211" y="490"/>
                    <a:pt x="1353" y="469"/>
                  </a:cubicBezTo>
                  <a:cubicBezTo>
                    <a:pt x="1803" y="402"/>
                    <a:pt x="2236" y="232"/>
                    <a:pt x="262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0" name="Google Shape;1850;p70"/>
            <p:cNvSpPr/>
            <p:nvPr/>
          </p:nvSpPr>
          <p:spPr>
            <a:xfrm>
              <a:off x="3362650" y="2929550"/>
              <a:ext cx="31900" cy="43825"/>
            </a:xfrm>
            <a:custGeom>
              <a:avLst/>
              <a:gdLst/>
              <a:ahLst/>
              <a:cxnLst/>
              <a:rect l="l" t="t" r="r" b="b"/>
              <a:pathLst>
                <a:path w="1276" h="1753" extrusionOk="0">
                  <a:moveTo>
                    <a:pt x="954" y="1"/>
                  </a:moveTo>
                  <a:cubicBezTo>
                    <a:pt x="764" y="1"/>
                    <a:pt x="596" y="163"/>
                    <a:pt x="461" y="323"/>
                  </a:cubicBezTo>
                  <a:cubicBezTo>
                    <a:pt x="321" y="487"/>
                    <a:pt x="211" y="688"/>
                    <a:pt x="138" y="901"/>
                  </a:cubicBezTo>
                  <a:cubicBezTo>
                    <a:pt x="101" y="993"/>
                    <a:pt x="77" y="1084"/>
                    <a:pt x="59" y="1182"/>
                  </a:cubicBezTo>
                  <a:cubicBezTo>
                    <a:pt x="28" y="1328"/>
                    <a:pt x="10" y="1480"/>
                    <a:pt x="4" y="1638"/>
                  </a:cubicBezTo>
                  <a:cubicBezTo>
                    <a:pt x="0" y="1707"/>
                    <a:pt x="59" y="1752"/>
                    <a:pt x="108" y="1752"/>
                  </a:cubicBezTo>
                  <a:cubicBezTo>
                    <a:pt x="142" y="1752"/>
                    <a:pt x="172" y="1731"/>
                    <a:pt x="174" y="1681"/>
                  </a:cubicBezTo>
                  <a:cubicBezTo>
                    <a:pt x="180" y="1450"/>
                    <a:pt x="217" y="1230"/>
                    <a:pt x="284" y="1023"/>
                  </a:cubicBezTo>
                  <a:cubicBezTo>
                    <a:pt x="446" y="926"/>
                    <a:pt x="649" y="835"/>
                    <a:pt x="833" y="835"/>
                  </a:cubicBezTo>
                  <a:cubicBezTo>
                    <a:pt x="960" y="835"/>
                    <a:pt x="1078" y="878"/>
                    <a:pt x="1167" y="993"/>
                  </a:cubicBezTo>
                  <a:cubicBezTo>
                    <a:pt x="1167" y="993"/>
                    <a:pt x="1173" y="993"/>
                    <a:pt x="1173" y="987"/>
                  </a:cubicBezTo>
                  <a:cubicBezTo>
                    <a:pt x="1094" y="745"/>
                    <a:pt x="948" y="666"/>
                    <a:pt x="782" y="666"/>
                  </a:cubicBezTo>
                  <a:cubicBezTo>
                    <a:pt x="655" y="666"/>
                    <a:pt x="517" y="712"/>
                    <a:pt x="388" y="767"/>
                  </a:cubicBezTo>
                  <a:cubicBezTo>
                    <a:pt x="394" y="761"/>
                    <a:pt x="394" y="755"/>
                    <a:pt x="400" y="749"/>
                  </a:cubicBezTo>
                  <a:cubicBezTo>
                    <a:pt x="529" y="507"/>
                    <a:pt x="785" y="124"/>
                    <a:pt x="1093" y="124"/>
                  </a:cubicBezTo>
                  <a:cubicBezTo>
                    <a:pt x="1149" y="124"/>
                    <a:pt x="1206" y="137"/>
                    <a:pt x="1265" y="164"/>
                  </a:cubicBezTo>
                  <a:cubicBezTo>
                    <a:pt x="1266" y="166"/>
                    <a:pt x="1268" y="167"/>
                    <a:pt x="1270" y="167"/>
                  </a:cubicBezTo>
                  <a:cubicBezTo>
                    <a:pt x="1273" y="167"/>
                    <a:pt x="1275" y="163"/>
                    <a:pt x="1271" y="158"/>
                  </a:cubicBezTo>
                  <a:cubicBezTo>
                    <a:pt x="1160" y="45"/>
                    <a:pt x="1054" y="1"/>
                    <a:pt x="95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1" name="Google Shape;1851;p70"/>
            <p:cNvSpPr/>
            <p:nvPr/>
          </p:nvSpPr>
          <p:spPr>
            <a:xfrm rot="-1573132">
              <a:off x="3189273" y="2899113"/>
              <a:ext cx="59504" cy="52551"/>
            </a:xfrm>
            <a:custGeom>
              <a:avLst/>
              <a:gdLst/>
              <a:ahLst/>
              <a:cxnLst/>
              <a:rect l="l" t="t" r="r" b="b"/>
              <a:pathLst>
                <a:path w="1524" h="1346" extrusionOk="0">
                  <a:moveTo>
                    <a:pt x="760" y="1"/>
                  </a:moveTo>
                  <a:cubicBezTo>
                    <a:pt x="488" y="1"/>
                    <a:pt x="232" y="167"/>
                    <a:pt x="129" y="435"/>
                  </a:cubicBezTo>
                  <a:cubicBezTo>
                    <a:pt x="1" y="783"/>
                    <a:pt x="171" y="1172"/>
                    <a:pt x="518" y="1300"/>
                  </a:cubicBezTo>
                  <a:cubicBezTo>
                    <a:pt x="597" y="1331"/>
                    <a:pt x="679" y="1345"/>
                    <a:pt x="758" y="1345"/>
                  </a:cubicBezTo>
                  <a:cubicBezTo>
                    <a:pt x="1030" y="1345"/>
                    <a:pt x="1286" y="1179"/>
                    <a:pt x="1389" y="911"/>
                  </a:cubicBezTo>
                  <a:cubicBezTo>
                    <a:pt x="1523" y="563"/>
                    <a:pt x="1347" y="174"/>
                    <a:pt x="1000" y="46"/>
                  </a:cubicBezTo>
                  <a:cubicBezTo>
                    <a:pt x="921" y="15"/>
                    <a:pt x="840" y="1"/>
                    <a:pt x="76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2" name="Google Shape;1852;p70"/>
            <p:cNvSpPr/>
            <p:nvPr/>
          </p:nvSpPr>
          <p:spPr>
            <a:xfrm rot="-1573132">
              <a:off x="3199972" y="2908561"/>
              <a:ext cx="38108" cy="33655"/>
            </a:xfrm>
            <a:custGeom>
              <a:avLst/>
              <a:gdLst/>
              <a:ahLst/>
              <a:cxnLst/>
              <a:rect l="l" t="t" r="r" b="b"/>
              <a:pathLst>
                <a:path w="976" h="862" extrusionOk="0">
                  <a:moveTo>
                    <a:pt x="484" y="0"/>
                  </a:moveTo>
                  <a:cubicBezTo>
                    <a:pt x="309" y="0"/>
                    <a:pt x="146" y="105"/>
                    <a:pt x="80" y="279"/>
                  </a:cubicBezTo>
                  <a:cubicBezTo>
                    <a:pt x="1" y="504"/>
                    <a:pt x="110" y="748"/>
                    <a:pt x="330" y="833"/>
                  </a:cubicBezTo>
                  <a:cubicBezTo>
                    <a:pt x="381" y="853"/>
                    <a:pt x="434" y="862"/>
                    <a:pt x="486" y="862"/>
                  </a:cubicBezTo>
                  <a:cubicBezTo>
                    <a:pt x="661" y="862"/>
                    <a:pt x="824" y="757"/>
                    <a:pt x="890" y="583"/>
                  </a:cubicBezTo>
                  <a:cubicBezTo>
                    <a:pt x="975" y="364"/>
                    <a:pt x="860" y="114"/>
                    <a:pt x="640" y="29"/>
                  </a:cubicBezTo>
                  <a:cubicBezTo>
                    <a:pt x="589" y="9"/>
                    <a:pt x="536" y="0"/>
                    <a:pt x="4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3" name="Google Shape;1853;p70"/>
            <p:cNvSpPr/>
            <p:nvPr/>
          </p:nvSpPr>
          <p:spPr>
            <a:xfrm rot="-1573132">
              <a:off x="3272578" y="2891844"/>
              <a:ext cx="59504" cy="52551"/>
            </a:xfrm>
            <a:custGeom>
              <a:avLst/>
              <a:gdLst/>
              <a:ahLst/>
              <a:cxnLst/>
              <a:rect l="l" t="t" r="r" b="b"/>
              <a:pathLst>
                <a:path w="1524" h="1346" extrusionOk="0">
                  <a:moveTo>
                    <a:pt x="764" y="1"/>
                  </a:moveTo>
                  <a:cubicBezTo>
                    <a:pt x="491" y="1"/>
                    <a:pt x="238" y="167"/>
                    <a:pt x="135" y="435"/>
                  </a:cubicBezTo>
                  <a:cubicBezTo>
                    <a:pt x="1" y="783"/>
                    <a:pt x="178" y="1172"/>
                    <a:pt x="525" y="1300"/>
                  </a:cubicBezTo>
                  <a:cubicBezTo>
                    <a:pt x="604" y="1331"/>
                    <a:pt x="685" y="1345"/>
                    <a:pt x="765" y="1345"/>
                  </a:cubicBezTo>
                  <a:cubicBezTo>
                    <a:pt x="1036" y="1345"/>
                    <a:pt x="1292" y="1179"/>
                    <a:pt x="1396" y="910"/>
                  </a:cubicBezTo>
                  <a:cubicBezTo>
                    <a:pt x="1524" y="563"/>
                    <a:pt x="1353" y="173"/>
                    <a:pt x="1006" y="46"/>
                  </a:cubicBezTo>
                  <a:cubicBezTo>
                    <a:pt x="926" y="15"/>
                    <a:pt x="844" y="1"/>
                    <a:pt x="76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4" name="Google Shape;1854;p70"/>
            <p:cNvSpPr/>
            <p:nvPr/>
          </p:nvSpPr>
          <p:spPr>
            <a:xfrm rot="-1573132">
              <a:off x="3283313" y="2901284"/>
              <a:ext cx="38069" cy="33655"/>
            </a:xfrm>
            <a:custGeom>
              <a:avLst/>
              <a:gdLst/>
              <a:ahLst/>
              <a:cxnLst/>
              <a:rect l="l" t="t" r="r" b="b"/>
              <a:pathLst>
                <a:path w="975" h="862" extrusionOk="0">
                  <a:moveTo>
                    <a:pt x="486" y="0"/>
                  </a:moveTo>
                  <a:cubicBezTo>
                    <a:pt x="314" y="0"/>
                    <a:pt x="151" y="105"/>
                    <a:pt x="85" y="279"/>
                  </a:cubicBezTo>
                  <a:cubicBezTo>
                    <a:pt x="0" y="498"/>
                    <a:pt x="116" y="748"/>
                    <a:pt x="335" y="833"/>
                  </a:cubicBezTo>
                  <a:cubicBezTo>
                    <a:pt x="387" y="853"/>
                    <a:pt x="440" y="862"/>
                    <a:pt x="492" y="862"/>
                  </a:cubicBezTo>
                  <a:cubicBezTo>
                    <a:pt x="666" y="862"/>
                    <a:pt x="828" y="757"/>
                    <a:pt x="889" y="583"/>
                  </a:cubicBezTo>
                  <a:cubicBezTo>
                    <a:pt x="975" y="364"/>
                    <a:pt x="865" y="114"/>
                    <a:pt x="640" y="29"/>
                  </a:cubicBezTo>
                  <a:cubicBezTo>
                    <a:pt x="589" y="9"/>
                    <a:pt x="537" y="0"/>
                    <a:pt x="48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5" name="Google Shape;1855;p70"/>
            <p:cNvSpPr/>
            <p:nvPr/>
          </p:nvSpPr>
          <p:spPr>
            <a:xfrm>
              <a:off x="3140000" y="2965150"/>
              <a:ext cx="37825" cy="39875"/>
            </a:xfrm>
            <a:custGeom>
              <a:avLst/>
              <a:gdLst/>
              <a:ahLst/>
              <a:cxnLst/>
              <a:rect l="l" t="t" r="r" b="b"/>
              <a:pathLst>
                <a:path w="1513" h="1595" extrusionOk="0">
                  <a:moveTo>
                    <a:pt x="348" y="1"/>
                  </a:moveTo>
                  <a:cubicBezTo>
                    <a:pt x="230" y="1"/>
                    <a:pt x="113" y="59"/>
                    <a:pt x="5" y="214"/>
                  </a:cubicBezTo>
                  <a:cubicBezTo>
                    <a:pt x="1" y="219"/>
                    <a:pt x="2" y="223"/>
                    <a:pt x="6" y="223"/>
                  </a:cubicBezTo>
                  <a:cubicBezTo>
                    <a:pt x="7" y="223"/>
                    <a:pt x="9" y="222"/>
                    <a:pt x="11" y="221"/>
                  </a:cubicBezTo>
                  <a:cubicBezTo>
                    <a:pt x="85" y="169"/>
                    <a:pt x="162" y="147"/>
                    <a:pt x="239" y="147"/>
                  </a:cubicBezTo>
                  <a:cubicBezTo>
                    <a:pt x="522" y="147"/>
                    <a:pt x="808" y="447"/>
                    <a:pt x="961" y="653"/>
                  </a:cubicBezTo>
                  <a:cubicBezTo>
                    <a:pt x="967" y="659"/>
                    <a:pt x="967" y="659"/>
                    <a:pt x="973" y="665"/>
                  </a:cubicBezTo>
                  <a:cubicBezTo>
                    <a:pt x="875" y="642"/>
                    <a:pt x="772" y="624"/>
                    <a:pt x="674" y="624"/>
                  </a:cubicBezTo>
                  <a:cubicBezTo>
                    <a:pt x="464" y="624"/>
                    <a:pt x="282" y="709"/>
                    <a:pt x="236" y="1012"/>
                  </a:cubicBezTo>
                  <a:cubicBezTo>
                    <a:pt x="236" y="1017"/>
                    <a:pt x="239" y="1021"/>
                    <a:pt x="241" y="1021"/>
                  </a:cubicBezTo>
                  <a:cubicBezTo>
                    <a:pt x="242" y="1021"/>
                    <a:pt x="242" y="1020"/>
                    <a:pt x="242" y="1019"/>
                  </a:cubicBezTo>
                  <a:cubicBezTo>
                    <a:pt x="331" y="856"/>
                    <a:pt x="485" y="800"/>
                    <a:pt x="654" y="800"/>
                  </a:cubicBezTo>
                  <a:cubicBezTo>
                    <a:pt x="809" y="800"/>
                    <a:pt x="977" y="847"/>
                    <a:pt x="1119" y="903"/>
                  </a:cubicBezTo>
                  <a:cubicBezTo>
                    <a:pt x="1223" y="1092"/>
                    <a:pt x="1290" y="1305"/>
                    <a:pt x="1339" y="1536"/>
                  </a:cubicBezTo>
                  <a:cubicBezTo>
                    <a:pt x="1347" y="1577"/>
                    <a:pt x="1373" y="1595"/>
                    <a:pt x="1401" y="1595"/>
                  </a:cubicBezTo>
                  <a:cubicBezTo>
                    <a:pt x="1453" y="1595"/>
                    <a:pt x="1513" y="1538"/>
                    <a:pt x="1497" y="1463"/>
                  </a:cubicBezTo>
                  <a:cubicBezTo>
                    <a:pt x="1467" y="1311"/>
                    <a:pt x="1424" y="1159"/>
                    <a:pt x="1369" y="1025"/>
                  </a:cubicBezTo>
                  <a:cubicBezTo>
                    <a:pt x="1333" y="927"/>
                    <a:pt x="1290" y="842"/>
                    <a:pt x="1241" y="757"/>
                  </a:cubicBezTo>
                  <a:cubicBezTo>
                    <a:pt x="1138" y="556"/>
                    <a:pt x="998" y="385"/>
                    <a:pt x="833" y="245"/>
                  </a:cubicBezTo>
                  <a:cubicBezTo>
                    <a:pt x="686" y="120"/>
                    <a:pt x="516" y="1"/>
                    <a:pt x="3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6" name="Google Shape;1856;p70"/>
            <p:cNvSpPr/>
            <p:nvPr/>
          </p:nvSpPr>
          <p:spPr>
            <a:xfrm>
              <a:off x="3142850" y="2792175"/>
              <a:ext cx="225700" cy="152300"/>
            </a:xfrm>
            <a:custGeom>
              <a:avLst/>
              <a:gdLst/>
              <a:ahLst/>
              <a:cxnLst/>
              <a:rect l="l" t="t" r="r" b="b"/>
              <a:pathLst>
                <a:path w="9028" h="6092" extrusionOk="0">
                  <a:moveTo>
                    <a:pt x="5383" y="0"/>
                  </a:moveTo>
                  <a:cubicBezTo>
                    <a:pt x="5025" y="0"/>
                    <a:pt x="4664" y="36"/>
                    <a:pt x="4307" y="80"/>
                  </a:cubicBezTo>
                  <a:cubicBezTo>
                    <a:pt x="3472" y="190"/>
                    <a:pt x="2626" y="354"/>
                    <a:pt x="1876" y="775"/>
                  </a:cubicBezTo>
                  <a:cubicBezTo>
                    <a:pt x="1018" y="1250"/>
                    <a:pt x="262" y="2175"/>
                    <a:pt x="67" y="3187"/>
                  </a:cubicBezTo>
                  <a:cubicBezTo>
                    <a:pt x="43" y="3314"/>
                    <a:pt x="31" y="3436"/>
                    <a:pt x="19" y="3564"/>
                  </a:cubicBezTo>
                  <a:cubicBezTo>
                    <a:pt x="7" y="3723"/>
                    <a:pt x="0" y="3881"/>
                    <a:pt x="13" y="4039"/>
                  </a:cubicBezTo>
                  <a:cubicBezTo>
                    <a:pt x="25" y="4307"/>
                    <a:pt x="67" y="4569"/>
                    <a:pt x="134" y="4819"/>
                  </a:cubicBezTo>
                  <a:cubicBezTo>
                    <a:pt x="256" y="5276"/>
                    <a:pt x="402" y="5757"/>
                    <a:pt x="750" y="6092"/>
                  </a:cubicBezTo>
                  <a:cubicBezTo>
                    <a:pt x="798" y="5830"/>
                    <a:pt x="920" y="5489"/>
                    <a:pt x="951" y="5410"/>
                  </a:cubicBezTo>
                  <a:cubicBezTo>
                    <a:pt x="1085" y="5038"/>
                    <a:pt x="1091" y="4624"/>
                    <a:pt x="1152" y="4234"/>
                  </a:cubicBezTo>
                  <a:cubicBezTo>
                    <a:pt x="1158" y="4228"/>
                    <a:pt x="1158" y="4222"/>
                    <a:pt x="1158" y="4210"/>
                  </a:cubicBezTo>
                  <a:cubicBezTo>
                    <a:pt x="1188" y="4009"/>
                    <a:pt x="1231" y="3808"/>
                    <a:pt x="1273" y="3607"/>
                  </a:cubicBezTo>
                  <a:cubicBezTo>
                    <a:pt x="1273" y="3607"/>
                    <a:pt x="1273" y="3601"/>
                    <a:pt x="1273" y="3601"/>
                  </a:cubicBezTo>
                  <a:cubicBezTo>
                    <a:pt x="1292" y="3534"/>
                    <a:pt x="1450" y="3084"/>
                    <a:pt x="1426" y="3059"/>
                  </a:cubicBezTo>
                  <a:lnTo>
                    <a:pt x="1426" y="3059"/>
                  </a:lnTo>
                  <a:cubicBezTo>
                    <a:pt x="1578" y="3217"/>
                    <a:pt x="1688" y="3406"/>
                    <a:pt x="1767" y="3607"/>
                  </a:cubicBezTo>
                  <a:cubicBezTo>
                    <a:pt x="1858" y="3820"/>
                    <a:pt x="1913" y="4051"/>
                    <a:pt x="1956" y="4283"/>
                  </a:cubicBezTo>
                  <a:cubicBezTo>
                    <a:pt x="1986" y="4441"/>
                    <a:pt x="2010" y="4600"/>
                    <a:pt x="2029" y="4752"/>
                  </a:cubicBezTo>
                  <a:cubicBezTo>
                    <a:pt x="2031" y="4769"/>
                    <a:pt x="2109" y="4777"/>
                    <a:pt x="2238" y="4777"/>
                  </a:cubicBezTo>
                  <a:cubicBezTo>
                    <a:pt x="2424" y="4777"/>
                    <a:pt x="2718" y="4761"/>
                    <a:pt x="3046" y="4740"/>
                  </a:cubicBezTo>
                  <a:cubicBezTo>
                    <a:pt x="3034" y="4600"/>
                    <a:pt x="3015" y="4472"/>
                    <a:pt x="2997" y="4338"/>
                  </a:cubicBezTo>
                  <a:cubicBezTo>
                    <a:pt x="2948" y="4076"/>
                    <a:pt x="2888" y="3820"/>
                    <a:pt x="2808" y="3564"/>
                  </a:cubicBezTo>
                  <a:cubicBezTo>
                    <a:pt x="2754" y="3369"/>
                    <a:pt x="2693" y="3174"/>
                    <a:pt x="2632" y="2979"/>
                  </a:cubicBezTo>
                  <a:cubicBezTo>
                    <a:pt x="2624" y="2959"/>
                    <a:pt x="2640" y="2944"/>
                    <a:pt x="2656" y="2944"/>
                  </a:cubicBezTo>
                  <a:cubicBezTo>
                    <a:pt x="2663" y="2944"/>
                    <a:pt x="2670" y="2947"/>
                    <a:pt x="2674" y="2955"/>
                  </a:cubicBezTo>
                  <a:cubicBezTo>
                    <a:pt x="2741" y="3144"/>
                    <a:pt x="2821" y="3345"/>
                    <a:pt x="2894" y="3564"/>
                  </a:cubicBezTo>
                  <a:cubicBezTo>
                    <a:pt x="2985" y="3808"/>
                    <a:pt x="3070" y="4076"/>
                    <a:pt x="3137" y="4338"/>
                  </a:cubicBezTo>
                  <a:cubicBezTo>
                    <a:pt x="3168" y="4466"/>
                    <a:pt x="3192" y="4600"/>
                    <a:pt x="3204" y="4728"/>
                  </a:cubicBezTo>
                  <a:cubicBezTo>
                    <a:pt x="3953" y="4673"/>
                    <a:pt x="4806" y="4594"/>
                    <a:pt x="4940" y="4575"/>
                  </a:cubicBezTo>
                  <a:cubicBezTo>
                    <a:pt x="5202" y="4551"/>
                    <a:pt x="5464" y="4514"/>
                    <a:pt x="5720" y="4484"/>
                  </a:cubicBezTo>
                  <a:cubicBezTo>
                    <a:pt x="5720" y="4466"/>
                    <a:pt x="5714" y="4447"/>
                    <a:pt x="5714" y="4429"/>
                  </a:cubicBezTo>
                  <a:cubicBezTo>
                    <a:pt x="5696" y="4356"/>
                    <a:pt x="5683" y="4277"/>
                    <a:pt x="5665" y="4204"/>
                  </a:cubicBezTo>
                  <a:cubicBezTo>
                    <a:pt x="5610" y="3942"/>
                    <a:pt x="5555" y="3686"/>
                    <a:pt x="5537" y="3412"/>
                  </a:cubicBezTo>
                  <a:cubicBezTo>
                    <a:pt x="5537" y="3397"/>
                    <a:pt x="5554" y="3384"/>
                    <a:pt x="5569" y="3384"/>
                  </a:cubicBezTo>
                  <a:cubicBezTo>
                    <a:pt x="5579" y="3384"/>
                    <a:pt x="5587" y="3388"/>
                    <a:pt x="5592" y="3400"/>
                  </a:cubicBezTo>
                  <a:cubicBezTo>
                    <a:pt x="5653" y="3607"/>
                    <a:pt x="5775" y="3887"/>
                    <a:pt x="5878" y="4173"/>
                  </a:cubicBezTo>
                  <a:cubicBezTo>
                    <a:pt x="5909" y="4265"/>
                    <a:pt x="5939" y="4356"/>
                    <a:pt x="5970" y="4447"/>
                  </a:cubicBezTo>
                  <a:cubicBezTo>
                    <a:pt x="6140" y="4423"/>
                    <a:pt x="6311" y="4399"/>
                    <a:pt x="6481" y="4374"/>
                  </a:cubicBezTo>
                  <a:cubicBezTo>
                    <a:pt x="6463" y="4277"/>
                    <a:pt x="6451" y="4185"/>
                    <a:pt x="6433" y="4088"/>
                  </a:cubicBezTo>
                  <a:cubicBezTo>
                    <a:pt x="6420" y="4015"/>
                    <a:pt x="6408" y="3942"/>
                    <a:pt x="6390" y="3869"/>
                  </a:cubicBezTo>
                  <a:cubicBezTo>
                    <a:pt x="6386" y="3843"/>
                    <a:pt x="6406" y="3829"/>
                    <a:pt x="6427" y="3829"/>
                  </a:cubicBezTo>
                  <a:cubicBezTo>
                    <a:pt x="6441" y="3829"/>
                    <a:pt x="6456" y="3836"/>
                    <a:pt x="6463" y="3850"/>
                  </a:cubicBezTo>
                  <a:cubicBezTo>
                    <a:pt x="6493" y="3917"/>
                    <a:pt x="6524" y="3991"/>
                    <a:pt x="6560" y="4070"/>
                  </a:cubicBezTo>
                  <a:cubicBezTo>
                    <a:pt x="6597" y="4155"/>
                    <a:pt x="6640" y="4246"/>
                    <a:pt x="6670" y="4344"/>
                  </a:cubicBezTo>
                  <a:cubicBezTo>
                    <a:pt x="7005" y="4289"/>
                    <a:pt x="7340" y="4228"/>
                    <a:pt x="7669" y="4167"/>
                  </a:cubicBezTo>
                  <a:cubicBezTo>
                    <a:pt x="7663" y="4058"/>
                    <a:pt x="7657" y="3954"/>
                    <a:pt x="7645" y="3844"/>
                  </a:cubicBezTo>
                  <a:cubicBezTo>
                    <a:pt x="7608" y="3503"/>
                    <a:pt x="7541" y="3174"/>
                    <a:pt x="7413" y="2845"/>
                  </a:cubicBezTo>
                  <a:cubicBezTo>
                    <a:pt x="7316" y="2584"/>
                    <a:pt x="7176" y="2322"/>
                    <a:pt x="6981" y="2072"/>
                  </a:cubicBezTo>
                  <a:cubicBezTo>
                    <a:pt x="6981" y="2068"/>
                    <a:pt x="6984" y="2063"/>
                    <a:pt x="6986" y="2063"/>
                  </a:cubicBezTo>
                  <a:cubicBezTo>
                    <a:pt x="6986" y="2063"/>
                    <a:pt x="6987" y="2064"/>
                    <a:pt x="6987" y="2066"/>
                  </a:cubicBezTo>
                  <a:cubicBezTo>
                    <a:pt x="7170" y="2291"/>
                    <a:pt x="7340" y="2547"/>
                    <a:pt x="7486" y="2827"/>
                  </a:cubicBezTo>
                  <a:cubicBezTo>
                    <a:pt x="7651" y="3132"/>
                    <a:pt x="7779" y="3461"/>
                    <a:pt x="7864" y="3796"/>
                  </a:cubicBezTo>
                  <a:cubicBezTo>
                    <a:pt x="7888" y="3899"/>
                    <a:pt x="7913" y="4009"/>
                    <a:pt x="7931" y="4112"/>
                  </a:cubicBezTo>
                  <a:cubicBezTo>
                    <a:pt x="8010" y="4100"/>
                    <a:pt x="8089" y="4082"/>
                    <a:pt x="8168" y="4064"/>
                  </a:cubicBezTo>
                  <a:lnTo>
                    <a:pt x="8814" y="4813"/>
                  </a:lnTo>
                  <a:cubicBezTo>
                    <a:pt x="8830" y="4829"/>
                    <a:pt x="8847" y="4850"/>
                    <a:pt x="8867" y="4850"/>
                  </a:cubicBezTo>
                  <a:cubicBezTo>
                    <a:pt x="8870" y="4850"/>
                    <a:pt x="8872" y="4850"/>
                    <a:pt x="8875" y="4849"/>
                  </a:cubicBezTo>
                  <a:cubicBezTo>
                    <a:pt x="8912" y="4849"/>
                    <a:pt x="8924" y="4807"/>
                    <a:pt x="8924" y="4770"/>
                  </a:cubicBezTo>
                  <a:cubicBezTo>
                    <a:pt x="8972" y="4344"/>
                    <a:pt x="9027" y="3911"/>
                    <a:pt x="9027" y="3485"/>
                  </a:cubicBezTo>
                  <a:cubicBezTo>
                    <a:pt x="9027" y="3363"/>
                    <a:pt x="9021" y="3241"/>
                    <a:pt x="9015" y="3120"/>
                  </a:cubicBezTo>
                  <a:cubicBezTo>
                    <a:pt x="8997" y="2894"/>
                    <a:pt x="8966" y="2657"/>
                    <a:pt x="8912" y="2419"/>
                  </a:cubicBezTo>
                  <a:cubicBezTo>
                    <a:pt x="8845" y="2115"/>
                    <a:pt x="8729" y="1822"/>
                    <a:pt x="8558" y="1579"/>
                  </a:cubicBezTo>
                  <a:cubicBezTo>
                    <a:pt x="8059" y="744"/>
                    <a:pt x="7163" y="287"/>
                    <a:pt x="6238" y="86"/>
                  </a:cubicBezTo>
                  <a:cubicBezTo>
                    <a:pt x="5957" y="24"/>
                    <a:pt x="5671" y="0"/>
                    <a:pt x="538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57" name="Google Shape;1857;p70"/>
          <p:cNvGrpSpPr/>
          <p:nvPr/>
        </p:nvGrpSpPr>
        <p:grpSpPr>
          <a:xfrm>
            <a:off x="5376513" y="1863898"/>
            <a:ext cx="3054263" cy="2752971"/>
            <a:chOff x="719453" y="1917063"/>
            <a:chExt cx="2009119" cy="1810927"/>
          </a:xfrm>
        </p:grpSpPr>
        <p:grpSp>
          <p:nvGrpSpPr>
            <p:cNvPr id="1858" name="Google Shape;1858;p70"/>
            <p:cNvGrpSpPr/>
            <p:nvPr/>
          </p:nvGrpSpPr>
          <p:grpSpPr>
            <a:xfrm>
              <a:off x="719453" y="1917063"/>
              <a:ext cx="2009119" cy="1810927"/>
              <a:chOff x="1176453" y="2806175"/>
              <a:chExt cx="2009119" cy="1810927"/>
            </a:xfrm>
          </p:grpSpPr>
          <p:sp>
            <p:nvSpPr>
              <p:cNvPr id="1859" name="Google Shape;1859;p70"/>
              <p:cNvSpPr/>
              <p:nvPr/>
            </p:nvSpPr>
            <p:spPr>
              <a:xfrm>
                <a:off x="2575699" y="3610849"/>
                <a:ext cx="339386" cy="398462"/>
              </a:xfrm>
              <a:custGeom>
                <a:avLst/>
                <a:gdLst/>
                <a:ahLst/>
                <a:cxnLst/>
                <a:rect l="l" t="t" r="r" b="b"/>
                <a:pathLst>
                  <a:path w="5044" h="5922" extrusionOk="0">
                    <a:moveTo>
                      <a:pt x="2601" y="1"/>
                    </a:moveTo>
                    <a:lnTo>
                      <a:pt x="2370" y="598"/>
                    </a:lnTo>
                    <a:cubicBezTo>
                      <a:pt x="2370" y="598"/>
                      <a:pt x="829" y="616"/>
                      <a:pt x="707" y="714"/>
                    </a:cubicBezTo>
                    <a:cubicBezTo>
                      <a:pt x="585" y="811"/>
                      <a:pt x="13" y="4033"/>
                      <a:pt x="7" y="4155"/>
                    </a:cubicBezTo>
                    <a:cubicBezTo>
                      <a:pt x="1" y="4277"/>
                      <a:pt x="530" y="5568"/>
                      <a:pt x="1213" y="5866"/>
                    </a:cubicBezTo>
                    <a:lnTo>
                      <a:pt x="1219" y="5873"/>
                    </a:lnTo>
                    <a:cubicBezTo>
                      <a:pt x="1328" y="5907"/>
                      <a:pt x="1449" y="5922"/>
                      <a:pt x="1578" y="5922"/>
                    </a:cubicBezTo>
                    <a:cubicBezTo>
                      <a:pt x="2286" y="5922"/>
                      <a:pt x="3192" y="5469"/>
                      <a:pt x="3259" y="5391"/>
                    </a:cubicBezTo>
                    <a:cubicBezTo>
                      <a:pt x="3338" y="5294"/>
                      <a:pt x="5044" y="2504"/>
                      <a:pt x="5019" y="2352"/>
                    </a:cubicBezTo>
                    <a:cubicBezTo>
                      <a:pt x="4995" y="2200"/>
                      <a:pt x="3850" y="1158"/>
                      <a:pt x="3850" y="1158"/>
                    </a:cubicBezTo>
                    <a:lnTo>
                      <a:pt x="4075" y="561"/>
                    </a:lnTo>
                    <a:lnTo>
                      <a:pt x="2601"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0" name="Google Shape;1860;p70"/>
              <p:cNvSpPr/>
              <p:nvPr/>
            </p:nvSpPr>
            <p:spPr>
              <a:xfrm>
                <a:off x="2575699" y="3651422"/>
                <a:ext cx="339386" cy="357889"/>
              </a:xfrm>
              <a:custGeom>
                <a:avLst/>
                <a:gdLst/>
                <a:ahLst/>
                <a:cxnLst/>
                <a:rect l="l" t="t" r="r" b="b"/>
                <a:pathLst>
                  <a:path w="5044" h="5319" extrusionOk="0">
                    <a:moveTo>
                      <a:pt x="2041" y="1"/>
                    </a:moveTo>
                    <a:cubicBezTo>
                      <a:pt x="1584" y="13"/>
                      <a:pt x="792" y="44"/>
                      <a:pt x="707" y="111"/>
                    </a:cubicBezTo>
                    <a:cubicBezTo>
                      <a:pt x="585" y="208"/>
                      <a:pt x="13" y="3430"/>
                      <a:pt x="7" y="3552"/>
                    </a:cubicBezTo>
                    <a:cubicBezTo>
                      <a:pt x="1" y="3674"/>
                      <a:pt x="530" y="4965"/>
                      <a:pt x="1213" y="5263"/>
                    </a:cubicBezTo>
                    <a:lnTo>
                      <a:pt x="1219" y="5270"/>
                    </a:lnTo>
                    <a:cubicBezTo>
                      <a:pt x="1328" y="5304"/>
                      <a:pt x="1449" y="5319"/>
                      <a:pt x="1578" y="5319"/>
                    </a:cubicBezTo>
                    <a:cubicBezTo>
                      <a:pt x="2286" y="5319"/>
                      <a:pt x="3192" y="4866"/>
                      <a:pt x="3259" y="4788"/>
                    </a:cubicBezTo>
                    <a:cubicBezTo>
                      <a:pt x="3338" y="4691"/>
                      <a:pt x="5044" y="1901"/>
                      <a:pt x="5019" y="1749"/>
                    </a:cubicBezTo>
                    <a:cubicBezTo>
                      <a:pt x="5001" y="1639"/>
                      <a:pt x="4447" y="1109"/>
                      <a:pt x="4106" y="793"/>
                    </a:cubicBezTo>
                    <a:cubicBezTo>
                      <a:pt x="3917" y="872"/>
                      <a:pt x="3710" y="915"/>
                      <a:pt x="3491" y="915"/>
                    </a:cubicBezTo>
                    <a:cubicBezTo>
                      <a:pt x="2851" y="915"/>
                      <a:pt x="2303" y="543"/>
                      <a:pt x="204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1" name="Google Shape;1861;p70"/>
              <p:cNvSpPr/>
              <p:nvPr/>
            </p:nvSpPr>
            <p:spPr>
              <a:xfrm>
                <a:off x="2694996" y="3649807"/>
                <a:ext cx="168885" cy="81751"/>
              </a:xfrm>
              <a:custGeom>
                <a:avLst/>
                <a:gdLst/>
                <a:ahLst/>
                <a:cxnLst/>
                <a:rect l="l" t="t" r="r" b="b"/>
                <a:pathLst>
                  <a:path w="2510" h="1215" extrusionOk="0">
                    <a:moveTo>
                      <a:pt x="268" y="1"/>
                    </a:moveTo>
                    <a:cubicBezTo>
                      <a:pt x="189" y="7"/>
                      <a:pt x="104" y="13"/>
                      <a:pt x="0" y="25"/>
                    </a:cubicBezTo>
                    <a:cubicBezTo>
                      <a:pt x="0" y="25"/>
                      <a:pt x="207" y="786"/>
                      <a:pt x="1011" y="1103"/>
                    </a:cubicBezTo>
                    <a:cubicBezTo>
                      <a:pt x="1223" y="1185"/>
                      <a:pt x="1427" y="1215"/>
                      <a:pt x="1613" y="1215"/>
                    </a:cubicBezTo>
                    <a:cubicBezTo>
                      <a:pt x="2081" y="1215"/>
                      <a:pt x="2435" y="1025"/>
                      <a:pt x="2509" y="981"/>
                    </a:cubicBezTo>
                    <a:cubicBezTo>
                      <a:pt x="2449" y="926"/>
                      <a:pt x="2394" y="859"/>
                      <a:pt x="2339" y="805"/>
                    </a:cubicBezTo>
                    <a:cubicBezTo>
                      <a:pt x="2150" y="884"/>
                      <a:pt x="1937" y="939"/>
                      <a:pt x="1718" y="939"/>
                    </a:cubicBezTo>
                    <a:cubicBezTo>
                      <a:pt x="1078" y="939"/>
                      <a:pt x="530" y="543"/>
                      <a:pt x="26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2" name="Google Shape;1862;p70"/>
              <p:cNvSpPr/>
              <p:nvPr/>
            </p:nvSpPr>
            <p:spPr>
              <a:xfrm>
                <a:off x="3029809" y="3298509"/>
                <a:ext cx="103753" cy="130062"/>
              </a:xfrm>
              <a:custGeom>
                <a:avLst/>
                <a:gdLst/>
                <a:ahLst/>
                <a:cxnLst/>
                <a:rect l="l" t="t" r="r" b="b"/>
                <a:pathLst>
                  <a:path w="1542" h="1933" extrusionOk="0">
                    <a:moveTo>
                      <a:pt x="1061" y="1"/>
                    </a:moveTo>
                    <a:cubicBezTo>
                      <a:pt x="957" y="1"/>
                      <a:pt x="969" y="1031"/>
                      <a:pt x="969" y="1031"/>
                    </a:cubicBezTo>
                    <a:cubicBezTo>
                      <a:pt x="969" y="1031"/>
                      <a:pt x="798" y="87"/>
                      <a:pt x="737" y="69"/>
                    </a:cubicBezTo>
                    <a:cubicBezTo>
                      <a:pt x="737" y="69"/>
                      <a:pt x="737" y="68"/>
                      <a:pt x="736" y="68"/>
                    </a:cubicBezTo>
                    <a:cubicBezTo>
                      <a:pt x="671" y="68"/>
                      <a:pt x="689" y="1074"/>
                      <a:pt x="689" y="1074"/>
                    </a:cubicBezTo>
                    <a:cubicBezTo>
                      <a:pt x="689" y="1074"/>
                      <a:pt x="433" y="257"/>
                      <a:pt x="335" y="245"/>
                    </a:cubicBezTo>
                    <a:cubicBezTo>
                      <a:pt x="335" y="245"/>
                      <a:pt x="334" y="245"/>
                      <a:pt x="334" y="245"/>
                    </a:cubicBezTo>
                    <a:cubicBezTo>
                      <a:pt x="253" y="245"/>
                      <a:pt x="457" y="1240"/>
                      <a:pt x="512" y="1500"/>
                    </a:cubicBezTo>
                    <a:cubicBezTo>
                      <a:pt x="409" y="1424"/>
                      <a:pt x="140" y="1236"/>
                      <a:pt x="71" y="1236"/>
                    </a:cubicBezTo>
                    <a:cubicBezTo>
                      <a:pt x="62" y="1236"/>
                      <a:pt x="57" y="1238"/>
                      <a:pt x="55" y="1244"/>
                    </a:cubicBezTo>
                    <a:cubicBezTo>
                      <a:pt x="0" y="1415"/>
                      <a:pt x="634" y="1932"/>
                      <a:pt x="634" y="1932"/>
                    </a:cubicBezTo>
                    <a:lnTo>
                      <a:pt x="1212" y="1841"/>
                    </a:lnTo>
                    <a:lnTo>
                      <a:pt x="1225" y="1835"/>
                    </a:lnTo>
                    <a:lnTo>
                      <a:pt x="1279" y="1829"/>
                    </a:lnTo>
                    <a:lnTo>
                      <a:pt x="1541" y="1780"/>
                    </a:lnTo>
                    <a:cubicBezTo>
                      <a:pt x="1541" y="1780"/>
                      <a:pt x="1505" y="397"/>
                      <a:pt x="1432" y="373"/>
                    </a:cubicBezTo>
                    <a:cubicBezTo>
                      <a:pt x="1430" y="373"/>
                      <a:pt x="1429" y="372"/>
                      <a:pt x="1427" y="372"/>
                    </a:cubicBezTo>
                    <a:cubicBezTo>
                      <a:pt x="1349" y="372"/>
                      <a:pt x="1261" y="994"/>
                      <a:pt x="1261" y="994"/>
                    </a:cubicBezTo>
                    <a:cubicBezTo>
                      <a:pt x="1261" y="994"/>
                      <a:pt x="1176" y="32"/>
                      <a:pt x="1066" y="2"/>
                    </a:cubicBezTo>
                    <a:cubicBezTo>
                      <a:pt x="1064" y="1"/>
                      <a:pt x="1063" y="1"/>
                      <a:pt x="106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3" name="Google Shape;1863;p70"/>
              <p:cNvSpPr/>
              <p:nvPr/>
            </p:nvSpPr>
            <p:spPr>
              <a:xfrm>
                <a:off x="2868728" y="3417403"/>
                <a:ext cx="316845" cy="402970"/>
              </a:xfrm>
              <a:custGeom>
                <a:avLst/>
                <a:gdLst/>
                <a:ahLst/>
                <a:cxnLst/>
                <a:rect l="l" t="t" r="r" b="b"/>
                <a:pathLst>
                  <a:path w="4709" h="5989" extrusionOk="0">
                    <a:moveTo>
                      <a:pt x="3929" y="1"/>
                    </a:moveTo>
                    <a:lnTo>
                      <a:pt x="3028" y="165"/>
                    </a:lnTo>
                    <a:cubicBezTo>
                      <a:pt x="3028" y="165"/>
                      <a:pt x="3137" y="3077"/>
                      <a:pt x="3083" y="3308"/>
                    </a:cubicBezTo>
                    <a:cubicBezTo>
                      <a:pt x="3028" y="3540"/>
                      <a:pt x="1" y="4551"/>
                      <a:pt x="1" y="4551"/>
                    </a:cubicBezTo>
                    <a:lnTo>
                      <a:pt x="403" y="5988"/>
                    </a:lnTo>
                    <a:cubicBezTo>
                      <a:pt x="403" y="5988"/>
                      <a:pt x="4057" y="4740"/>
                      <a:pt x="4380" y="4380"/>
                    </a:cubicBezTo>
                    <a:cubicBezTo>
                      <a:pt x="4709" y="4021"/>
                      <a:pt x="3929" y="1"/>
                      <a:pt x="392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4" name="Google Shape;1864;p70"/>
              <p:cNvSpPr/>
              <p:nvPr/>
            </p:nvSpPr>
            <p:spPr>
              <a:xfrm>
                <a:off x="2860115" y="3679345"/>
                <a:ext cx="139818" cy="150853"/>
              </a:xfrm>
              <a:custGeom>
                <a:avLst/>
                <a:gdLst/>
                <a:ahLst/>
                <a:cxnLst/>
                <a:rect l="l" t="t" r="r" b="b"/>
                <a:pathLst>
                  <a:path w="2078" h="2242" extrusionOk="0">
                    <a:moveTo>
                      <a:pt x="1511" y="0"/>
                    </a:moveTo>
                    <a:lnTo>
                      <a:pt x="1" y="573"/>
                    </a:lnTo>
                    <a:lnTo>
                      <a:pt x="317" y="2242"/>
                    </a:lnTo>
                    <a:lnTo>
                      <a:pt x="2078" y="1821"/>
                    </a:lnTo>
                    <a:lnTo>
                      <a:pt x="1511"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5" name="Google Shape;1865;p70"/>
              <p:cNvSpPr/>
              <p:nvPr/>
            </p:nvSpPr>
            <p:spPr>
              <a:xfrm>
                <a:off x="2935542" y="3677663"/>
                <a:ext cx="66881" cy="135310"/>
              </a:xfrm>
              <a:custGeom>
                <a:avLst/>
                <a:gdLst/>
                <a:ahLst/>
                <a:cxnLst/>
                <a:rect l="l" t="t" r="r" b="b"/>
                <a:pathLst>
                  <a:path w="994" h="2011" extrusionOk="0">
                    <a:moveTo>
                      <a:pt x="396" y="1"/>
                    </a:moveTo>
                    <a:lnTo>
                      <a:pt x="0" y="98"/>
                    </a:lnTo>
                    <a:lnTo>
                      <a:pt x="713" y="2011"/>
                    </a:lnTo>
                    <a:lnTo>
                      <a:pt x="993" y="1901"/>
                    </a:lnTo>
                    <a:lnTo>
                      <a:pt x="39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6" name="Google Shape;1866;p70"/>
              <p:cNvSpPr/>
              <p:nvPr/>
            </p:nvSpPr>
            <p:spPr>
              <a:xfrm>
                <a:off x="2428546" y="3717025"/>
                <a:ext cx="165656" cy="102139"/>
              </a:xfrm>
              <a:custGeom>
                <a:avLst/>
                <a:gdLst/>
                <a:ahLst/>
                <a:cxnLst/>
                <a:rect l="l" t="t" r="r" b="b"/>
                <a:pathLst>
                  <a:path w="2462" h="1518" extrusionOk="0">
                    <a:moveTo>
                      <a:pt x="1609" y="0"/>
                    </a:moveTo>
                    <a:cubicBezTo>
                      <a:pt x="793" y="689"/>
                      <a:pt x="1" y="1517"/>
                      <a:pt x="1" y="1517"/>
                    </a:cubicBezTo>
                    <a:lnTo>
                      <a:pt x="427" y="1426"/>
                    </a:lnTo>
                    <a:lnTo>
                      <a:pt x="2462" y="902"/>
                    </a:lnTo>
                    <a:cubicBezTo>
                      <a:pt x="2352" y="798"/>
                      <a:pt x="2255" y="695"/>
                      <a:pt x="2151" y="585"/>
                    </a:cubicBezTo>
                    <a:cubicBezTo>
                      <a:pt x="2017" y="445"/>
                      <a:pt x="1883" y="311"/>
                      <a:pt x="1749" y="165"/>
                    </a:cubicBezTo>
                    <a:cubicBezTo>
                      <a:pt x="1700" y="116"/>
                      <a:pt x="1658" y="55"/>
                      <a:pt x="160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7" name="Google Shape;1867;p70"/>
              <p:cNvSpPr/>
              <p:nvPr/>
            </p:nvSpPr>
            <p:spPr>
              <a:xfrm>
                <a:off x="2519583" y="3655123"/>
                <a:ext cx="174201" cy="125890"/>
              </a:xfrm>
              <a:custGeom>
                <a:avLst/>
                <a:gdLst/>
                <a:ahLst/>
                <a:cxnLst/>
                <a:rect l="l" t="t" r="r" b="b"/>
                <a:pathLst>
                  <a:path w="2589" h="1871" extrusionOk="0">
                    <a:moveTo>
                      <a:pt x="1778" y="0"/>
                    </a:moveTo>
                    <a:cubicBezTo>
                      <a:pt x="1405" y="0"/>
                      <a:pt x="635" y="345"/>
                      <a:pt x="0" y="890"/>
                    </a:cubicBezTo>
                    <a:lnTo>
                      <a:pt x="914" y="1871"/>
                    </a:lnTo>
                    <a:lnTo>
                      <a:pt x="1230" y="1791"/>
                    </a:lnTo>
                    <a:cubicBezTo>
                      <a:pt x="1230" y="1791"/>
                      <a:pt x="2589" y="31"/>
                      <a:pt x="1797" y="1"/>
                    </a:cubicBezTo>
                    <a:cubicBezTo>
                      <a:pt x="1791" y="0"/>
                      <a:pt x="1784" y="0"/>
                      <a:pt x="177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8" name="Google Shape;1868;p70"/>
              <p:cNvSpPr/>
              <p:nvPr/>
            </p:nvSpPr>
            <p:spPr>
              <a:xfrm>
                <a:off x="2515075" y="3695292"/>
                <a:ext cx="58202" cy="63181"/>
              </a:xfrm>
              <a:custGeom>
                <a:avLst/>
                <a:gdLst/>
                <a:ahLst/>
                <a:cxnLst/>
                <a:rect l="l" t="t" r="r" b="b"/>
                <a:pathLst>
                  <a:path w="865" h="939" extrusionOk="0">
                    <a:moveTo>
                      <a:pt x="189" y="1"/>
                    </a:moveTo>
                    <a:lnTo>
                      <a:pt x="0" y="269"/>
                    </a:lnTo>
                    <a:lnTo>
                      <a:pt x="634" y="939"/>
                    </a:lnTo>
                    <a:lnTo>
                      <a:pt x="865" y="829"/>
                    </a:lnTo>
                    <a:lnTo>
                      <a:pt x="18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9" name="Google Shape;1869;p70"/>
              <p:cNvSpPr/>
              <p:nvPr/>
            </p:nvSpPr>
            <p:spPr>
              <a:xfrm>
                <a:off x="2621184" y="3342851"/>
                <a:ext cx="421002" cy="314086"/>
              </a:xfrm>
              <a:custGeom>
                <a:avLst/>
                <a:gdLst/>
                <a:ahLst/>
                <a:cxnLst/>
                <a:rect l="l" t="t" r="r" b="b"/>
                <a:pathLst>
                  <a:path w="6257" h="4668" extrusionOk="0">
                    <a:moveTo>
                      <a:pt x="2905" y="0"/>
                    </a:moveTo>
                    <a:cubicBezTo>
                      <a:pt x="2297" y="0"/>
                      <a:pt x="1593" y="206"/>
                      <a:pt x="1085" y="993"/>
                    </a:cubicBezTo>
                    <a:cubicBezTo>
                      <a:pt x="1" y="2650"/>
                      <a:pt x="1274" y="3874"/>
                      <a:pt x="2626" y="4392"/>
                    </a:cubicBezTo>
                    <a:cubicBezTo>
                      <a:pt x="2632" y="4392"/>
                      <a:pt x="2632" y="4398"/>
                      <a:pt x="2632" y="4398"/>
                    </a:cubicBezTo>
                    <a:lnTo>
                      <a:pt x="2638" y="4398"/>
                    </a:lnTo>
                    <a:cubicBezTo>
                      <a:pt x="3078" y="4563"/>
                      <a:pt x="3559" y="4667"/>
                      <a:pt x="4018" y="4667"/>
                    </a:cubicBezTo>
                    <a:cubicBezTo>
                      <a:pt x="4985" y="4667"/>
                      <a:pt x="5857" y="4206"/>
                      <a:pt x="6055" y="2881"/>
                    </a:cubicBezTo>
                    <a:cubicBezTo>
                      <a:pt x="6256" y="1554"/>
                      <a:pt x="5263" y="810"/>
                      <a:pt x="4581" y="451"/>
                    </a:cubicBezTo>
                    <a:cubicBezTo>
                      <a:pt x="4240" y="274"/>
                      <a:pt x="3881" y="134"/>
                      <a:pt x="3503" y="61"/>
                    </a:cubicBezTo>
                    <a:cubicBezTo>
                      <a:pt x="3324" y="26"/>
                      <a:pt x="3121" y="0"/>
                      <a:pt x="290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0" name="Google Shape;1870;p70"/>
              <p:cNvSpPr/>
              <p:nvPr/>
            </p:nvSpPr>
            <p:spPr>
              <a:xfrm>
                <a:off x="2616676" y="3394660"/>
                <a:ext cx="70111" cy="81415"/>
              </a:xfrm>
              <a:custGeom>
                <a:avLst/>
                <a:gdLst/>
                <a:ahLst/>
                <a:cxnLst/>
                <a:rect l="l" t="t" r="r" b="b"/>
                <a:pathLst>
                  <a:path w="1042" h="1210" extrusionOk="0">
                    <a:moveTo>
                      <a:pt x="673" y="0"/>
                    </a:moveTo>
                    <a:cubicBezTo>
                      <a:pt x="634" y="0"/>
                      <a:pt x="591" y="5"/>
                      <a:pt x="543" y="16"/>
                    </a:cubicBezTo>
                    <a:cubicBezTo>
                      <a:pt x="37" y="126"/>
                      <a:pt x="1" y="924"/>
                      <a:pt x="768" y="1210"/>
                    </a:cubicBezTo>
                    <a:lnTo>
                      <a:pt x="1012" y="449"/>
                    </a:lnTo>
                    <a:cubicBezTo>
                      <a:pt x="1012" y="449"/>
                      <a:pt x="1042" y="0"/>
                      <a:pt x="67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1" name="Google Shape;1871;p70"/>
              <p:cNvSpPr/>
              <p:nvPr/>
            </p:nvSpPr>
            <p:spPr>
              <a:xfrm>
                <a:off x="3003568" y="3540939"/>
                <a:ext cx="81617" cy="67689"/>
              </a:xfrm>
              <a:custGeom>
                <a:avLst/>
                <a:gdLst/>
                <a:ahLst/>
                <a:cxnLst/>
                <a:rect l="l" t="t" r="r" b="b"/>
                <a:pathLst>
                  <a:path w="1213" h="1006" extrusionOk="0">
                    <a:moveTo>
                      <a:pt x="667" y="0"/>
                    </a:moveTo>
                    <a:cubicBezTo>
                      <a:pt x="475" y="0"/>
                      <a:pt x="323" y="193"/>
                      <a:pt x="323" y="193"/>
                    </a:cubicBezTo>
                    <a:lnTo>
                      <a:pt x="0" y="930"/>
                    </a:lnTo>
                    <a:cubicBezTo>
                      <a:pt x="138" y="983"/>
                      <a:pt x="268" y="1006"/>
                      <a:pt x="385" y="1006"/>
                    </a:cubicBezTo>
                    <a:cubicBezTo>
                      <a:pt x="921" y="1006"/>
                      <a:pt x="1213" y="526"/>
                      <a:pt x="963" y="181"/>
                    </a:cubicBezTo>
                    <a:cubicBezTo>
                      <a:pt x="863" y="46"/>
                      <a:pt x="760" y="0"/>
                      <a:pt x="66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2" name="Google Shape;1872;p70"/>
              <p:cNvSpPr/>
              <p:nvPr/>
            </p:nvSpPr>
            <p:spPr>
              <a:xfrm>
                <a:off x="2716259" y="3408656"/>
                <a:ext cx="102542" cy="90566"/>
              </a:xfrm>
              <a:custGeom>
                <a:avLst/>
                <a:gdLst/>
                <a:ahLst/>
                <a:cxnLst/>
                <a:rect l="l" t="t" r="r" b="b"/>
                <a:pathLst>
                  <a:path w="1524" h="1346" extrusionOk="0">
                    <a:moveTo>
                      <a:pt x="760" y="1"/>
                    </a:moveTo>
                    <a:cubicBezTo>
                      <a:pt x="488" y="1"/>
                      <a:pt x="232" y="167"/>
                      <a:pt x="129" y="435"/>
                    </a:cubicBezTo>
                    <a:cubicBezTo>
                      <a:pt x="1" y="783"/>
                      <a:pt x="171" y="1172"/>
                      <a:pt x="518" y="1300"/>
                    </a:cubicBezTo>
                    <a:cubicBezTo>
                      <a:pt x="597" y="1331"/>
                      <a:pt x="679" y="1345"/>
                      <a:pt x="758" y="1345"/>
                    </a:cubicBezTo>
                    <a:cubicBezTo>
                      <a:pt x="1030" y="1345"/>
                      <a:pt x="1286" y="1179"/>
                      <a:pt x="1389" y="911"/>
                    </a:cubicBezTo>
                    <a:cubicBezTo>
                      <a:pt x="1523" y="563"/>
                      <a:pt x="1347" y="174"/>
                      <a:pt x="1000" y="46"/>
                    </a:cubicBezTo>
                    <a:cubicBezTo>
                      <a:pt x="921" y="15"/>
                      <a:pt x="840" y="1"/>
                      <a:pt x="76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3" name="Google Shape;1873;p70"/>
              <p:cNvSpPr/>
              <p:nvPr/>
            </p:nvSpPr>
            <p:spPr>
              <a:xfrm>
                <a:off x="2734695" y="3424939"/>
                <a:ext cx="65670" cy="58000"/>
              </a:xfrm>
              <a:custGeom>
                <a:avLst/>
                <a:gdLst/>
                <a:ahLst/>
                <a:cxnLst/>
                <a:rect l="l" t="t" r="r" b="b"/>
                <a:pathLst>
                  <a:path w="976" h="862" extrusionOk="0">
                    <a:moveTo>
                      <a:pt x="484" y="0"/>
                    </a:moveTo>
                    <a:cubicBezTo>
                      <a:pt x="309" y="0"/>
                      <a:pt x="146" y="105"/>
                      <a:pt x="80" y="279"/>
                    </a:cubicBezTo>
                    <a:cubicBezTo>
                      <a:pt x="1" y="504"/>
                      <a:pt x="110" y="748"/>
                      <a:pt x="330" y="833"/>
                    </a:cubicBezTo>
                    <a:cubicBezTo>
                      <a:pt x="381" y="853"/>
                      <a:pt x="434" y="862"/>
                      <a:pt x="486" y="862"/>
                    </a:cubicBezTo>
                    <a:cubicBezTo>
                      <a:pt x="661" y="862"/>
                      <a:pt x="824" y="757"/>
                      <a:pt x="890" y="583"/>
                    </a:cubicBezTo>
                    <a:cubicBezTo>
                      <a:pt x="975" y="364"/>
                      <a:pt x="860" y="114"/>
                      <a:pt x="640" y="29"/>
                    </a:cubicBezTo>
                    <a:cubicBezTo>
                      <a:pt x="589" y="9"/>
                      <a:pt x="536" y="0"/>
                      <a:pt x="4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4" name="Google Shape;1874;p70"/>
              <p:cNvSpPr/>
              <p:nvPr/>
            </p:nvSpPr>
            <p:spPr>
              <a:xfrm>
                <a:off x="2892883" y="3475874"/>
                <a:ext cx="102542" cy="90566"/>
              </a:xfrm>
              <a:custGeom>
                <a:avLst/>
                <a:gdLst/>
                <a:ahLst/>
                <a:cxnLst/>
                <a:rect l="l" t="t" r="r" b="b"/>
                <a:pathLst>
                  <a:path w="1524" h="1346" extrusionOk="0">
                    <a:moveTo>
                      <a:pt x="764" y="1"/>
                    </a:moveTo>
                    <a:cubicBezTo>
                      <a:pt x="491" y="1"/>
                      <a:pt x="238" y="167"/>
                      <a:pt x="135" y="435"/>
                    </a:cubicBezTo>
                    <a:cubicBezTo>
                      <a:pt x="1" y="783"/>
                      <a:pt x="178" y="1172"/>
                      <a:pt x="525" y="1300"/>
                    </a:cubicBezTo>
                    <a:cubicBezTo>
                      <a:pt x="604" y="1331"/>
                      <a:pt x="685" y="1345"/>
                      <a:pt x="765" y="1345"/>
                    </a:cubicBezTo>
                    <a:cubicBezTo>
                      <a:pt x="1036" y="1345"/>
                      <a:pt x="1292" y="1179"/>
                      <a:pt x="1396" y="910"/>
                    </a:cubicBezTo>
                    <a:cubicBezTo>
                      <a:pt x="1524" y="563"/>
                      <a:pt x="1353" y="173"/>
                      <a:pt x="1006" y="46"/>
                    </a:cubicBezTo>
                    <a:cubicBezTo>
                      <a:pt x="926" y="15"/>
                      <a:pt x="844" y="1"/>
                      <a:pt x="76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5" name="Google Shape;1875;p70"/>
              <p:cNvSpPr/>
              <p:nvPr/>
            </p:nvSpPr>
            <p:spPr>
              <a:xfrm>
                <a:off x="2911387" y="3492157"/>
                <a:ext cx="65603" cy="58000"/>
              </a:xfrm>
              <a:custGeom>
                <a:avLst/>
                <a:gdLst/>
                <a:ahLst/>
                <a:cxnLst/>
                <a:rect l="l" t="t" r="r" b="b"/>
                <a:pathLst>
                  <a:path w="975" h="862" extrusionOk="0">
                    <a:moveTo>
                      <a:pt x="486" y="0"/>
                    </a:moveTo>
                    <a:cubicBezTo>
                      <a:pt x="314" y="0"/>
                      <a:pt x="151" y="105"/>
                      <a:pt x="85" y="279"/>
                    </a:cubicBezTo>
                    <a:cubicBezTo>
                      <a:pt x="0" y="498"/>
                      <a:pt x="116" y="748"/>
                      <a:pt x="335" y="833"/>
                    </a:cubicBezTo>
                    <a:cubicBezTo>
                      <a:pt x="387" y="853"/>
                      <a:pt x="440" y="862"/>
                      <a:pt x="492" y="862"/>
                    </a:cubicBezTo>
                    <a:cubicBezTo>
                      <a:pt x="666" y="862"/>
                      <a:pt x="828" y="757"/>
                      <a:pt x="889" y="583"/>
                    </a:cubicBezTo>
                    <a:cubicBezTo>
                      <a:pt x="975" y="364"/>
                      <a:pt x="865" y="114"/>
                      <a:pt x="640" y="29"/>
                    </a:cubicBezTo>
                    <a:cubicBezTo>
                      <a:pt x="589" y="9"/>
                      <a:pt x="537" y="0"/>
                      <a:pt x="48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6" name="Google Shape;1876;p70"/>
              <p:cNvSpPr/>
              <p:nvPr/>
            </p:nvSpPr>
            <p:spPr>
              <a:xfrm>
                <a:off x="2803595" y="3583127"/>
                <a:ext cx="26241" cy="12246"/>
              </a:xfrm>
              <a:custGeom>
                <a:avLst/>
                <a:gdLst/>
                <a:ahLst/>
                <a:cxnLst/>
                <a:rect l="l" t="t" r="r" b="b"/>
                <a:pathLst>
                  <a:path w="390" h="182" extrusionOk="0">
                    <a:moveTo>
                      <a:pt x="225" y="0"/>
                    </a:moveTo>
                    <a:cubicBezTo>
                      <a:pt x="201" y="0"/>
                      <a:pt x="177" y="4"/>
                      <a:pt x="152" y="11"/>
                    </a:cubicBezTo>
                    <a:cubicBezTo>
                      <a:pt x="79" y="29"/>
                      <a:pt x="18" y="90"/>
                      <a:pt x="0" y="169"/>
                    </a:cubicBezTo>
                    <a:cubicBezTo>
                      <a:pt x="0" y="175"/>
                      <a:pt x="0" y="181"/>
                      <a:pt x="6" y="181"/>
                    </a:cubicBezTo>
                    <a:cubicBezTo>
                      <a:pt x="12" y="181"/>
                      <a:pt x="18" y="181"/>
                      <a:pt x="18" y="175"/>
                    </a:cubicBezTo>
                    <a:cubicBezTo>
                      <a:pt x="37" y="102"/>
                      <a:pt x="91" y="47"/>
                      <a:pt x="158" y="29"/>
                    </a:cubicBezTo>
                    <a:cubicBezTo>
                      <a:pt x="182" y="22"/>
                      <a:pt x="205" y="19"/>
                      <a:pt x="227" y="19"/>
                    </a:cubicBezTo>
                    <a:cubicBezTo>
                      <a:pt x="282" y="19"/>
                      <a:pt x="333" y="39"/>
                      <a:pt x="372" y="78"/>
                    </a:cubicBezTo>
                    <a:cubicBezTo>
                      <a:pt x="375" y="81"/>
                      <a:pt x="378" y="82"/>
                      <a:pt x="380" y="82"/>
                    </a:cubicBezTo>
                    <a:cubicBezTo>
                      <a:pt x="382" y="82"/>
                      <a:pt x="384" y="81"/>
                      <a:pt x="384" y="78"/>
                    </a:cubicBezTo>
                    <a:cubicBezTo>
                      <a:pt x="390" y="78"/>
                      <a:pt x="390" y="72"/>
                      <a:pt x="384" y="66"/>
                    </a:cubicBezTo>
                    <a:cubicBezTo>
                      <a:pt x="340" y="22"/>
                      <a:pt x="284" y="0"/>
                      <a:pt x="22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7" name="Google Shape;1877;p70"/>
              <p:cNvSpPr/>
              <p:nvPr/>
            </p:nvSpPr>
            <p:spPr>
              <a:xfrm>
                <a:off x="2820753" y="3475605"/>
                <a:ext cx="2153" cy="1749"/>
              </a:xfrm>
              <a:custGeom>
                <a:avLst/>
                <a:gdLst/>
                <a:ahLst/>
                <a:cxnLst/>
                <a:rect l="l" t="t" r="r" b="b"/>
                <a:pathLst>
                  <a:path w="32" h="26" extrusionOk="0">
                    <a:moveTo>
                      <a:pt x="13" y="1"/>
                    </a:moveTo>
                    <a:cubicBezTo>
                      <a:pt x="1" y="1"/>
                      <a:pt x="1" y="25"/>
                      <a:pt x="13" y="25"/>
                    </a:cubicBezTo>
                    <a:cubicBezTo>
                      <a:pt x="31" y="25"/>
                      <a:pt x="31" y="1"/>
                      <a:pt x="1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8" name="Google Shape;1878;p70"/>
              <p:cNvSpPr/>
              <p:nvPr/>
            </p:nvSpPr>
            <p:spPr>
              <a:xfrm>
                <a:off x="2855203" y="3466589"/>
                <a:ext cx="2153" cy="1749"/>
              </a:xfrm>
              <a:custGeom>
                <a:avLst/>
                <a:gdLst/>
                <a:ahLst/>
                <a:cxnLst/>
                <a:rect l="l" t="t" r="r" b="b"/>
                <a:pathLst>
                  <a:path w="32" h="26" extrusionOk="0">
                    <a:moveTo>
                      <a:pt x="13" y="1"/>
                    </a:moveTo>
                    <a:cubicBezTo>
                      <a:pt x="1" y="1"/>
                      <a:pt x="1" y="25"/>
                      <a:pt x="13" y="25"/>
                    </a:cubicBezTo>
                    <a:cubicBezTo>
                      <a:pt x="31" y="25"/>
                      <a:pt x="31" y="1"/>
                      <a:pt x="1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9" name="Google Shape;1879;p70"/>
              <p:cNvSpPr/>
              <p:nvPr/>
            </p:nvSpPr>
            <p:spPr>
              <a:xfrm>
                <a:off x="2875322" y="3502250"/>
                <a:ext cx="2086" cy="1749"/>
              </a:xfrm>
              <a:custGeom>
                <a:avLst/>
                <a:gdLst/>
                <a:ahLst/>
                <a:cxnLst/>
                <a:rect l="l" t="t" r="r" b="b"/>
                <a:pathLst>
                  <a:path w="31" h="26" extrusionOk="0">
                    <a:moveTo>
                      <a:pt x="18" y="1"/>
                    </a:moveTo>
                    <a:cubicBezTo>
                      <a:pt x="0" y="1"/>
                      <a:pt x="0" y="25"/>
                      <a:pt x="18" y="25"/>
                    </a:cubicBezTo>
                    <a:cubicBezTo>
                      <a:pt x="30" y="25"/>
                      <a:pt x="30" y="1"/>
                      <a:pt x="1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0" name="Google Shape;1880;p70"/>
              <p:cNvSpPr/>
              <p:nvPr/>
            </p:nvSpPr>
            <p:spPr>
              <a:xfrm>
                <a:off x="2874851" y="3476480"/>
                <a:ext cx="2153" cy="1682"/>
              </a:xfrm>
              <a:custGeom>
                <a:avLst/>
                <a:gdLst/>
                <a:ahLst/>
                <a:cxnLst/>
                <a:rect l="l" t="t" r="r" b="b"/>
                <a:pathLst>
                  <a:path w="32" h="25" extrusionOk="0">
                    <a:moveTo>
                      <a:pt x="13" y="0"/>
                    </a:moveTo>
                    <a:cubicBezTo>
                      <a:pt x="1" y="0"/>
                      <a:pt x="1" y="24"/>
                      <a:pt x="13" y="24"/>
                    </a:cubicBezTo>
                    <a:cubicBezTo>
                      <a:pt x="31" y="24"/>
                      <a:pt x="31" y="0"/>
                      <a:pt x="1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1" name="Google Shape;1881;p70"/>
              <p:cNvSpPr/>
              <p:nvPr/>
            </p:nvSpPr>
            <p:spPr>
              <a:xfrm>
                <a:off x="2856414" y="3483814"/>
                <a:ext cx="2153" cy="1749"/>
              </a:xfrm>
              <a:custGeom>
                <a:avLst/>
                <a:gdLst/>
                <a:ahLst/>
                <a:cxnLst/>
                <a:rect l="l" t="t" r="r" b="b"/>
                <a:pathLst>
                  <a:path w="32" h="26" extrusionOk="0">
                    <a:moveTo>
                      <a:pt x="13" y="1"/>
                    </a:moveTo>
                    <a:cubicBezTo>
                      <a:pt x="1" y="1"/>
                      <a:pt x="1" y="25"/>
                      <a:pt x="13" y="25"/>
                    </a:cubicBezTo>
                    <a:cubicBezTo>
                      <a:pt x="31" y="25"/>
                      <a:pt x="31" y="1"/>
                      <a:pt x="1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2" name="Google Shape;1882;p70"/>
              <p:cNvSpPr/>
              <p:nvPr/>
            </p:nvSpPr>
            <p:spPr>
              <a:xfrm>
                <a:off x="2866709" y="3465377"/>
                <a:ext cx="2086" cy="1682"/>
              </a:xfrm>
              <a:custGeom>
                <a:avLst/>
                <a:gdLst/>
                <a:ahLst/>
                <a:cxnLst/>
                <a:rect l="l" t="t" r="r" b="b"/>
                <a:pathLst>
                  <a:path w="31" h="25" extrusionOk="0">
                    <a:moveTo>
                      <a:pt x="18" y="1"/>
                    </a:moveTo>
                    <a:cubicBezTo>
                      <a:pt x="0" y="1"/>
                      <a:pt x="0" y="25"/>
                      <a:pt x="18" y="25"/>
                    </a:cubicBezTo>
                    <a:cubicBezTo>
                      <a:pt x="31" y="25"/>
                      <a:pt x="31" y="1"/>
                      <a:pt x="1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3" name="Google Shape;1883;p70"/>
              <p:cNvSpPr/>
              <p:nvPr/>
            </p:nvSpPr>
            <p:spPr>
              <a:xfrm>
                <a:off x="2835556" y="3462955"/>
                <a:ext cx="2086" cy="1682"/>
              </a:xfrm>
              <a:custGeom>
                <a:avLst/>
                <a:gdLst/>
                <a:ahLst/>
                <a:cxnLst/>
                <a:rect l="l" t="t" r="r" b="b"/>
                <a:pathLst>
                  <a:path w="31" h="25" extrusionOk="0">
                    <a:moveTo>
                      <a:pt x="18" y="0"/>
                    </a:moveTo>
                    <a:cubicBezTo>
                      <a:pt x="0" y="0"/>
                      <a:pt x="0" y="24"/>
                      <a:pt x="18" y="24"/>
                    </a:cubicBezTo>
                    <a:cubicBezTo>
                      <a:pt x="31" y="24"/>
                      <a:pt x="31" y="0"/>
                      <a:pt x="1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4" name="Google Shape;1884;p70"/>
              <p:cNvSpPr/>
              <p:nvPr/>
            </p:nvSpPr>
            <p:spPr>
              <a:xfrm>
                <a:off x="2837978" y="3480113"/>
                <a:ext cx="2153" cy="1749"/>
              </a:xfrm>
              <a:custGeom>
                <a:avLst/>
                <a:gdLst/>
                <a:ahLst/>
                <a:cxnLst/>
                <a:rect l="l" t="t" r="r" b="b"/>
                <a:pathLst>
                  <a:path w="32" h="26" extrusionOk="0">
                    <a:moveTo>
                      <a:pt x="13" y="1"/>
                    </a:moveTo>
                    <a:cubicBezTo>
                      <a:pt x="1" y="1"/>
                      <a:pt x="1" y="25"/>
                      <a:pt x="13" y="25"/>
                    </a:cubicBezTo>
                    <a:cubicBezTo>
                      <a:pt x="31" y="25"/>
                      <a:pt x="31" y="1"/>
                      <a:pt x="1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5" name="Google Shape;1885;p70"/>
              <p:cNvSpPr/>
              <p:nvPr/>
            </p:nvSpPr>
            <p:spPr>
              <a:xfrm>
                <a:off x="2817523" y="3460466"/>
                <a:ext cx="2086" cy="1682"/>
              </a:xfrm>
              <a:custGeom>
                <a:avLst/>
                <a:gdLst/>
                <a:ahLst/>
                <a:cxnLst/>
                <a:rect l="l" t="t" r="r" b="b"/>
                <a:pathLst>
                  <a:path w="31" h="25" extrusionOk="0">
                    <a:moveTo>
                      <a:pt x="18" y="0"/>
                    </a:moveTo>
                    <a:cubicBezTo>
                      <a:pt x="0" y="0"/>
                      <a:pt x="0" y="25"/>
                      <a:pt x="18" y="25"/>
                    </a:cubicBezTo>
                    <a:cubicBezTo>
                      <a:pt x="31" y="25"/>
                      <a:pt x="31" y="0"/>
                      <a:pt x="1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6" name="Google Shape;1886;p70"/>
              <p:cNvSpPr/>
              <p:nvPr/>
            </p:nvSpPr>
            <p:spPr>
              <a:xfrm>
                <a:off x="2885953" y="3486707"/>
                <a:ext cx="2086" cy="1682"/>
              </a:xfrm>
              <a:custGeom>
                <a:avLst/>
                <a:gdLst/>
                <a:ahLst/>
                <a:cxnLst/>
                <a:rect l="l" t="t" r="r" b="b"/>
                <a:pathLst>
                  <a:path w="31" h="25" extrusionOk="0">
                    <a:moveTo>
                      <a:pt x="13" y="0"/>
                    </a:moveTo>
                    <a:cubicBezTo>
                      <a:pt x="0" y="0"/>
                      <a:pt x="0" y="25"/>
                      <a:pt x="13" y="25"/>
                    </a:cubicBezTo>
                    <a:cubicBezTo>
                      <a:pt x="31" y="25"/>
                      <a:pt x="31" y="0"/>
                      <a:pt x="1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7" name="Google Shape;1887;p70"/>
              <p:cNvSpPr/>
              <p:nvPr/>
            </p:nvSpPr>
            <p:spPr>
              <a:xfrm>
                <a:off x="2893354" y="3502654"/>
                <a:ext cx="2086" cy="1749"/>
              </a:xfrm>
              <a:custGeom>
                <a:avLst/>
                <a:gdLst/>
                <a:ahLst/>
                <a:cxnLst/>
                <a:rect l="l" t="t" r="r" b="b"/>
                <a:pathLst>
                  <a:path w="31" h="26" extrusionOk="0">
                    <a:moveTo>
                      <a:pt x="12" y="1"/>
                    </a:moveTo>
                    <a:cubicBezTo>
                      <a:pt x="0" y="1"/>
                      <a:pt x="0" y="25"/>
                      <a:pt x="12" y="25"/>
                    </a:cubicBezTo>
                    <a:cubicBezTo>
                      <a:pt x="30" y="25"/>
                      <a:pt x="30" y="1"/>
                      <a:pt x="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8" name="Google Shape;1888;p70"/>
              <p:cNvSpPr/>
              <p:nvPr/>
            </p:nvSpPr>
            <p:spPr>
              <a:xfrm>
                <a:off x="2871621" y="3488322"/>
                <a:ext cx="2086" cy="1749"/>
              </a:xfrm>
              <a:custGeom>
                <a:avLst/>
                <a:gdLst/>
                <a:ahLst/>
                <a:cxnLst/>
                <a:rect l="l" t="t" r="r" b="b"/>
                <a:pathLst>
                  <a:path w="31" h="26" extrusionOk="0">
                    <a:moveTo>
                      <a:pt x="12" y="1"/>
                    </a:moveTo>
                    <a:cubicBezTo>
                      <a:pt x="0" y="1"/>
                      <a:pt x="0" y="25"/>
                      <a:pt x="12" y="25"/>
                    </a:cubicBezTo>
                    <a:cubicBezTo>
                      <a:pt x="31" y="25"/>
                      <a:pt x="31" y="1"/>
                      <a:pt x="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9" name="Google Shape;1889;p70"/>
              <p:cNvSpPr/>
              <p:nvPr/>
            </p:nvSpPr>
            <p:spPr>
              <a:xfrm>
                <a:off x="2844976" y="3472375"/>
                <a:ext cx="2086" cy="1682"/>
              </a:xfrm>
              <a:custGeom>
                <a:avLst/>
                <a:gdLst/>
                <a:ahLst/>
                <a:cxnLst/>
                <a:rect l="l" t="t" r="r" b="b"/>
                <a:pathLst>
                  <a:path w="31" h="25" extrusionOk="0">
                    <a:moveTo>
                      <a:pt x="12" y="0"/>
                    </a:moveTo>
                    <a:cubicBezTo>
                      <a:pt x="0" y="0"/>
                      <a:pt x="0" y="24"/>
                      <a:pt x="12" y="24"/>
                    </a:cubicBezTo>
                    <a:cubicBezTo>
                      <a:pt x="31" y="24"/>
                      <a:pt x="31" y="0"/>
                      <a:pt x="1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0" name="Google Shape;1890;p70"/>
              <p:cNvSpPr/>
              <p:nvPr/>
            </p:nvSpPr>
            <p:spPr>
              <a:xfrm>
                <a:off x="2826136" y="3469886"/>
                <a:ext cx="2490" cy="1682"/>
              </a:xfrm>
              <a:custGeom>
                <a:avLst/>
                <a:gdLst/>
                <a:ahLst/>
                <a:cxnLst/>
                <a:rect l="l" t="t" r="r" b="b"/>
                <a:pathLst>
                  <a:path w="37" h="25" extrusionOk="0">
                    <a:moveTo>
                      <a:pt x="18" y="1"/>
                    </a:moveTo>
                    <a:cubicBezTo>
                      <a:pt x="0" y="1"/>
                      <a:pt x="0" y="25"/>
                      <a:pt x="18" y="25"/>
                    </a:cubicBezTo>
                    <a:cubicBezTo>
                      <a:pt x="37" y="25"/>
                      <a:pt x="37" y="1"/>
                      <a:pt x="1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1" name="Google Shape;1891;p70"/>
              <p:cNvSpPr/>
              <p:nvPr/>
            </p:nvSpPr>
            <p:spPr>
              <a:xfrm>
                <a:off x="2827751" y="3484621"/>
                <a:ext cx="2086" cy="1749"/>
              </a:xfrm>
              <a:custGeom>
                <a:avLst/>
                <a:gdLst/>
                <a:ahLst/>
                <a:cxnLst/>
                <a:rect l="l" t="t" r="r" b="b"/>
                <a:pathLst>
                  <a:path w="31" h="26" extrusionOk="0">
                    <a:moveTo>
                      <a:pt x="13" y="1"/>
                    </a:moveTo>
                    <a:cubicBezTo>
                      <a:pt x="0" y="1"/>
                      <a:pt x="0" y="25"/>
                      <a:pt x="13" y="25"/>
                    </a:cubicBezTo>
                    <a:cubicBezTo>
                      <a:pt x="31" y="25"/>
                      <a:pt x="31" y="1"/>
                      <a:pt x="1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2" name="Google Shape;1892;p70"/>
              <p:cNvSpPr/>
              <p:nvPr/>
            </p:nvSpPr>
            <p:spPr>
              <a:xfrm>
                <a:off x="2863008" y="3474797"/>
                <a:ext cx="2086" cy="1749"/>
              </a:xfrm>
              <a:custGeom>
                <a:avLst/>
                <a:gdLst/>
                <a:ahLst/>
                <a:cxnLst/>
                <a:rect l="l" t="t" r="r" b="b"/>
                <a:pathLst>
                  <a:path w="31" h="26" extrusionOk="0">
                    <a:moveTo>
                      <a:pt x="12" y="1"/>
                    </a:moveTo>
                    <a:cubicBezTo>
                      <a:pt x="0" y="1"/>
                      <a:pt x="0" y="25"/>
                      <a:pt x="12" y="25"/>
                    </a:cubicBezTo>
                    <a:cubicBezTo>
                      <a:pt x="31" y="25"/>
                      <a:pt x="31" y="1"/>
                      <a:pt x="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3" name="Google Shape;1893;p70"/>
              <p:cNvSpPr/>
              <p:nvPr/>
            </p:nvSpPr>
            <p:spPr>
              <a:xfrm>
                <a:off x="2880637" y="3492426"/>
                <a:ext cx="2086" cy="1682"/>
              </a:xfrm>
              <a:custGeom>
                <a:avLst/>
                <a:gdLst/>
                <a:ahLst/>
                <a:cxnLst/>
                <a:rect l="l" t="t" r="r" b="b"/>
                <a:pathLst>
                  <a:path w="31" h="25" extrusionOk="0">
                    <a:moveTo>
                      <a:pt x="12" y="1"/>
                    </a:moveTo>
                    <a:cubicBezTo>
                      <a:pt x="0" y="1"/>
                      <a:pt x="0" y="25"/>
                      <a:pt x="12" y="25"/>
                    </a:cubicBezTo>
                    <a:cubicBezTo>
                      <a:pt x="31" y="25"/>
                      <a:pt x="31" y="1"/>
                      <a:pt x="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4" name="Google Shape;1894;p70"/>
              <p:cNvSpPr/>
              <p:nvPr/>
            </p:nvSpPr>
            <p:spPr>
              <a:xfrm>
                <a:off x="2884338" y="3510055"/>
                <a:ext cx="2086" cy="1682"/>
              </a:xfrm>
              <a:custGeom>
                <a:avLst/>
                <a:gdLst/>
                <a:ahLst/>
                <a:cxnLst/>
                <a:rect l="l" t="t" r="r" b="b"/>
                <a:pathLst>
                  <a:path w="31" h="25" extrusionOk="0">
                    <a:moveTo>
                      <a:pt x="12" y="0"/>
                    </a:moveTo>
                    <a:cubicBezTo>
                      <a:pt x="0" y="0"/>
                      <a:pt x="0" y="25"/>
                      <a:pt x="12" y="25"/>
                    </a:cubicBezTo>
                    <a:cubicBezTo>
                      <a:pt x="30" y="25"/>
                      <a:pt x="30" y="0"/>
                      <a:pt x="1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5" name="Google Shape;1895;p70"/>
              <p:cNvSpPr/>
              <p:nvPr/>
            </p:nvSpPr>
            <p:spPr>
              <a:xfrm>
                <a:off x="2887568" y="3497742"/>
                <a:ext cx="2153" cy="1749"/>
              </a:xfrm>
              <a:custGeom>
                <a:avLst/>
                <a:gdLst/>
                <a:ahLst/>
                <a:cxnLst/>
                <a:rect l="l" t="t" r="r" b="b"/>
                <a:pathLst>
                  <a:path w="32" h="26" extrusionOk="0">
                    <a:moveTo>
                      <a:pt x="13" y="1"/>
                    </a:moveTo>
                    <a:cubicBezTo>
                      <a:pt x="1" y="1"/>
                      <a:pt x="1" y="25"/>
                      <a:pt x="13" y="25"/>
                    </a:cubicBezTo>
                    <a:cubicBezTo>
                      <a:pt x="31" y="25"/>
                      <a:pt x="31" y="1"/>
                      <a:pt x="1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6" name="Google Shape;1896;p70"/>
              <p:cNvSpPr/>
              <p:nvPr/>
            </p:nvSpPr>
            <p:spPr>
              <a:xfrm>
                <a:off x="2814630" y="3483006"/>
                <a:ext cx="2153" cy="1682"/>
              </a:xfrm>
              <a:custGeom>
                <a:avLst/>
                <a:gdLst/>
                <a:ahLst/>
                <a:cxnLst/>
                <a:rect l="l" t="t" r="r" b="b"/>
                <a:pathLst>
                  <a:path w="32" h="25" extrusionOk="0">
                    <a:moveTo>
                      <a:pt x="13" y="0"/>
                    </a:moveTo>
                    <a:cubicBezTo>
                      <a:pt x="1" y="0"/>
                      <a:pt x="1" y="25"/>
                      <a:pt x="13" y="25"/>
                    </a:cubicBezTo>
                    <a:cubicBezTo>
                      <a:pt x="31" y="25"/>
                      <a:pt x="31" y="0"/>
                      <a:pt x="1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7" name="Google Shape;1897;p70"/>
              <p:cNvSpPr/>
              <p:nvPr/>
            </p:nvSpPr>
            <p:spPr>
              <a:xfrm>
                <a:off x="2836767" y="3470693"/>
                <a:ext cx="2086" cy="1749"/>
              </a:xfrm>
              <a:custGeom>
                <a:avLst/>
                <a:gdLst/>
                <a:ahLst/>
                <a:cxnLst/>
                <a:rect l="l" t="t" r="r" b="b"/>
                <a:pathLst>
                  <a:path w="31" h="26" extrusionOk="0">
                    <a:moveTo>
                      <a:pt x="13" y="1"/>
                    </a:moveTo>
                    <a:cubicBezTo>
                      <a:pt x="0" y="1"/>
                      <a:pt x="0" y="25"/>
                      <a:pt x="13" y="25"/>
                    </a:cubicBezTo>
                    <a:cubicBezTo>
                      <a:pt x="31" y="25"/>
                      <a:pt x="31" y="1"/>
                      <a:pt x="1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8" name="Google Shape;1898;p70"/>
              <p:cNvSpPr/>
              <p:nvPr/>
            </p:nvSpPr>
            <p:spPr>
              <a:xfrm>
                <a:off x="2853588" y="3474394"/>
                <a:ext cx="1682" cy="2153"/>
              </a:xfrm>
              <a:custGeom>
                <a:avLst/>
                <a:gdLst/>
                <a:ahLst/>
                <a:cxnLst/>
                <a:rect l="l" t="t" r="r" b="b"/>
                <a:pathLst>
                  <a:path w="25" h="32" extrusionOk="0">
                    <a:moveTo>
                      <a:pt x="18" y="1"/>
                    </a:moveTo>
                    <a:cubicBezTo>
                      <a:pt x="12" y="1"/>
                      <a:pt x="12" y="1"/>
                      <a:pt x="6" y="7"/>
                    </a:cubicBezTo>
                    <a:cubicBezTo>
                      <a:pt x="6" y="7"/>
                      <a:pt x="6" y="13"/>
                      <a:pt x="0" y="13"/>
                    </a:cubicBezTo>
                    <a:cubicBezTo>
                      <a:pt x="0" y="13"/>
                      <a:pt x="0" y="19"/>
                      <a:pt x="0" y="19"/>
                    </a:cubicBezTo>
                    <a:cubicBezTo>
                      <a:pt x="0" y="19"/>
                      <a:pt x="0" y="25"/>
                      <a:pt x="6" y="25"/>
                    </a:cubicBezTo>
                    <a:cubicBezTo>
                      <a:pt x="6" y="25"/>
                      <a:pt x="6" y="31"/>
                      <a:pt x="12" y="31"/>
                    </a:cubicBezTo>
                    <a:cubicBezTo>
                      <a:pt x="12" y="31"/>
                      <a:pt x="18" y="31"/>
                      <a:pt x="18" y="25"/>
                    </a:cubicBezTo>
                    <a:lnTo>
                      <a:pt x="25" y="25"/>
                    </a:lnTo>
                    <a:cubicBezTo>
                      <a:pt x="25" y="25"/>
                      <a:pt x="25" y="25"/>
                      <a:pt x="25" y="19"/>
                    </a:cubicBezTo>
                    <a:cubicBezTo>
                      <a:pt x="25" y="19"/>
                      <a:pt x="25" y="13"/>
                      <a:pt x="25" y="13"/>
                    </a:cubicBezTo>
                    <a:cubicBezTo>
                      <a:pt x="25" y="13"/>
                      <a:pt x="25" y="13"/>
                      <a:pt x="25" y="7"/>
                    </a:cubicBezTo>
                    <a:cubicBezTo>
                      <a:pt x="25" y="7"/>
                      <a:pt x="18" y="7"/>
                      <a:pt x="1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9" name="Google Shape;1899;p70"/>
              <p:cNvSpPr/>
              <p:nvPr/>
            </p:nvSpPr>
            <p:spPr>
              <a:xfrm>
                <a:off x="2813419" y="3470289"/>
                <a:ext cx="2086" cy="1749"/>
              </a:xfrm>
              <a:custGeom>
                <a:avLst/>
                <a:gdLst/>
                <a:ahLst/>
                <a:cxnLst/>
                <a:rect l="l" t="t" r="r" b="b"/>
                <a:pathLst>
                  <a:path w="31" h="26" extrusionOk="0">
                    <a:moveTo>
                      <a:pt x="19" y="1"/>
                    </a:moveTo>
                    <a:cubicBezTo>
                      <a:pt x="0" y="1"/>
                      <a:pt x="0" y="25"/>
                      <a:pt x="19" y="25"/>
                    </a:cubicBezTo>
                    <a:cubicBezTo>
                      <a:pt x="31" y="25"/>
                      <a:pt x="31" y="1"/>
                      <a:pt x="1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0" name="Google Shape;1900;p70"/>
              <p:cNvSpPr/>
              <p:nvPr/>
            </p:nvSpPr>
            <p:spPr>
              <a:xfrm>
                <a:off x="2865027" y="3483006"/>
                <a:ext cx="2153" cy="1682"/>
              </a:xfrm>
              <a:custGeom>
                <a:avLst/>
                <a:gdLst/>
                <a:ahLst/>
                <a:cxnLst/>
                <a:rect l="l" t="t" r="r" b="b"/>
                <a:pathLst>
                  <a:path w="32" h="25" extrusionOk="0">
                    <a:moveTo>
                      <a:pt x="13" y="0"/>
                    </a:moveTo>
                    <a:cubicBezTo>
                      <a:pt x="1" y="0"/>
                      <a:pt x="1" y="25"/>
                      <a:pt x="13" y="25"/>
                    </a:cubicBezTo>
                    <a:cubicBezTo>
                      <a:pt x="31" y="25"/>
                      <a:pt x="31" y="0"/>
                      <a:pt x="1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1" name="Google Shape;1901;p70"/>
              <p:cNvSpPr/>
              <p:nvPr/>
            </p:nvSpPr>
            <p:spPr>
              <a:xfrm>
                <a:off x="2870813" y="3496127"/>
                <a:ext cx="2086" cy="1682"/>
              </a:xfrm>
              <a:custGeom>
                <a:avLst/>
                <a:gdLst/>
                <a:ahLst/>
                <a:cxnLst/>
                <a:rect l="l" t="t" r="r" b="b"/>
                <a:pathLst>
                  <a:path w="31" h="25" extrusionOk="0">
                    <a:moveTo>
                      <a:pt x="18" y="0"/>
                    </a:moveTo>
                    <a:cubicBezTo>
                      <a:pt x="0" y="0"/>
                      <a:pt x="0" y="25"/>
                      <a:pt x="18" y="25"/>
                    </a:cubicBezTo>
                    <a:cubicBezTo>
                      <a:pt x="30" y="25"/>
                      <a:pt x="30" y="0"/>
                      <a:pt x="1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2" name="Google Shape;1902;p70"/>
              <p:cNvSpPr/>
              <p:nvPr/>
            </p:nvSpPr>
            <p:spPr>
              <a:xfrm>
                <a:off x="2831855" y="3492763"/>
                <a:ext cx="28731" cy="23482"/>
              </a:xfrm>
              <a:custGeom>
                <a:avLst/>
                <a:gdLst/>
                <a:ahLst/>
                <a:cxnLst/>
                <a:rect l="l" t="t" r="r" b="b"/>
                <a:pathLst>
                  <a:path w="427" h="349" extrusionOk="0">
                    <a:moveTo>
                      <a:pt x="362" y="0"/>
                    </a:moveTo>
                    <a:cubicBezTo>
                      <a:pt x="295" y="0"/>
                      <a:pt x="53" y="143"/>
                      <a:pt x="6" y="172"/>
                    </a:cubicBezTo>
                    <a:cubicBezTo>
                      <a:pt x="0" y="178"/>
                      <a:pt x="0" y="184"/>
                      <a:pt x="0" y="184"/>
                    </a:cubicBezTo>
                    <a:cubicBezTo>
                      <a:pt x="6" y="190"/>
                      <a:pt x="13" y="190"/>
                      <a:pt x="13" y="190"/>
                    </a:cubicBezTo>
                    <a:cubicBezTo>
                      <a:pt x="128" y="121"/>
                      <a:pt x="315" y="19"/>
                      <a:pt x="360" y="19"/>
                    </a:cubicBezTo>
                    <a:cubicBezTo>
                      <a:pt x="362" y="19"/>
                      <a:pt x="364" y="19"/>
                      <a:pt x="366" y="20"/>
                    </a:cubicBezTo>
                    <a:cubicBezTo>
                      <a:pt x="396" y="26"/>
                      <a:pt x="408" y="190"/>
                      <a:pt x="408" y="343"/>
                    </a:cubicBezTo>
                    <a:cubicBezTo>
                      <a:pt x="408" y="349"/>
                      <a:pt x="415" y="349"/>
                      <a:pt x="421" y="349"/>
                    </a:cubicBezTo>
                    <a:cubicBezTo>
                      <a:pt x="427" y="349"/>
                      <a:pt x="427" y="349"/>
                      <a:pt x="427" y="343"/>
                    </a:cubicBezTo>
                    <a:cubicBezTo>
                      <a:pt x="427" y="264"/>
                      <a:pt x="427" y="14"/>
                      <a:pt x="372" y="2"/>
                    </a:cubicBezTo>
                    <a:cubicBezTo>
                      <a:pt x="369" y="1"/>
                      <a:pt x="366" y="0"/>
                      <a:pt x="3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3" name="Google Shape;1903;p70"/>
              <p:cNvSpPr/>
              <p:nvPr/>
            </p:nvSpPr>
            <p:spPr>
              <a:xfrm>
                <a:off x="2795386" y="3527280"/>
                <a:ext cx="74215" cy="48445"/>
              </a:xfrm>
              <a:custGeom>
                <a:avLst/>
                <a:gdLst/>
                <a:ahLst/>
                <a:cxnLst/>
                <a:rect l="l" t="t" r="r" b="b"/>
                <a:pathLst>
                  <a:path w="1103" h="720" extrusionOk="0">
                    <a:moveTo>
                      <a:pt x="104" y="0"/>
                    </a:moveTo>
                    <a:cubicBezTo>
                      <a:pt x="0" y="274"/>
                      <a:pt x="140" y="579"/>
                      <a:pt x="414" y="682"/>
                    </a:cubicBezTo>
                    <a:cubicBezTo>
                      <a:pt x="478" y="708"/>
                      <a:pt x="543" y="720"/>
                      <a:pt x="607" y="720"/>
                    </a:cubicBezTo>
                    <a:cubicBezTo>
                      <a:pt x="819" y="720"/>
                      <a:pt x="1019" y="588"/>
                      <a:pt x="1103" y="378"/>
                    </a:cubicBezTo>
                    <a:lnTo>
                      <a:pt x="104"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4" name="Google Shape;1904;p70"/>
              <p:cNvSpPr/>
              <p:nvPr/>
            </p:nvSpPr>
            <p:spPr>
              <a:xfrm>
                <a:off x="2804806" y="3555405"/>
                <a:ext cx="52079" cy="20253"/>
              </a:xfrm>
              <a:custGeom>
                <a:avLst/>
                <a:gdLst/>
                <a:ahLst/>
                <a:cxnLst/>
                <a:rect l="l" t="t" r="r" b="b"/>
                <a:pathLst>
                  <a:path w="774" h="301" extrusionOk="0">
                    <a:moveTo>
                      <a:pt x="225" y="0"/>
                    </a:moveTo>
                    <a:cubicBezTo>
                      <a:pt x="149" y="0"/>
                      <a:pt x="73" y="11"/>
                      <a:pt x="0" y="33"/>
                    </a:cubicBezTo>
                    <a:cubicBezTo>
                      <a:pt x="61" y="137"/>
                      <a:pt x="153" y="222"/>
                      <a:pt x="274" y="264"/>
                    </a:cubicBezTo>
                    <a:cubicBezTo>
                      <a:pt x="337" y="289"/>
                      <a:pt x="401" y="300"/>
                      <a:pt x="465" y="300"/>
                    </a:cubicBezTo>
                    <a:cubicBezTo>
                      <a:pt x="576" y="300"/>
                      <a:pt x="685" y="266"/>
                      <a:pt x="774" y="204"/>
                    </a:cubicBezTo>
                    <a:cubicBezTo>
                      <a:pt x="750" y="185"/>
                      <a:pt x="731" y="173"/>
                      <a:pt x="707" y="155"/>
                    </a:cubicBezTo>
                    <a:cubicBezTo>
                      <a:pt x="622" y="100"/>
                      <a:pt x="536" y="51"/>
                      <a:pt x="433" y="27"/>
                    </a:cubicBezTo>
                    <a:cubicBezTo>
                      <a:pt x="365" y="9"/>
                      <a:pt x="295" y="0"/>
                      <a:pt x="22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5" name="Google Shape;1905;p70"/>
              <p:cNvSpPr/>
              <p:nvPr/>
            </p:nvSpPr>
            <p:spPr>
              <a:xfrm>
                <a:off x="2800298" y="3527280"/>
                <a:ext cx="69304" cy="35728"/>
              </a:xfrm>
              <a:custGeom>
                <a:avLst/>
                <a:gdLst/>
                <a:ahLst/>
                <a:cxnLst/>
                <a:rect l="l" t="t" r="r" b="b"/>
                <a:pathLst>
                  <a:path w="1030" h="531" extrusionOk="0">
                    <a:moveTo>
                      <a:pt x="31" y="0"/>
                    </a:moveTo>
                    <a:cubicBezTo>
                      <a:pt x="13" y="55"/>
                      <a:pt x="0" y="116"/>
                      <a:pt x="0" y="171"/>
                    </a:cubicBezTo>
                    <a:lnTo>
                      <a:pt x="274" y="274"/>
                    </a:lnTo>
                    <a:lnTo>
                      <a:pt x="348" y="159"/>
                    </a:lnTo>
                    <a:lnTo>
                      <a:pt x="323" y="299"/>
                    </a:lnTo>
                    <a:lnTo>
                      <a:pt x="938" y="530"/>
                    </a:lnTo>
                    <a:cubicBezTo>
                      <a:pt x="975" y="488"/>
                      <a:pt x="1005" y="433"/>
                      <a:pt x="1030" y="378"/>
                    </a:cubicBezTo>
                    <a:lnTo>
                      <a:pt x="31"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6" name="Google Shape;1906;p70"/>
              <p:cNvSpPr/>
              <p:nvPr/>
            </p:nvSpPr>
            <p:spPr>
              <a:xfrm>
                <a:off x="2685105" y="3307189"/>
                <a:ext cx="383255" cy="262344"/>
              </a:xfrm>
              <a:custGeom>
                <a:avLst/>
                <a:gdLst/>
                <a:ahLst/>
                <a:cxnLst/>
                <a:rect l="l" t="t" r="r" b="b"/>
                <a:pathLst>
                  <a:path w="5696" h="3899" extrusionOk="0">
                    <a:moveTo>
                      <a:pt x="3881" y="0"/>
                    </a:moveTo>
                    <a:lnTo>
                      <a:pt x="3881" y="0"/>
                    </a:lnTo>
                    <a:cubicBezTo>
                      <a:pt x="3278" y="80"/>
                      <a:pt x="3345" y="713"/>
                      <a:pt x="3345" y="713"/>
                    </a:cubicBezTo>
                    <a:cubicBezTo>
                      <a:pt x="3265" y="457"/>
                      <a:pt x="3115" y="422"/>
                      <a:pt x="3039" y="422"/>
                    </a:cubicBezTo>
                    <a:cubicBezTo>
                      <a:pt x="3010" y="422"/>
                      <a:pt x="2991" y="427"/>
                      <a:pt x="2991" y="427"/>
                    </a:cubicBezTo>
                    <a:cubicBezTo>
                      <a:pt x="3223" y="512"/>
                      <a:pt x="3235" y="737"/>
                      <a:pt x="3235" y="737"/>
                    </a:cubicBezTo>
                    <a:cubicBezTo>
                      <a:pt x="3235" y="737"/>
                      <a:pt x="3071" y="616"/>
                      <a:pt x="2681" y="549"/>
                    </a:cubicBezTo>
                    <a:cubicBezTo>
                      <a:pt x="2297" y="482"/>
                      <a:pt x="2230" y="287"/>
                      <a:pt x="2230" y="287"/>
                    </a:cubicBezTo>
                    <a:lnTo>
                      <a:pt x="2230" y="287"/>
                    </a:lnTo>
                    <a:cubicBezTo>
                      <a:pt x="2230" y="287"/>
                      <a:pt x="2145" y="427"/>
                      <a:pt x="2364" y="536"/>
                    </a:cubicBezTo>
                    <a:cubicBezTo>
                      <a:pt x="2364" y="536"/>
                      <a:pt x="2118" y="437"/>
                      <a:pt x="1820" y="437"/>
                    </a:cubicBezTo>
                    <a:cubicBezTo>
                      <a:pt x="1797" y="437"/>
                      <a:pt x="1773" y="438"/>
                      <a:pt x="1749" y="439"/>
                    </a:cubicBezTo>
                    <a:cubicBezTo>
                      <a:pt x="1603" y="447"/>
                      <a:pt x="1493" y="466"/>
                      <a:pt x="1409" y="466"/>
                    </a:cubicBezTo>
                    <a:cubicBezTo>
                      <a:pt x="1308" y="466"/>
                      <a:pt x="1244" y="439"/>
                      <a:pt x="1201" y="335"/>
                    </a:cubicBezTo>
                    <a:lnTo>
                      <a:pt x="1201" y="335"/>
                    </a:lnTo>
                    <a:cubicBezTo>
                      <a:pt x="1201" y="336"/>
                      <a:pt x="1128" y="567"/>
                      <a:pt x="1444" y="585"/>
                    </a:cubicBezTo>
                    <a:cubicBezTo>
                      <a:pt x="1444" y="585"/>
                      <a:pt x="1376" y="600"/>
                      <a:pt x="1297" y="600"/>
                    </a:cubicBezTo>
                    <a:cubicBezTo>
                      <a:pt x="1213" y="600"/>
                      <a:pt x="1117" y="584"/>
                      <a:pt x="1073" y="518"/>
                    </a:cubicBezTo>
                    <a:lnTo>
                      <a:pt x="1073" y="518"/>
                    </a:lnTo>
                    <a:cubicBezTo>
                      <a:pt x="1073" y="518"/>
                      <a:pt x="1079" y="618"/>
                      <a:pt x="1183" y="656"/>
                    </a:cubicBezTo>
                    <a:lnTo>
                      <a:pt x="1183" y="656"/>
                    </a:lnTo>
                    <a:cubicBezTo>
                      <a:pt x="1160" y="649"/>
                      <a:pt x="1063" y="619"/>
                      <a:pt x="933" y="619"/>
                    </a:cubicBezTo>
                    <a:cubicBezTo>
                      <a:pt x="827" y="619"/>
                      <a:pt x="700" y="639"/>
                      <a:pt x="573" y="707"/>
                    </a:cubicBezTo>
                    <a:cubicBezTo>
                      <a:pt x="298" y="850"/>
                      <a:pt x="346" y="1024"/>
                      <a:pt x="191" y="1024"/>
                    </a:cubicBezTo>
                    <a:cubicBezTo>
                      <a:pt x="175" y="1024"/>
                      <a:pt x="156" y="1022"/>
                      <a:pt x="135" y="1018"/>
                    </a:cubicBezTo>
                    <a:lnTo>
                      <a:pt x="135" y="1018"/>
                    </a:lnTo>
                    <a:cubicBezTo>
                      <a:pt x="135" y="1018"/>
                      <a:pt x="178" y="1050"/>
                      <a:pt x="250" y="1050"/>
                    </a:cubicBezTo>
                    <a:cubicBezTo>
                      <a:pt x="306" y="1050"/>
                      <a:pt x="380" y="1030"/>
                      <a:pt x="464" y="957"/>
                    </a:cubicBezTo>
                    <a:lnTo>
                      <a:pt x="464" y="957"/>
                    </a:lnTo>
                    <a:cubicBezTo>
                      <a:pt x="464" y="957"/>
                      <a:pt x="62" y="1481"/>
                      <a:pt x="1" y="1742"/>
                    </a:cubicBezTo>
                    <a:cubicBezTo>
                      <a:pt x="61" y="1761"/>
                      <a:pt x="121" y="1769"/>
                      <a:pt x="180" y="1769"/>
                    </a:cubicBezTo>
                    <a:cubicBezTo>
                      <a:pt x="677" y="1769"/>
                      <a:pt x="1134" y="1200"/>
                      <a:pt x="1134" y="1200"/>
                    </a:cubicBezTo>
                    <a:cubicBezTo>
                      <a:pt x="1382" y="1397"/>
                      <a:pt x="1624" y="1458"/>
                      <a:pt x="1831" y="1458"/>
                    </a:cubicBezTo>
                    <a:cubicBezTo>
                      <a:pt x="2182" y="1458"/>
                      <a:pt x="2431" y="1280"/>
                      <a:pt x="2431" y="1280"/>
                    </a:cubicBezTo>
                    <a:lnTo>
                      <a:pt x="2431" y="1280"/>
                    </a:lnTo>
                    <a:cubicBezTo>
                      <a:pt x="2328" y="1554"/>
                      <a:pt x="1798" y="1596"/>
                      <a:pt x="1798" y="1596"/>
                    </a:cubicBezTo>
                    <a:cubicBezTo>
                      <a:pt x="1899" y="1640"/>
                      <a:pt x="1996" y="1657"/>
                      <a:pt x="2086" y="1657"/>
                    </a:cubicBezTo>
                    <a:cubicBezTo>
                      <a:pt x="2394" y="1657"/>
                      <a:pt x="2614" y="1456"/>
                      <a:pt x="2614" y="1456"/>
                    </a:cubicBezTo>
                    <a:lnTo>
                      <a:pt x="2614" y="1456"/>
                    </a:lnTo>
                    <a:cubicBezTo>
                      <a:pt x="2428" y="1967"/>
                      <a:pt x="1871" y="1999"/>
                      <a:pt x="1732" y="1999"/>
                    </a:cubicBezTo>
                    <a:cubicBezTo>
                      <a:pt x="1712" y="1999"/>
                      <a:pt x="1700" y="1998"/>
                      <a:pt x="1700" y="1998"/>
                    </a:cubicBezTo>
                    <a:lnTo>
                      <a:pt x="1700" y="1998"/>
                    </a:lnTo>
                    <a:cubicBezTo>
                      <a:pt x="1898" y="2090"/>
                      <a:pt x="2069" y="2125"/>
                      <a:pt x="2214" y="2125"/>
                    </a:cubicBezTo>
                    <a:cubicBezTo>
                      <a:pt x="2687" y="2125"/>
                      <a:pt x="2894" y="1755"/>
                      <a:pt x="2894" y="1755"/>
                    </a:cubicBezTo>
                    <a:lnTo>
                      <a:pt x="2894" y="1755"/>
                    </a:lnTo>
                    <a:cubicBezTo>
                      <a:pt x="2894" y="1755"/>
                      <a:pt x="2711" y="2650"/>
                      <a:pt x="3594" y="2918"/>
                    </a:cubicBezTo>
                    <a:cubicBezTo>
                      <a:pt x="3594" y="2918"/>
                      <a:pt x="3065" y="2607"/>
                      <a:pt x="3369" y="1791"/>
                    </a:cubicBezTo>
                    <a:lnTo>
                      <a:pt x="3369" y="1791"/>
                    </a:lnTo>
                    <a:cubicBezTo>
                      <a:pt x="3369" y="1791"/>
                      <a:pt x="3339" y="2455"/>
                      <a:pt x="3978" y="2845"/>
                    </a:cubicBezTo>
                    <a:cubicBezTo>
                      <a:pt x="3978" y="2845"/>
                      <a:pt x="3783" y="2449"/>
                      <a:pt x="3917" y="2126"/>
                    </a:cubicBezTo>
                    <a:lnTo>
                      <a:pt x="3917" y="2126"/>
                    </a:lnTo>
                    <a:cubicBezTo>
                      <a:pt x="3917" y="2127"/>
                      <a:pt x="3765" y="2809"/>
                      <a:pt x="4709" y="3344"/>
                    </a:cubicBezTo>
                    <a:cubicBezTo>
                      <a:pt x="4709" y="3344"/>
                      <a:pt x="4569" y="3759"/>
                      <a:pt x="4989" y="3899"/>
                    </a:cubicBezTo>
                    <a:cubicBezTo>
                      <a:pt x="5190" y="3588"/>
                      <a:pt x="5263" y="2894"/>
                      <a:pt x="5263" y="2894"/>
                    </a:cubicBezTo>
                    <a:cubicBezTo>
                      <a:pt x="5417" y="3047"/>
                      <a:pt x="5659" y="3052"/>
                      <a:pt x="5692" y="3052"/>
                    </a:cubicBezTo>
                    <a:cubicBezTo>
                      <a:pt x="5695" y="3052"/>
                      <a:pt x="5696" y="3052"/>
                      <a:pt x="5696" y="3052"/>
                    </a:cubicBezTo>
                    <a:cubicBezTo>
                      <a:pt x="5306" y="2948"/>
                      <a:pt x="5276" y="2632"/>
                      <a:pt x="5202" y="2333"/>
                    </a:cubicBezTo>
                    <a:cubicBezTo>
                      <a:pt x="5129" y="2035"/>
                      <a:pt x="4794" y="1907"/>
                      <a:pt x="4794" y="1907"/>
                    </a:cubicBezTo>
                    <a:lnTo>
                      <a:pt x="4794" y="1907"/>
                    </a:lnTo>
                    <a:cubicBezTo>
                      <a:pt x="4941" y="1925"/>
                      <a:pt x="5148" y="2077"/>
                      <a:pt x="5148" y="2077"/>
                    </a:cubicBezTo>
                    <a:cubicBezTo>
                      <a:pt x="4764" y="1542"/>
                      <a:pt x="4447" y="1462"/>
                      <a:pt x="4447" y="1462"/>
                    </a:cubicBezTo>
                    <a:lnTo>
                      <a:pt x="4447" y="1462"/>
                    </a:lnTo>
                    <a:cubicBezTo>
                      <a:pt x="4452" y="1463"/>
                      <a:pt x="4457" y="1463"/>
                      <a:pt x="4462" y="1463"/>
                    </a:cubicBezTo>
                    <a:cubicBezTo>
                      <a:pt x="4570" y="1463"/>
                      <a:pt x="4648" y="1334"/>
                      <a:pt x="4648" y="1334"/>
                    </a:cubicBezTo>
                    <a:lnTo>
                      <a:pt x="4648" y="1334"/>
                    </a:lnTo>
                    <a:cubicBezTo>
                      <a:pt x="4648" y="1334"/>
                      <a:pt x="4606" y="1346"/>
                      <a:pt x="4541" y="1346"/>
                    </a:cubicBezTo>
                    <a:cubicBezTo>
                      <a:pt x="4450" y="1346"/>
                      <a:pt x="4314" y="1323"/>
                      <a:pt x="4185" y="1213"/>
                    </a:cubicBezTo>
                    <a:cubicBezTo>
                      <a:pt x="3972" y="1030"/>
                      <a:pt x="3789" y="1005"/>
                      <a:pt x="3789" y="1005"/>
                    </a:cubicBezTo>
                    <a:cubicBezTo>
                      <a:pt x="3856" y="981"/>
                      <a:pt x="3893" y="829"/>
                      <a:pt x="3893" y="829"/>
                    </a:cubicBezTo>
                    <a:lnTo>
                      <a:pt x="3893" y="829"/>
                    </a:lnTo>
                    <a:cubicBezTo>
                      <a:pt x="3816" y="895"/>
                      <a:pt x="3748" y="908"/>
                      <a:pt x="3706" y="908"/>
                    </a:cubicBezTo>
                    <a:cubicBezTo>
                      <a:pt x="3678" y="908"/>
                      <a:pt x="3661" y="902"/>
                      <a:pt x="3661" y="902"/>
                    </a:cubicBezTo>
                    <a:cubicBezTo>
                      <a:pt x="3576" y="537"/>
                      <a:pt x="3862" y="366"/>
                      <a:pt x="3862" y="366"/>
                    </a:cubicBezTo>
                    <a:lnTo>
                      <a:pt x="3862" y="366"/>
                    </a:lnTo>
                    <a:cubicBezTo>
                      <a:pt x="3521" y="415"/>
                      <a:pt x="3552" y="750"/>
                      <a:pt x="3552" y="750"/>
                    </a:cubicBezTo>
                    <a:cubicBezTo>
                      <a:pt x="3442" y="250"/>
                      <a:pt x="3881" y="1"/>
                      <a:pt x="388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7" name="Google Shape;1907;p70"/>
              <p:cNvSpPr/>
              <p:nvPr/>
            </p:nvSpPr>
            <p:spPr>
              <a:xfrm>
                <a:off x="2687595" y="4075590"/>
                <a:ext cx="361119" cy="496429"/>
              </a:xfrm>
              <a:custGeom>
                <a:avLst/>
                <a:gdLst/>
                <a:ahLst/>
                <a:cxnLst/>
                <a:rect l="l" t="t" r="r" b="b"/>
                <a:pathLst>
                  <a:path w="5367" h="7378" extrusionOk="0">
                    <a:moveTo>
                      <a:pt x="2077" y="1"/>
                    </a:moveTo>
                    <a:cubicBezTo>
                      <a:pt x="1974" y="25"/>
                      <a:pt x="1870" y="50"/>
                      <a:pt x="1773" y="74"/>
                    </a:cubicBezTo>
                    <a:cubicBezTo>
                      <a:pt x="1182" y="220"/>
                      <a:pt x="579" y="366"/>
                      <a:pt x="0" y="580"/>
                    </a:cubicBezTo>
                    <a:cubicBezTo>
                      <a:pt x="1176" y="3040"/>
                      <a:pt x="3259" y="7371"/>
                      <a:pt x="3356" y="7377"/>
                    </a:cubicBezTo>
                    <a:cubicBezTo>
                      <a:pt x="3484" y="7377"/>
                      <a:pt x="5366" y="7219"/>
                      <a:pt x="5336" y="6969"/>
                    </a:cubicBezTo>
                    <a:cubicBezTo>
                      <a:pt x="5299" y="6719"/>
                      <a:pt x="4112" y="6445"/>
                      <a:pt x="4112" y="6445"/>
                    </a:cubicBezTo>
                    <a:lnTo>
                      <a:pt x="2077"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8" name="Google Shape;1908;p70"/>
              <p:cNvSpPr/>
              <p:nvPr/>
            </p:nvSpPr>
            <p:spPr>
              <a:xfrm>
                <a:off x="2826540" y="4357987"/>
                <a:ext cx="222175" cy="214034"/>
              </a:xfrm>
              <a:custGeom>
                <a:avLst/>
                <a:gdLst/>
                <a:ahLst/>
                <a:cxnLst/>
                <a:rect l="l" t="t" r="r" b="b"/>
                <a:pathLst>
                  <a:path w="3302" h="3181" extrusionOk="0">
                    <a:moveTo>
                      <a:pt x="1334" y="1"/>
                    </a:moveTo>
                    <a:lnTo>
                      <a:pt x="0" y="658"/>
                    </a:lnTo>
                    <a:cubicBezTo>
                      <a:pt x="688" y="2072"/>
                      <a:pt x="1243" y="3174"/>
                      <a:pt x="1291" y="3180"/>
                    </a:cubicBezTo>
                    <a:cubicBezTo>
                      <a:pt x="1419" y="3180"/>
                      <a:pt x="3301" y="3022"/>
                      <a:pt x="3271" y="2772"/>
                    </a:cubicBezTo>
                    <a:cubicBezTo>
                      <a:pt x="3234" y="2522"/>
                      <a:pt x="2047" y="2248"/>
                      <a:pt x="2047" y="2248"/>
                    </a:cubicBezTo>
                    <a:lnTo>
                      <a:pt x="1334"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9" name="Google Shape;1909;p70"/>
              <p:cNvSpPr/>
              <p:nvPr/>
            </p:nvSpPr>
            <p:spPr>
              <a:xfrm>
                <a:off x="2824050" y="4348971"/>
                <a:ext cx="100457" cy="70178"/>
              </a:xfrm>
              <a:custGeom>
                <a:avLst/>
                <a:gdLst/>
                <a:ahLst/>
                <a:cxnLst/>
                <a:rect l="l" t="t" r="r" b="b"/>
                <a:pathLst>
                  <a:path w="1493" h="1043" extrusionOk="0">
                    <a:moveTo>
                      <a:pt x="1359" y="1"/>
                    </a:moveTo>
                    <a:lnTo>
                      <a:pt x="1" y="786"/>
                    </a:lnTo>
                    <a:lnTo>
                      <a:pt x="122" y="1042"/>
                    </a:lnTo>
                    <a:lnTo>
                      <a:pt x="1493" y="366"/>
                    </a:lnTo>
                    <a:lnTo>
                      <a:pt x="1359"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0" name="Google Shape;1910;p70"/>
              <p:cNvSpPr/>
              <p:nvPr/>
            </p:nvSpPr>
            <p:spPr>
              <a:xfrm>
                <a:off x="2869131" y="4461674"/>
                <a:ext cx="182881" cy="115663"/>
              </a:xfrm>
              <a:custGeom>
                <a:avLst/>
                <a:gdLst/>
                <a:ahLst/>
                <a:cxnLst/>
                <a:rect l="l" t="t" r="r" b="b"/>
                <a:pathLst>
                  <a:path w="2718" h="1719" extrusionOk="0">
                    <a:moveTo>
                      <a:pt x="1310" y="1"/>
                    </a:moveTo>
                    <a:lnTo>
                      <a:pt x="1" y="610"/>
                    </a:lnTo>
                    <a:lnTo>
                      <a:pt x="555" y="1718"/>
                    </a:lnTo>
                    <a:cubicBezTo>
                      <a:pt x="555" y="1718"/>
                      <a:pt x="2705" y="1590"/>
                      <a:pt x="2711" y="1274"/>
                    </a:cubicBezTo>
                    <a:cubicBezTo>
                      <a:pt x="2717" y="951"/>
                      <a:pt x="1481" y="610"/>
                      <a:pt x="1481" y="610"/>
                    </a:cubicBezTo>
                    <a:lnTo>
                      <a:pt x="1310"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1" name="Google Shape;1911;p70"/>
              <p:cNvSpPr/>
              <p:nvPr/>
            </p:nvSpPr>
            <p:spPr>
              <a:xfrm>
                <a:off x="2901899" y="4540398"/>
                <a:ext cx="149709" cy="36939"/>
              </a:xfrm>
              <a:custGeom>
                <a:avLst/>
                <a:gdLst/>
                <a:ahLst/>
                <a:cxnLst/>
                <a:rect l="l" t="t" r="r" b="b"/>
                <a:pathLst>
                  <a:path w="2225" h="549" extrusionOk="0">
                    <a:moveTo>
                      <a:pt x="2188" y="0"/>
                    </a:moveTo>
                    <a:cubicBezTo>
                      <a:pt x="2054" y="268"/>
                      <a:pt x="287" y="396"/>
                      <a:pt x="1" y="414"/>
                    </a:cubicBezTo>
                    <a:lnTo>
                      <a:pt x="68" y="548"/>
                    </a:lnTo>
                    <a:cubicBezTo>
                      <a:pt x="68" y="548"/>
                      <a:pt x="2218" y="420"/>
                      <a:pt x="2224" y="104"/>
                    </a:cubicBezTo>
                    <a:cubicBezTo>
                      <a:pt x="2224" y="67"/>
                      <a:pt x="2212" y="37"/>
                      <a:pt x="218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2" name="Google Shape;1912;p70"/>
              <p:cNvSpPr/>
              <p:nvPr/>
            </p:nvSpPr>
            <p:spPr>
              <a:xfrm>
                <a:off x="2890461" y="4501843"/>
                <a:ext cx="32431" cy="30211"/>
              </a:xfrm>
              <a:custGeom>
                <a:avLst/>
                <a:gdLst/>
                <a:ahLst/>
                <a:cxnLst/>
                <a:rect l="l" t="t" r="r" b="b"/>
                <a:pathLst>
                  <a:path w="482" h="449" extrusionOk="0">
                    <a:moveTo>
                      <a:pt x="168" y="1"/>
                    </a:moveTo>
                    <a:cubicBezTo>
                      <a:pt x="139" y="1"/>
                      <a:pt x="110" y="26"/>
                      <a:pt x="110" y="61"/>
                    </a:cubicBezTo>
                    <a:lnTo>
                      <a:pt x="110" y="116"/>
                    </a:lnTo>
                    <a:cubicBezTo>
                      <a:pt x="110" y="135"/>
                      <a:pt x="104" y="153"/>
                      <a:pt x="86" y="165"/>
                    </a:cubicBezTo>
                    <a:lnTo>
                      <a:pt x="37" y="195"/>
                    </a:lnTo>
                    <a:cubicBezTo>
                      <a:pt x="0" y="226"/>
                      <a:pt x="13" y="287"/>
                      <a:pt x="55" y="299"/>
                    </a:cubicBezTo>
                    <a:lnTo>
                      <a:pt x="110" y="317"/>
                    </a:lnTo>
                    <a:cubicBezTo>
                      <a:pt x="128" y="323"/>
                      <a:pt x="140" y="336"/>
                      <a:pt x="147" y="354"/>
                    </a:cubicBezTo>
                    <a:lnTo>
                      <a:pt x="165" y="409"/>
                    </a:lnTo>
                    <a:cubicBezTo>
                      <a:pt x="172" y="434"/>
                      <a:pt x="197" y="449"/>
                      <a:pt x="222" y="449"/>
                    </a:cubicBezTo>
                    <a:cubicBezTo>
                      <a:pt x="239" y="449"/>
                      <a:pt x="256" y="442"/>
                      <a:pt x="268" y="427"/>
                    </a:cubicBezTo>
                    <a:lnTo>
                      <a:pt x="299" y="378"/>
                    </a:lnTo>
                    <a:cubicBezTo>
                      <a:pt x="311" y="360"/>
                      <a:pt x="329" y="354"/>
                      <a:pt x="348" y="354"/>
                    </a:cubicBezTo>
                    <a:lnTo>
                      <a:pt x="402" y="354"/>
                    </a:lnTo>
                    <a:cubicBezTo>
                      <a:pt x="451" y="354"/>
                      <a:pt x="482" y="299"/>
                      <a:pt x="451" y="262"/>
                    </a:cubicBezTo>
                    <a:lnTo>
                      <a:pt x="415" y="214"/>
                    </a:lnTo>
                    <a:cubicBezTo>
                      <a:pt x="408" y="202"/>
                      <a:pt x="402" y="183"/>
                      <a:pt x="408" y="165"/>
                    </a:cubicBezTo>
                    <a:lnTo>
                      <a:pt x="427" y="110"/>
                    </a:lnTo>
                    <a:cubicBezTo>
                      <a:pt x="442" y="69"/>
                      <a:pt x="415" y="33"/>
                      <a:pt x="377" y="33"/>
                    </a:cubicBezTo>
                    <a:cubicBezTo>
                      <a:pt x="369" y="33"/>
                      <a:pt x="362" y="34"/>
                      <a:pt x="354" y="37"/>
                    </a:cubicBezTo>
                    <a:lnTo>
                      <a:pt x="299" y="55"/>
                    </a:lnTo>
                    <a:cubicBezTo>
                      <a:pt x="293" y="57"/>
                      <a:pt x="288" y="58"/>
                      <a:pt x="283" y="58"/>
                    </a:cubicBezTo>
                    <a:cubicBezTo>
                      <a:pt x="270" y="58"/>
                      <a:pt x="259" y="54"/>
                      <a:pt x="250" y="49"/>
                    </a:cubicBezTo>
                    <a:lnTo>
                      <a:pt x="201" y="13"/>
                    </a:lnTo>
                    <a:cubicBezTo>
                      <a:pt x="191" y="4"/>
                      <a:pt x="180" y="1"/>
                      <a:pt x="16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3" name="Google Shape;1913;p70"/>
              <p:cNvSpPr/>
              <p:nvPr/>
            </p:nvSpPr>
            <p:spPr>
              <a:xfrm>
                <a:off x="2262149" y="4001845"/>
                <a:ext cx="326332" cy="506589"/>
              </a:xfrm>
              <a:custGeom>
                <a:avLst/>
                <a:gdLst/>
                <a:ahLst/>
                <a:cxnLst/>
                <a:rect l="l" t="t" r="r" b="b"/>
                <a:pathLst>
                  <a:path w="4850" h="7529" extrusionOk="0">
                    <a:moveTo>
                      <a:pt x="3229" y="1"/>
                    </a:moveTo>
                    <a:cubicBezTo>
                      <a:pt x="2401" y="969"/>
                      <a:pt x="1512" y="2023"/>
                      <a:pt x="1512" y="2114"/>
                    </a:cubicBezTo>
                    <a:cubicBezTo>
                      <a:pt x="1512" y="2285"/>
                      <a:pt x="1286" y="6597"/>
                      <a:pt x="1286" y="6597"/>
                    </a:cubicBezTo>
                    <a:cubicBezTo>
                      <a:pt x="1286" y="6597"/>
                      <a:pt x="123" y="6896"/>
                      <a:pt x="62" y="7121"/>
                    </a:cubicBezTo>
                    <a:cubicBezTo>
                      <a:pt x="1" y="7346"/>
                      <a:pt x="2041" y="7529"/>
                      <a:pt x="2041" y="7529"/>
                    </a:cubicBezTo>
                    <a:lnTo>
                      <a:pt x="3138" y="3278"/>
                    </a:lnTo>
                    <a:lnTo>
                      <a:pt x="4849" y="1542"/>
                    </a:lnTo>
                    <a:cubicBezTo>
                      <a:pt x="4715" y="1432"/>
                      <a:pt x="4587" y="1322"/>
                      <a:pt x="4460" y="1207"/>
                    </a:cubicBezTo>
                    <a:cubicBezTo>
                      <a:pt x="4289" y="1048"/>
                      <a:pt x="4125" y="878"/>
                      <a:pt x="3954" y="713"/>
                    </a:cubicBezTo>
                    <a:cubicBezTo>
                      <a:pt x="3723" y="470"/>
                      <a:pt x="3485" y="220"/>
                      <a:pt x="322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4" name="Google Shape;1914;p70"/>
              <p:cNvSpPr/>
              <p:nvPr/>
            </p:nvSpPr>
            <p:spPr>
              <a:xfrm>
                <a:off x="2345381" y="4289961"/>
                <a:ext cx="108262" cy="136925"/>
              </a:xfrm>
              <a:custGeom>
                <a:avLst/>
                <a:gdLst/>
                <a:ahLst/>
                <a:cxnLst/>
                <a:rect l="l" t="t" r="r" b="b"/>
                <a:pathLst>
                  <a:path w="1609" h="2035" extrusionOk="0">
                    <a:moveTo>
                      <a:pt x="159" y="1"/>
                    </a:moveTo>
                    <a:lnTo>
                      <a:pt x="0" y="1840"/>
                    </a:lnTo>
                    <a:cubicBezTo>
                      <a:pt x="226" y="1907"/>
                      <a:pt x="451" y="1950"/>
                      <a:pt x="689" y="1974"/>
                    </a:cubicBezTo>
                    <a:cubicBezTo>
                      <a:pt x="859" y="1992"/>
                      <a:pt x="1030" y="2011"/>
                      <a:pt x="1194" y="2035"/>
                    </a:cubicBezTo>
                    <a:cubicBezTo>
                      <a:pt x="1316" y="1578"/>
                      <a:pt x="1456" y="993"/>
                      <a:pt x="1608" y="360"/>
                    </a:cubicBezTo>
                    <a:lnTo>
                      <a:pt x="159"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5" name="Google Shape;1915;p70"/>
              <p:cNvSpPr/>
              <p:nvPr/>
            </p:nvSpPr>
            <p:spPr>
              <a:xfrm>
                <a:off x="2351504" y="4281349"/>
                <a:ext cx="104157" cy="50464"/>
              </a:xfrm>
              <a:custGeom>
                <a:avLst/>
                <a:gdLst/>
                <a:ahLst/>
                <a:cxnLst/>
                <a:rect l="l" t="t" r="r" b="b"/>
                <a:pathLst>
                  <a:path w="1548" h="750" extrusionOk="0">
                    <a:moveTo>
                      <a:pt x="50" y="1"/>
                    </a:moveTo>
                    <a:lnTo>
                      <a:pt x="1" y="384"/>
                    </a:lnTo>
                    <a:lnTo>
                      <a:pt x="1487" y="750"/>
                    </a:lnTo>
                    <a:lnTo>
                      <a:pt x="1548" y="476"/>
                    </a:lnTo>
                    <a:lnTo>
                      <a:pt x="50"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6" name="Google Shape;1916;p70"/>
              <p:cNvSpPr/>
              <p:nvPr/>
            </p:nvSpPr>
            <p:spPr>
              <a:xfrm>
                <a:off x="2252325" y="4398560"/>
                <a:ext cx="179987" cy="110347"/>
              </a:xfrm>
              <a:custGeom>
                <a:avLst/>
                <a:gdLst/>
                <a:ahLst/>
                <a:cxnLst/>
                <a:rect l="l" t="t" r="r" b="b"/>
                <a:pathLst>
                  <a:path w="2675" h="1640" extrusionOk="0">
                    <a:moveTo>
                      <a:pt x="1298" y="1"/>
                    </a:moveTo>
                    <a:lnTo>
                      <a:pt x="1195" y="622"/>
                    </a:lnTo>
                    <a:cubicBezTo>
                      <a:pt x="1195" y="622"/>
                      <a:pt x="1" y="1103"/>
                      <a:pt x="50" y="1420"/>
                    </a:cubicBezTo>
                    <a:cubicBezTo>
                      <a:pt x="75" y="1602"/>
                      <a:pt x="824" y="1640"/>
                      <a:pt x="1439" y="1640"/>
                    </a:cubicBezTo>
                    <a:cubicBezTo>
                      <a:pt x="1874" y="1640"/>
                      <a:pt x="2242" y="1621"/>
                      <a:pt x="2242" y="1621"/>
                    </a:cubicBezTo>
                    <a:lnTo>
                      <a:pt x="2675" y="439"/>
                    </a:lnTo>
                    <a:lnTo>
                      <a:pt x="1298"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7" name="Google Shape;1917;p70"/>
              <p:cNvSpPr/>
              <p:nvPr/>
            </p:nvSpPr>
            <p:spPr>
              <a:xfrm>
                <a:off x="2255218" y="4487108"/>
                <a:ext cx="151257" cy="22608"/>
              </a:xfrm>
              <a:custGeom>
                <a:avLst/>
                <a:gdLst/>
                <a:ahLst/>
                <a:cxnLst/>
                <a:rect l="l" t="t" r="r" b="b"/>
                <a:pathLst>
                  <a:path w="2248" h="336" extrusionOk="0">
                    <a:moveTo>
                      <a:pt x="31" y="0"/>
                    </a:moveTo>
                    <a:cubicBezTo>
                      <a:pt x="7" y="31"/>
                      <a:pt x="0" y="67"/>
                      <a:pt x="7" y="104"/>
                    </a:cubicBezTo>
                    <a:cubicBezTo>
                      <a:pt x="33" y="299"/>
                      <a:pt x="893" y="336"/>
                      <a:pt x="1527" y="336"/>
                    </a:cubicBezTo>
                    <a:cubicBezTo>
                      <a:pt x="1899" y="336"/>
                      <a:pt x="2193" y="323"/>
                      <a:pt x="2193" y="323"/>
                    </a:cubicBezTo>
                    <a:lnTo>
                      <a:pt x="2248" y="165"/>
                    </a:lnTo>
                    <a:lnTo>
                      <a:pt x="2248" y="165"/>
                    </a:lnTo>
                    <a:cubicBezTo>
                      <a:pt x="2134" y="170"/>
                      <a:pt x="1787" y="184"/>
                      <a:pt x="1399" y="184"/>
                    </a:cubicBezTo>
                    <a:cubicBezTo>
                      <a:pt x="811" y="184"/>
                      <a:pt x="130" y="151"/>
                      <a:pt x="3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8" name="Google Shape;1918;p70"/>
              <p:cNvSpPr/>
              <p:nvPr/>
            </p:nvSpPr>
            <p:spPr>
              <a:xfrm>
                <a:off x="2380706" y="4432068"/>
                <a:ext cx="31557" cy="30547"/>
              </a:xfrm>
              <a:custGeom>
                <a:avLst/>
                <a:gdLst/>
                <a:ahLst/>
                <a:cxnLst/>
                <a:rect l="l" t="t" r="r" b="b"/>
                <a:pathLst>
                  <a:path w="469" h="454" extrusionOk="0">
                    <a:moveTo>
                      <a:pt x="280" y="1"/>
                    </a:moveTo>
                    <a:cubicBezTo>
                      <a:pt x="267" y="1"/>
                      <a:pt x="254" y="5"/>
                      <a:pt x="243" y="14"/>
                    </a:cubicBezTo>
                    <a:lnTo>
                      <a:pt x="200" y="57"/>
                    </a:lnTo>
                    <a:cubicBezTo>
                      <a:pt x="191" y="66"/>
                      <a:pt x="179" y="71"/>
                      <a:pt x="166" y="71"/>
                    </a:cubicBezTo>
                    <a:cubicBezTo>
                      <a:pt x="161" y="71"/>
                      <a:pt x="156" y="71"/>
                      <a:pt x="152" y="69"/>
                    </a:cubicBezTo>
                    <a:lnTo>
                      <a:pt x="97" y="57"/>
                    </a:lnTo>
                    <a:cubicBezTo>
                      <a:pt x="94" y="57"/>
                      <a:pt x="90" y="56"/>
                      <a:pt x="87" y="56"/>
                    </a:cubicBezTo>
                    <a:cubicBezTo>
                      <a:pt x="44" y="56"/>
                      <a:pt x="13" y="96"/>
                      <a:pt x="30" y="136"/>
                    </a:cubicBezTo>
                    <a:lnTo>
                      <a:pt x="54" y="191"/>
                    </a:lnTo>
                    <a:cubicBezTo>
                      <a:pt x="60" y="209"/>
                      <a:pt x="60" y="227"/>
                      <a:pt x="54" y="246"/>
                    </a:cubicBezTo>
                    <a:lnTo>
                      <a:pt x="24" y="294"/>
                    </a:lnTo>
                    <a:cubicBezTo>
                      <a:pt x="1" y="335"/>
                      <a:pt x="32" y="380"/>
                      <a:pt x="71" y="380"/>
                    </a:cubicBezTo>
                    <a:cubicBezTo>
                      <a:pt x="74" y="380"/>
                      <a:pt x="76" y="380"/>
                      <a:pt x="78" y="380"/>
                    </a:cubicBezTo>
                    <a:lnTo>
                      <a:pt x="139" y="374"/>
                    </a:lnTo>
                    <a:cubicBezTo>
                      <a:pt x="143" y="373"/>
                      <a:pt x="146" y="372"/>
                      <a:pt x="149" y="372"/>
                    </a:cubicBezTo>
                    <a:cubicBezTo>
                      <a:pt x="164" y="372"/>
                      <a:pt x="178" y="382"/>
                      <a:pt x="188" y="392"/>
                    </a:cubicBezTo>
                    <a:lnTo>
                      <a:pt x="225" y="435"/>
                    </a:lnTo>
                    <a:cubicBezTo>
                      <a:pt x="236" y="448"/>
                      <a:pt x="251" y="454"/>
                      <a:pt x="266" y="454"/>
                    </a:cubicBezTo>
                    <a:cubicBezTo>
                      <a:pt x="292" y="454"/>
                      <a:pt x="318" y="435"/>
                      <a:pt x="322" y="404"/>
                    </a:cubicBezTo>
                    <a:lnTo>
                      <a:pt x="334" y="349"/>
                    </a:lnTo>
                    <a:cubicBezTo>
                      <a:pt x="340" y="331"/>
                      <a:pt x="353" y="313"/>
                      <a:pt x="371" y="307"/>
                    </a:cubicBezTo>
                    <a:lnTo>
                      <a:pt x="420" y="282"/>
                    </a:lnTo>
                    <a:cubicBezTo>
                      <a:pt x="462" y="264"/>
                      <a:pt x="468" y="203"/>
                      <a:pt x="426" y="185"/>
                    </a:cubicBezTo>
                    <a:lnTo>
                      <a:pt x="377" y="154"/>
                    </a:lnTo>
                    <a:cubicBezTo>
                      <a:pt x="359" y="148"/>
                      <a:pt x="346" y="130"/>
                      <a:pt x="346" y="112"/>
                    </a:cubicBezTo>
                    <a:lnTo>
                      <a:pt x="340" y="51"/>
                    </a:lnTo>
                    <a:cubicBezTo>
                      <a:pt x="336" y="21"/>
                      <a:pt x="309" y="1"/>
                      <a:pt x="28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9" name="Google Shape;1919;p70"/>
              <p:cNvSpPr/>
              <p:nvPr/>
            </p:nvSpPr>
            <p:spPr>
              <a:xfrm>
                <a:off x="2357291" y="4466586"/>
                <a:ext cx="4104" cy="8276"/>
              </a:xfrm>
              <a:custGeom>
                <a:avLst/>
                <a:gdLst/>
                <a:ahLst/>
                <a:cxnLst/>
                <a:rect l="l" t="t" r="r" b="b"/>
                <a:pathLst>
                  <a:path w="61" h="123" extrusionOk="0">
                    <a:moveTo>
                      <a:pt x="37" y="1"/>
                    </a:moveTo>
                    <a:cubicBezTo>
                      <a:pt x="24" y="1"/>
                      <a:pt x="18" y="25"/>
                      <a:pt x="12" y="37"/>
                    </a:cubicBezTo>
                    <a:cubicBezTo>
                      <a:pt x="6" y="68"/>
                      <a:pt x="0" y="98"/>
                      <a:pt x="6" y="123"/>
                    </a:cubicBezTo>
                    <a:cubicBezTo>
                      <a:pt x="37" y="110"/>
                      <a:pt x="61" y="80"/>
                      <a:pt x="61" y="43"/>
                    </a:cubicBezTo>
                    <a:cubicBezTo>
                      <a:pt x="61" y="31"/>
                      <a:pt x="61" y="13"/>
                      <a:pt x="49" y="7"/>
                    </a:cubicBezTo>
                    <a:cubicBezTo>
                      <a:pt x="49" y="1"/>
                      <a:pt x="43" y="1"/>
                      <a:pt x="3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0" name="Google Shape;1920;p70"/>
              <p:cNvSpPr/>
              <p:nvPr/>
            </p:nvSpPr>
            <p:spPr>
              <a:xfrm>
                <a:off x="2446578" y="3861689"/>
                <a:ext cx="404988" cy="300091"/>
              </a:xfrm>
              <a:custGeom>
                <a:avLst/>
                <a:gdLst/>
                <a:ahLst/>
                <a:cxnLst/>
                <a:rect l="l" t="t" r="r" b="b"/>
                <a:pathLst>
                  <a:path w="6019" h="4460" extrusionOk="0">
                    <a:moveTo>
                      <a:pt x="1828" y="1"/>
                    </a:moveTo>
                    <a:lnTo>
                      <a:pt x="1926" y="354"/>
                    </a:lnTo>
                    <a:lnTo>
                      <a:pt x="1" y="2272"/>
                    </a:lnTo>
                    <a:lnTo>
                      <a:pt x="1816" y="4112"/>
                    </a:lnTo>
                    <a:lnTo>
                      <a:pt x="2912" y="2973"/>
                    </a:lnTo>
                    <a:lnTo>
                      <a:pt x="3126" y="3022"/>
                    </a:lnTo>
                    <a:lnTo>
                      <a:pt x="3692" y="4459"/>
                    </a:lnTo>
                    <a:lnTo>
                      <a:pt x="6019" y="3552"/>
                    </a:lnTo>
                    <a:lnTo>
                      <a:pt x="5221" y="1596"/>
                    </a:lnTo>
                    <a:lnTo>
                      <a:pt x="5483" y="1341"/>
                    </a:lnTo>
                    <a:lnTo>
                      <a:pt x="1828"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1" name="Google Shape;1921;p70"/>
              <p:cNvSpPr/>
              <p:nvPr/>
            </p:nvSpPr>
            <p:spPr>
              <a:xfrm>
                <a:off x="2346188" y="3099412"/>
                <a:ext cx="297602" cy="1402489"/>
              </a:xfrm>
              <a:custGeom>
                <a:avLst/>
                <a:gdLst/>
                <a:ahLst/>
                <a:cxnLst/>
                <a:rect l="l" t="t" r="r" b="b"/>
                <a:pathLst>
                  <a:path w="4423" h="20844" extrusionOk="0">
                    <a:moveTo>
                      <a:pt x="4313" y="0"/>
                    </a:moveTo>
                    <a:lnTo>
                      <a:pt x="1" y="20844"/>
                    </a:lnTo>
                    <a:lnTo>
                      <a:pt x="506" y="20844"/>
                    </a:lnTo>
                    <a:lnTo>
                      <a:pt x="4423" y="378"/>
                    </a:lnTo>
                    <a:lnTo>
                      <a:pt x="431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2" name="Google Shape;1922;p70"/>
              <p:cNvSpPr/>
              <p:nvPr/>
            </p:nvSpPr>
            <p:spPr>
              <a:xfrm>
                <a:off x="2401497" y="3671069"/>
                <a:ext cx="342683" cy="259989"/>
              </a:xfrm>
              <a:custGeom>
                <a:avLst/>
                <a:gdLst/>
                <a:ahLst/>
                <a:cxnLst/>
                <a:rect l="l" t="t" r="r" b="b"/>
                <a:pathLst>
                  <a:path w="5093" h="3864" extrusionOk="0">
                    <a:moveTo>
                      <a:pt x="3971" y="1"/>
                    </a:moveTo>
                    <a:cubicBezTo>
                      <a:pt x="3969" y="1"/>
                      <a:pt x="3968" y="1"/>
                      <a:pt x="3966" y="1"/>
                    </a:cubicBezTo>
                    <a:cubicBezTo>
                      <a:pt x="3881" y="13"/>
                      <a:pt x="3467" y="653"/>
                      <a:pt x="3467" y="653"/>
                    </a:cubicBezTo>
                    <a:lnTo>
                      <a:pt x="586" y="2097"/>
                    </a:lnTo>
                    <a:cubicBezTo>
                      <a:pt x="372" y="2200"/>
                      <a:pt x="220" y="2401"/>
                      <a:pt x="178" y="2639"/>
                    </a:cubicBezTo>
                    <a:cubicBezTo>
                      <a:pt x="111" y="2968"/>
                      <a:pt x="31" y="3412"/>
                      <a:pt x="19" y="3497"/>
                    </a:cubicBezTo>
                    <a:cubicBezTo>
                      <a:pt x="1" y="3638"/>
                      <a:pt x="902" y="3808"/>
                      <a:pt x="1097" y="3863"/>
                    </a:cubicBezTo>
                    <a:cubicBezTo>
                      <a:pt x="1100" y="3864"/>
                      <a:pt x="1102" y="3864"/>
                      <a:pt x="1105" y="3864"/>
                    </a:cubicBezTo>
                    <a:cubicBezTo>
                      <a:pt x="1355" y="3864"/>
                      <a:pt x="4064" y="1542"/>
                      <a:pt x="4064" y="1542"/>
                    </a:cubicBezTo>
                    <a:cubicBezTo>
                      <a:pt x="4064" y="1542"/>
                      <a:pt x="4691" y="1524"/>
                      <a:pt x="4740" y="1518"/>
                    </a:cubicBezTo>
                    <a:cubicBezTo>
                      <a:pt x="4788" y="1512"/>
                      <a:pt x="5093" y="757"/>
                      <a:pt x="5069" y="647"/>
                    </a:cubicBezTo>
                    <a:cubicBezTo>
                      <a:pt x="5039" y="533"/>
                      <a:pt x="4083" y="1"/>
                      <a:pt x="397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3" name="Google Shape;1923;p70"/>
              <p:cNvSpPr/>
              <p:nvPr/>
            </p:nvSpPr>
            <p:spPr>
              <a:xfrm>
                <a:off x="2460977" y="3676452"/>
                <a:ext cx="201249" cy="125487"/>
              </a:xfrm>
              <a:custGeom>
                <a:avLst/>
                <a:gdLst/>
                <a:ahLst/>
                <a:cxnLst/>
                <a:rect l="l" t="t" r="r" b="b"/>
                <a:pathLst>
                  <a:path w="2991" h="1865" fill="none" extrusionOk="0">
                    <a:moveTo>
                      <a:pt x="2991" y="0"/>
                    </a:moveTo>
                    <a:cubicBezTo>
                      <a:pt x="2991" y="0"/>
                      <a:pt x="2650" y="427"/>
                      <a:pt x="2583" y="573"/>
                    </a:cubicBezTo>
                    <a:lnTo>
                      <a:pt x="0" y="1864"/>
                    </a:lnTo>
                  </a:path>
                </a:pathLst>
              </a:custGeom>
              <a:noFill/>
              <a:ln w="450" cap="rnd" cmpd="sng">
                <a:solidFill>
                  <a:srgbClr val="CE896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4" name="Google Shape;1924;p70"/>
              <p:cNvSpPr/>
              <p:nvPr/>
            </p:nvSpPr>
            <p:spPr>
              <a:xfrm>
                <a:off x="1220771" y="4496124"/>
                <a:ext cx="1166049" cy="120978"/>
              </a:xfrm>
              <a:custGeom>
                <a:avLst/>
                <a:gdLst/>
                <a:ahLst/>
                <a:cxnLst/>
                <a:rect l="l" t="t" r="r" b="b"/>
                <a:pathLst>
                  <a:path w="17330" h="1798" extrusionOk="0">
                    <a:moveTo>
                      <a:pt x="1" y="0"/>
                    </a:moveTo>
                    <a:cubicBezTo>
                      <a:pt x="1" y="993"/>
                      <a:pt x="811" y="1797"/>
                      <a:pt x="1804" y="1797"/>
                    </a:cubicBezTo>
                    <a:lnTo>
                      <a:pt x="15527" y="1797"/>
                    </a:lnTo>
                    <a:cubicBezTo>
                      <a:pt x="16526" y="1797"/>
                      <a:pt x="17330" y="993"/>
                      <a:pt x="1733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5" name="Google Shape;1925;p70"/>
              <p:cNvSpPr/>
              <p:nvPr/>
            </p:nvSpPr>
            <p:spPr>
              <a:xfrm rot="639961">
                <a:off x="1232599" y="2926279"/>
                <a:ext cx="1366408" cy="733893"/>
              </a:xfrm>
              <a:prstGeom prst="roundRect">
                <a:avLst>
                  <a:gd name="adj" fmla="val 6284"/>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926" name="Google Shape;1926;p70"/>
            <p:cNvSpPr txBox="1"/>
            <p:nvPr/>
          </p:nvSpPr>
          <p:spPr>
            <a:xfrm rot="654708">
              <a:off x="1000202" y="2146571"/>
              <a:ext cx="914433" cy="431388"/>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vi-VN" sz="2800" dirty="0" smtClean="0">
                  <a:solidFill>
                    <a:schemeClr val="lt1"/>
                  </a:solidFill>
                  <a:latin typeface="Fredoka One"/>
                  <a:ea typeface="Fredoka One"/>
                  <a:cs typeface="Fredoka One"/>
                  <a:sym typeface="Fredoka One"/>
                </a:rPr>
                <a:t>Thank </a:t>
              </a:r>
              <a:endParaRPr lang="vi-VN" sz="2800" dirty="0">
                <a:solidFill>
                  <a:schemeClr val="lt1"/>
                </a:solidFill>
                <a:latin typeface="Fredoka One"/>
                <a:ea typeface="Fredoka One"/>
                <a:cs typeface="Fredoka One"/>
                <a:sym typeface="Fredoka One"/>
              </a:endParaRPr>
            </a:p>
          </p:txBody>
        </p:sp>
      </p:grpSp>
      <p:grpSp>
        <p:nvGrpSpPr>
          <p:cNvPr id="1927" name="Google Shape;1927;p70"/>
          <p:cNvGrpSpPr/>
          <p:nvPr/>
        </p:nvGrpSpPr>
        <p:grpSpPr>
          <a:xfrm>
            <a:off x="2199130" y="1312063"/>
            <a:ext cx="1383184" cy="1040636"/>
            <a:chOff x="3853403" y="1600228"/>
            <a:chExt cx="1681070" cy="1264750"/>
          </a:xfrm>
        </p:grpSpPr>
        <p:sp>
          <p:nvSpPr>
            <p:cNvPr id="1928" name="Google Shape;1928;p70"/>
            <p:cNvSpPr/>
            <p:nvPr/>
          </p:nvSpPr>
          <p:spPr>
            <a:xfrm>
              <a:off x="3853403" y="1600228"/>
              <a:ext cx="1681070" cy="1264750"/>
            </a:xfrm>
            <a:custGeom>
              <a:avLst/>
              <a:gdLst/>
              <a:ahLst/>
              <a:cxnLst/>
              <a:rect l="l" t="t" r="r" b="b"/>
              <a:pathLst>
                <a:path w="14266" h="10733" extrusionOk="0">
                  <a:moveTo>
                    <a:pt x="7113" y="1"/>
                  </a:moveTo>
                  <a:cubicBezTo>
                    <a:pt x="6459" y="1"/>
                    <a:pt x="5791" y="73"/>
                    <a:pt x="5123" y="397"/>
                  </a:cubicBezTo>
                  <a:cubicBezTo>
                    <a:pt x="4715" y="598"/>
                    <a:pt x="4300" y="860"/>
                    <a:pt x="3892" y="1201"/>
                  </a:cubicBezTo>
                  <a:cubicBezTo>
                    <a:pt x="2796" y="2115"/>
                    <a:pt x="1742" y="3308"/>
                    <a:pt x="780" y="6013"/>
                  </a:cubicBezTo>
                  <a:cubicBezTo>
                    <a:pt x="512" y="6762"/>
                    <a:pt x="250" y="7633"/>
                    <a:pt x="0" y="8644"/>
                  </a:cubicBezTo>
                  <a:cubicBezTo>
                    <a:pt x="366" y="8766"/>
                    <a:pt x="731" y="8882"/>
                    <a:pt x="1084" y="8997"/>
                  </a:cubicBezTo>
                  <a:cubicBezTo>
                    <a:pt x="1224" y="8522"/>
                    <a:pt x="1358" y="8053"/>
                    <a:pt x="1523" y="7590"/>
                  </a:cubicBezTo>
                  <a:cubicBezTo>
                    <a:pt x="1526" y="7587"/>
                    <a:pt x="1531" y="7586"/>
                    <a:pt x="1534" y="7586"/>
                  </a:cubicBezTo>
                  <a:cubicBezTo>
                    <a:pt x="1538" y="7586"/>
                    <a:pt x="1541" y="7587"/>
                    <a:pt x="1541" y="7590"/>
                  </a:cubicBezTo>
                  <a:cubicBezTo>
                    <a:pt x="1578" y="8072"/>
                    <a:pt x="1492" y="8534"/>
                    <a:pt x="1395" y="8997"/>
                  </a:cubicBezTo>
                  <a:cubicBezTo>
                    <a:pt x="1389" y="9028"/>
                    <a:pt x="1383" y="9058"/>
                    <a:pt x="1377" y="9089"/>
                  </a:cubicBezTo>
                  <a:cubicBezTo>
                    <a:pt x="3204" y="9667"/>
                    <a:pt x="4861" y="10118"/>
                    <a:pt x="6420" y="10398"/>
                  </a:cubicBezTo>
                  <a:cubicBezTo>
                    <a:pt x="6475" y="10264"/>
                    <a:pt x="6530" y="10142"/>
                    <a:pt x="6566" y="10033"/>
                  </a:cubicBezTo>
                  <a:cubicBezTo>
                    <a:pt x="6571" y="10020"/>
                    <a:pt x="6586" y="10013"/>
                    <a:pt x="6601" y="10013"/>
                  </a:cubicBezTo>
                  <a:cubicBezTo>
                    <a:pt x="6621" y="10013"/>
                    <a:pt x="6642" y="10024"/>
                    <a:pt x="6645" y="10045"/>
                  </a:cubicBezTo>
                  <a:cubicBezTo>
                    <a:pt x="6651" y="10179"/>
                    <a:pt x="6639" y="10307"/>
                    <a:pt x="6621" y="10435"/>
                  </a:cubicBezTo>
                  <a:cubicBezTo>
                    <a:pt x="6761" y="10459"/>
                    <a:pt x="6895" y="10484"/>
                    <a:pt x="7029" y="10502"/>
                  </a:cubicBezTo>
                  <a:cubicBezTo>
                    <a:pt x="7084" y="10264"/>
                    <a:pt x="7145" y="10033"/>
                    <a:pt x="7212" y="9801"/>
                  </a:cubicBezTo>
                  <a:cubicBezTo>
                    <a:pt x="7215" y="9792"/>
                    <a:pt x="7226" y="9788"/>
                    <a:pt x="7235" y="9788"/>
                  </a:cubicBezTo>
                  <a:cubicBezTo>
                    <a:pt x="7245" y="9788"/>
                    <a:pt x="7254" y="9792"/>
                    <a:pt x="7254" y="9801"/>
                  </a:cubicBezTo>
                  <a:cubicBezTo>
                    <a:pt x="7267" y="10051"/>
                    <a:pt x="7254" y="10289"/>
                    <a:pt x="7242" y="10532"/>
                  </a:cubicBezTo>
                  <a:cubicBezTo>
                    <a:pt x="8134" y="10663"/>
                    <a:pt x="8994" y="10732"/>
                    <a:pt x="9836" y="10732"/>
                  </a:cubicBezTo>
                  <a:cubicBezTo>
                    <a:pt x="10806" y="10732"/>
                    <a:pt x="11752" y="10640"/>
                    <a:pt x="12694" y="10441"/>
                  </a:cubicBezTo>
                  <a:cubicBezTo>
                    <a:pt x="12718" y="10149"/>
                    <a:pt x="12761" y="9862"/>
                    <a:pt x="12846" y="9570"/>
                  </a:cubicBezTo>
                  <a:cubicBezTo>
                    <a:pt x="12848" y="9560"/>
                    <a:pt x="12856" y="9556"/>
                    <a:pt x="12864" y="9556"/>
                  </a:cubicBezTo>
                  <a:cubicBezTo>
                    <a:pt x="12875" y="9556"/>
                    <a:pt x="12889" y="9565"/>
                    <a:pt x="12889" y="9576"/>
                  </a:cubicBezTo>
                  <a:cubicBezTo>
                    <a:pt x="12882" y="9832"/>
                    <a:pt x="12907" y="10112"/>
                    <a:pt x="12931" y="10392"/>
                  </a:cubicBezTo>
                  <a:cubicBezTo>
                    <a:pt x="13065" y="10362"/>
                    <a:pt x="13193" y="10331"/>
                    <a:pt x="13327" y="10295"/>
                  </a:cubicBezTo>
                  <a:cubicBezTo>
                    <a:pt x="13315" y="9734"/>
                    <a:pt x="13248" y="9180"/>
                    <a:pt x="13230" y="8620"/>
                  </a:cubicBezTo>
                  <a:cubicBezTo>
                    <a:pt x="13230" y="8614"/>
                    <a:pt x="13234" y="8611"/>
                    <a:pt x="13239" y="8611"/>
                  </a:cubicBezTo>
                  <a:cubicBezTo>
                    <a:pt x="13243" y="8611"/>
                    <a:pt x="13248" y="8614"/>
                    <a:pt x="13248" y="8620"/>
                  </a:cubicBezTo>
                  <a:cubicBezTo>
                    <a:pt x="13333" y="9156"/>
                    <a:pt x="13437" y="9698"/>
                    <a:pt x="13528" y="10240"/>
                  </a:cubicBezTo>
                  <a:cubicBezTo>
                    <a:pt x="13723" y="10185"/>
                    <a:pt x="13912" y="10130"/>
                    <a:pt x="14107" y="10063"/>
                  </a:cubicBezTo>
                  <a:cubicBezTo>
                    <a:pt x="14265" y="10015"/>
                    <a:pt x="14070" y="7797"/>
                    <a:pt x="14046" y="7657"/>
                  </a:cubicBezTo>
                  <a:cubicBezTo>
                    <a:pt x="14028" y="7590"/>
                    <a:pt x="14015" y="7523"/>
                    <a:pt x="14003" y="7450"/>
                  </a:cubicBezTo>
                  <a:cubicBezTo>
                    <a:pt x="13863" y="6707"/>
                    <a:pt x="13735" y="5714"/>
                    <a:pt x="13559" y="5111"/>
                  </a:cubicBezTo>
                  <a:cubicBezTo>
                    <a:pt x="12882" y="2791"/>
                    <a:pt x="11536" y="1573"/>
                    <a:pt x="10410" y="811"/>
                  </a:cubicBezTo>
                  <a:cubicBezTo>
                    <a:pt x="9465" y="178"/>
                    <a:pt x="8460" y="32"/>
                    <a:pt x="7474" y="7"/>
                  </a:cubicBezTo>
                  <a:cubicBezTo>
                    <a:pt x="7354" y="3"/>
                    <a:pt x="7234" y="1"/>
                    <a:pt x="711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9" name="Google Shape;1929;p70"/>
            <p:cNvSpPr/>
            <p:nvPr/>
          </p:nvSpPr>
          <p:spPr>
            <a:xfrm>
              <a:off x="4039940" y="2155477"/>
              <a:ext cx="271498" cy="393224"/>
            </a:xfrm>
            <a:custGeom>
              <a:avLst/>
              <a:gdLst/>
              <a:ahLst/>
              <a:cxnLst/>
              <a:rect l="l" t="t" r="r" b="b"/>
              <a:pathLst>
                <a:path w="2304" h="3337" extrusionOk="0">
                  <a:moveTo>
                    <a:pt x="1245" y="0"/>
                  </a:moveTo>
                  <a:cubicBezTo>
                    <a:pt x="1015" y="0"/>
                    <a:pt x="773" y="79"/>
                    <a:pt x="579" y="229"/>
                  </a:cubicBezTo>
                  <a:cubicBezTo>
                    <a:pt x="287" y="454"/>
                    <a:pt x="135" y="807"/>
                    <a:pt x="86" y="1142"/>
                  </a:cubicBezTo>
                  <a:cubicBezTo>
                    <a:pt x="1" y="1685"/>
                    <a:pt x="135" y="2221"/>
                    <a:pt x="458" y="2616"/>
                  </a:cubicBezTo>
                  <a:cubicBezTo>
                    <a:pt x="780" y="3018"/>
                    <a:pt x="1286" y="3280"/>
                    <a:pt x="1846" y="3329"/>
                  </a:cubicBezTo>
                  <a:cubicBezTo>
                    <a:pt x="1876" y="3333"/>
                    <a:pt x="1906" y="3336"/>
                    <a:pt x="1935" y="3336"/>
                  </a:cubicBezTo>
                  <a:cubicBezTo>
                    <a:pt x="1990" y="3336"/>
                    <a:pt x="2044" y="3326"/>
                    <a:pt x="2096" y="3299"/>
                  </a:cubicBezTo>
                  <a:cubicBezTo>
                    <a:pt x="2242" y="3226"/>
                    <a:pt x="2273" y="3043"/>
                    <a:pt x="2279" y="2891"/>
                  </a:cubicBezTo>
                  <a:cubicBezTo>
                    <a:pt x="2303" y="2300"/>
                    <a:pt x="2279" y="1697"/>
                    <a:pt x="2181" y="1130"/>
                  </a:cubicBezTo>
                  <a:cubicBezTo>
                    <a:pt x="2120" y="747"/>
                    <a:pt x="1968" y="247"/>
                    <a:pt x="1597" y="70"/>
                  </a:cubicBezTo>
                  <a:cubicBezTo>
                    <a:pt x="1490" y="23"/>
                    <a:pt x="1369" y="0"/>
                    <a:pt x="124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0" name="Google Shape;1930;p70"/>
            <p:cNvSpPr/>
            <p:nvPr/>
          </p:nvSpPr>
          <p:spPr>
            <a:xfrm>
              <a:off x="5129465" y="2298178"/>
              <a:ext cx="311680" cy="369067"/>
            </a:xfrm>
            <a:custGeom>
              <a:avLst/>
              <a:gdLst/>
              <a:ahLst/>
              <a:cxnLst/>
              <a:rect l="l" t="t" r="r" b="b"/>
              <a:pathLst>
                <a:path w="2645" h="3132" extrusionOk="0">
                  <a:moveTo>
                    <a:pt x="1547" y="0"/>
                  </a:moveTo>
                  <a:cubicBezTo>
                    <a:pt x="1504" y="0"/>
                    <a:pt x="1461" y="4"/>
                    <a:pt x="1420" y="11"/>
                  </a:cubicBezTo>
                  <a:cubicBezTo>
                    <a:pt x="1012" y="84"/>
                    <a:pt x="744" y="534"/>
                    <a:pt x="586" y="888"/>
                  </a:cubicBezTo>
                  <a:cubicBezTo>
                    <a:pt x="354" y="1418"/>
                    <a:pt x="177" y="1990"/>
                    <a:pt x="50" y="2569"/>
                  </a:cubicBezTo>
                  <a:cubicBezTo>
                    <a:pt x="19" y="2715"/>
                    <a:pt x="1" y="2898"/>
                    <a:pt x="129" y="3013"/>
                  </a:cubicBezTo>
                  <a:cubicBezTo>
                    <a:pt x="196" y="3068"/>
                    <a:pt x="281" y="3093"/>
                    <a:pt x="360" y="3105"/>
                  </a:cubicBezTo>
                  <a:cubicBezTo>
                    <a:pt x="477" y="3123"/>
                    <a:pt x="594" y="3131"/>
                    <a:pt x="709" y="3131"/>
                  </a:cubicBezTo>
                  <a:cubicBezTo>
                    <a:pt x="1145" y="3131"/>
                    <a:pt x="1560" y="3005"/>
                    <a:pt x="1883" y="2764"/>
                  </a:cubicBezTo>
                  <a:cubicBezTo>
                    <a:pt x="2297" y="2453"/>
                    <a:pt x="2559" y="1966"/>
                    <a:pt x="2614" y="1424"/>
                  </a:cubicBezTo>
                  <a:cubicBezTo>
                    <a:pt x="2644" y="1089"/>
                    <a:pt x="2589" y="705"/>
                    <a:pt x="2358" y="413"/>
                  </a:cubicBezTo>
                  <a:cubicBezTo>
                    <a:pt x="2162" y="158"/>
                    <a:pt x="1840" y="0"/>
                    <a:pt x="154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1" name="Google Shape;1931;p70"/>
            <p:cNvSpPr/>
            <p:nvPr/>
          </p:nvSpPr>
          <p:spPr>
            <a:xfrm>
              <a:off x="5204999" y="2421318"/>
              <a:ext cx="198085" cy="169215"/>
            </a:xfrm>
            <a:custGeom>
              <a:avLst/>
              <a:gdLst/>
              <a:ahLst/>
              <a:cxnLst/>
              <a:rect l="l" t="t" r="r" b="b"/>
              <a:pathLst>
                <a:path w="1681" h="1436" extrusionOk="0">
                  <a:moveTo>
                    <a:pt x="1317" y="1"/>
                  </a:moveTo>
                  <a:cubicBezTo>
                    <a:pt x="1165" y="1"/>
                    <a:pt x="1002" y="85"/>
                    <a:pt x="858" y="178"/>
                  </a:cubicBezTo>
                  <a:cubicBezTo>
                    <a:pt x="669" y="293"/>
                    <a:pt x="511" y="446"/>
                    <a:pt x="377" y="628"/>
                  </a:cubicBezTo>
                  <a:cubicBezTo>
                    <a:pt x="316" y="708"/>
                    <a:pt x="261" y="787"/>
                    <a:pt x="213" y="872"/>
                  </a:cubicBezTo>
                  <a:cubicBezTo>
                    <a:pt x="139" y="1006"/>
                    <a:pt x="79" y="1146"/>
                    <a:pt x="30" y="1292"/>
                  </a:cubicBezTo>
                  <a:cubicBezTo>
                    <a:pt x="1" y="1367"/>
                    <a:pt x="59" y="1436"/>
                    <a:pt x="113" y="1436"/>
                  </a:cubicBezTo>
                  <a:cubicBezTo>
                    <a:pt x="138" y="1436"/>
                    <a:pt x="162" y="1421"/>
                    <a:pt x="176" y="1384"/>
                  </a:cubicBezTo>
                  <a:cubicBezTo>
                    <a:pt x="255" y="1164"/>
                    <a:pt x="353" y="963"/>
                    <a:pt x="474" y="793"/>
                  </a:cubicBezTo>
                  <a:cubicBezTo>
                    <a:pt x="587" y="765"/>
                    <a:pt x="711" y="744"/>
                    <a:pt x="831" y="744"/>
                  </a:cubicBezTo>
                  <a:cubicBezTo>
                    <a:pt x="1048" y="744"/>
                    <a:pt x="1249" y="812"/>
                    <a:pt x="1327" y="1024"/>
                  </a:cubicBezTo>
                  <a:cubicBezTo>
                    <a:pt x="1330" y="1027"/>
                    <a:pt x="1333" y="1029"/>
                    <a:pt x="1336" y="1029"/>
                  </a:cubicBezTo>
                  <a:cubicBezTo>
                    <a:pt x="1338" y="1029"/>
                    <a:pt x="1339" y="1027"/>
                    <a:pt x="1339" y="1024"/>
                  </a:cubicBezTo>
                  <a:cubicBezTo>
                    <a:pt x="1334" y="652"/>
                    <a:pt x="1089" y="571"/>
                    <a:pt x="825" y="571"/>
                  </a:cubicBezTo>
                  <a:cubicBezTo>
                    <a:pt x="769" y="571"/>
                    <a:pt x="712" y="574"/>
                    <a:pt x="657" y="580"/>
                  </a:cubicBezTo>
                  <a:cubicBezTo>
                    <a:pt x="663" y="574"/>
                    <a:pt x="663" y="568"/>
                    <a:pt x="669" y="561"/>
                  </a:cubicBezTo>
                  <a:cubicBezTo>
                    <a:pt x="839" y="396"/>
                    <a:pt x="1133" y="159"/>
                    <a:pt x="1400" y="159"/>
                  </a:cubicBezTo>
                  <a:cubicBezTo>
                    <a:pt x="1497" y="159"/>
                    <a:pt x="1591" y="191"/>
                    <a:pt x="1674" y="269"/>
                  </a:cubicBezTo>
                  <a:cubicBezTo>
                    <a:pt x="1674" y="271"/>
                    <a:pt x="1675" y="272"/>
                    <a:pt x="1676" y="272"/>
                  </a:cubicBezTo>
                  <a:cubicBezTo>
                    <a:pt x="1677" y="272"/>
                    <a:pt x="1680" y="267"/>
                    <a:pt x="1680" y="263"/>
                  </a:cubicBezTo>
                  <a:cubicBezTo>
                    <a:pt x="1582" y="69"/>
                    <a:pt x="1454" y="1"/>
                    <a:pt x="131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2" name="Google Shape;1932;p70"/>
            <p:cNvSpPr/>
            <p:nvPr/>
          </p:nvSpPr>
          <p:spPr>
            <a:xfrm>
              <a:off x="4078700" y="2283450"/>
              <a:ext cx="156182" cy="205377"/>
            </a:xfrm>
            <a:custGeom>
              <a:avLst/>
              <a:gdLst/>
              <a:ahLst/>
              <a:cxnLst/>
              <a:rect l="l" t="t" r="r" b="b"/>
              <a:pathLst>
                <a:path w="1314" h="1728" extrusionOk="0">
                  <a:moveTo>
                    <a:pt x="325" y="0"/>
                  </a:moveTo>
                  <a:cubicBezTo>
                    <a:pt x="222" y="0"/>
                    <a:pt x="113" y="47"/>
                    <a:pt x="1" y="166"/>
                  </a:cubicBezTo>
                  <a:cubicBezTo>
                    <a:pt x="1" y="170"/>
                    <a:pt x="1" y="175"/>
                    <a:pt x="3" y="175"/>
                  </a:cubicBezTo>
                  <a:cubicBezTo>
                    <a:pt x="4" y="175"/>
                    <a:pt x="5" y="174"/>
                    <a:pt x="7" y="172"/>
                  </a:cubicBezTo>
                  <a:cubicBezTo>
                    <a:pt x="69" y="140"/>
                    <a:pt x="130" y="126"/>
                    <a:pt x="189" y="126"/>
                  </a:cubicBezTo>
                  <a:cubicBezTo>
                    <a:pt x="493" y="126"/>
                    <a:pt x="758" y="493"/>
                    <a:pt x="890" y="733"/>
                  </a:cubicBezTo>
                  <a:cubicBezTo>
                    <a:pt x="896" y="739"/>
                    <a:pt x="896" y="745"/>
                    <a:pt x="902" y="751"/>
                  </a:cubicBezTo>
                  <a:cubicBezTo>
                    <a:pt x="776" y="702"/>
                    <a:pt x="640" y="660"/>
                    <a:pt x="516" y="660"/>
                  </a:cubicBezTo>
                  <a:cubicBezTo>
                    <a:pt x="345" y="660"/>
                    <a:pt x="196" y="739"/>
                    <a:pt x="123" y="988"/>
                  </a:cubicBezTo>
                  <a:cubicBezTo>
                    <a:pt x="123" y="993"/>
                    <a:pt x="126" y="997"/>
                    <a:pt x="127" y="997"/>
                  </a:cubicBezTo>
                  <a:cubicBezTo>
                    <a:pt x="128" y="997"/>
                    <a:pt x="129" y="996"/>
                    <a:pt x="129" y="994"/>
                  </a:cubicBezTo>
                  <a:cubicBezTo>
                    <a:pt x="218" y="874"/>
                    <a:pt x="340" y="829"/>
                    <a:pt x="472" y="829"/>
                  </a:cubicBezTo>
                  <a:cubicBezTo>
                    <a:pt x="654" y="829"/>
                    <a:pt x="855" y="915"/>
                    <a:pt x="1018" y="1007"/>
                  </a:cubicBezTo>
                  <a:cubicBezTo>
                    <a:pt x="1091" y="1208"/>
                    <a:pt x="1128" y="1427"/>
                    <a:pt x="1140" y="1658"/>
                  </a:cubicBezTo>
                  <a:cubicBezTo>
                    <a:pt x="1145" y="1707"/>
                    <a:pt x="1173" y="1727"/>
                    <a:pt x="1206" y="1727"/>
                  </a:cubicBezTo>
                  <a:cubicBezTo>
                    <a:pt x="1255" y="1727"/>
                    <a:pt x="1314" y="1680"/>
                    <a:pt x="1310" y="1610"/>
                  </a:cubicBezTo>
                  <a:cubicBezTo>
                    <a:pt x="1298" y="1451"/>
                    <a:pt x="1280" y="1299"/>
                    <a:pt x="1243" y="1153"/>
                  </a:cubicBezTo>
                  <a:cubicBezTo>
                    <a:pt x="1219" y="1055"/>
                    <a:pt x="1195" y="964"/>
                    <a:pt x="1158" y="873"/>
                  </a:cubicBezTo>
                  <a:cubicBezTo>
                    <a:pt x="1079" y="666"/>
                    <a:pt x="963" y="471"/>
                    <a:pt x="817" y="306"/>
                  </a:cubicBezTo>
                  <a:cubicBezTo>
                    <a:pt x="680" y="153"/>
                    <a:pt x="512" y="0"/>
                    <a:pt x="32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3" name="Google Shape;1933;p70"/>
            <p:cNvSpPr/>
            <p:nvPr/>
          </p:nvSpPr>
          <p:spPr>
            <a:xfrm>
              <a:off x="4217992" y="1639586"/>
              <a:ext cx="1085990" cy="1111561"/>
            </a:xfrm>
            <a:custGeom>
              <a:avLst/>
              <a:gdLst/>
              <a:ahLst/>
              <a:cxnLst/>
              <a:rect l="l" t="t" r="r" b="b"/>
              <a:pathLst>
                <a:path w="9216" h="9433" extrusionOk="0">
                  <a:moveTo>
                    <a:pt x="3539" y="1"/>
                  </a:moveTo>
                  <a:cubicBezTo>
                    <a:pt x="3472" y="1"/>
                    <a:pt x="3405" y="1"/>
                    <a:pt x="3338" y="2"/>
                  </a:cubicBezTo>
                  <a:cubicBezTo>
                    <a:pt x="1968" y="20"/>
                    <a:pt x="810" y="1001"/>
                    <a:pt x="555" y="2341"/>
                  </a:cubicBezTo>
                  <a:cubicBezTo>
                    <a:pt x="323" y="3553"/>
                    <a:pt x="171" y="4777"/>
                    <a:pt x="92" y="6002"/>
                  </a:cubicBezTo>
                  <a:cubicBezTo>
                    <a:pt x="0" y="7366"/>
                    <a:pt x="884" y="8609"/>
                    <a:pt x="2199" y="8962"/>
                  </a:cubicBezTo>
                  <a:cubicBezTo>
                    <a:pt x="3346" y="9279"/>
                    <a:pt x="4499" y="9432"/>
                    <a:pt x="5683" y="9432"/>
                  </a:cubicBezTo>
                  <a:cubicBezTo>
                    <a:pt x="5750" y="9432"/>
                    <a:pt x="5817" y="9432"/>
                    <a:pt x="5884" y="9431"/>
                  </a:cubicBezTo>
                  <a:cubicBezTo>
                    <a:pt x="7249" y="9413"/>
                    <a:pt x="8412" y="8432"/>
                    <a:pt x="8668" y="7092"/>
                  </a:cubicBezTo>
                  <a:cubicBezTo>
                    <a:pt x="8899" y="5880"/>
                    <a:pt x="9051" y="4662"/>
                    <a:pt x="9131" y="3431"/>
                  </a:cubicBezTo>
                  <a:cubicBezTo>
                    <a:pt x="9216" y="2067"/>
                    <a:pt x="8339" y="830"/>
                    <a:pt x="7023" y="471"/>
                  </a:cubicBezTo>
                  <a:cubicBezTo>
                    <a:pt x="5876" y="154"/>
                    <a:pt x="4723" y="1"/>
                    <a:pt x="353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4" name="Google Shape;1934;p70"/>
            <p:cNvSpPr/>
            <p:nvPr/>
          </p:nvSpPr>
          <p:spPr>
            <a:xfrm>
              <a:off x="4654345" y="2382550"/>
              <a:ext cx="150832" cy="76241"/>
            </a:xfrm>
            <a:custGeom>
              <a:avLst/>
              <a:gdLst/>
              <a:ahLst/>
              <a:cxnLst/>
              <a:rect l="l" t="t" r="r" b="b"/>
              <a:pathLst>
                <a:path w="1280" h="647" extrusionOk="0">
                  <a:moveTo>
                    <a:pt x="622" y="1"/>
                  </a:moveTo>
                  <a:cubicBezTo>
                    <a:pt x="569" y="1"/>
                    <a:pt x="517" y="8"/>
                    <a:pt x="470" y="19"/>
                  </a:cubicBezTo>
                  <a:cubicBezTo>
                    <a:pt x="390" y="44"/>
                    <a:pt x="317" y="80"/>
                    <a:pt x="256" y="129"/>
                  </a:cubicBezTo>
                  <a:cubicBezTo>
                    <a:pt x="135" y="220"/>
                    <a:pt x="49" y="348"/>
                    <a:pt x="1" y="488"/>
                  </a:cubicBezTo>
                  <a:cubicBezTo>
                    <a:pt x="104" y="385"/>
                    <a:pt x="208" y="294"/>
                    <a:pt x="323" y="233"/>
                  </a:cubicBezTo>
                  <a:cubicBezTo>
                    <a:pt x="417" y="178"/>
                    <a:pt x="515" y="156"/>
                    <a:pt x="617" y="156"/>
                  </a:cubicBezTo>
                  <a:cubicBezTo>
                    <a:pt x="641" y="156"/>
                    <a:pt x="665" y="157"/>
                    <a:pt x="689" y="160"/>
                  </a:cubicBezTo>
                  <a:cubicBezTo>
                    <a:pt x="805" y="178"/>
                    <a:pt x="926" y="239"/>
                    <a:pt x="1024" y="324"/>
                  </a:cubicBezTo>
                  <a:cubicBezTo>
                    <a:pt x="1127" y="409"/>
                    <a:pt x="1213" y="513"/>
                    <a:pt x="1268" y="647"/>
                  </a:cubicBezTo>
                  <a:cubicBezTo>
                    <a:pt x="1280" y="501"/>
                    <a:pt x="1213" y="348"/>
                    <a:pt x="1115" y="233"/>
                  </a:cubicBezTo>
                  <a:cubicBezTo>
                    <a:pt x="1012" y="117"/>
                    <a:pt x="872" y="26"/>
                    <a:pt x="707" y="7"/>
                  </a:cubicBezTo>
                  <a:cubicBezTo>
                    <a:pt x="679" y="3"/>
                    <a:pt x="650" y="1"/>
                    <a:pt x="62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5" name="Google Shape;1935;p70"/>
            <p:cNvSpPr/>
            <p:nvPr/>
          </p:nvSpPr>
          <p:spPr>
            <a:xfrm>
              <a:off x="4336419" y="2157245"/>
              <a:ext cx="134335" cy="203977"/>
            </a:xfrm>
            <a:custGeom>
              <a:avLst/>
              <a:gdLst/>
              <a:ahLst/>
              <a:cxnLst/>
              <a:rect l="l" t="t" r="r" b="b"/>
              <a:pathLst>
                <a:path w="1140" h="1731" extrusionOk="0">
                  <a:moveTo>
                    <a:pt x="1109" y="1"/>
                  </a:moveTo>
                  <a:cubicBezTo>
                    <a:pt x="1048" y="1"/>
                    <a:pt x="987" y="7"/>
                    <a:pt x="926" y="19"/>
                  </a:cubicBezTo>
                  <a:cubicBezTo>
                    <a:pt x="561" y="74"/>
                    <a:pt x="238" y="330"/>
                    <a:pt x="104" y="701"/>
                  </a:cubicBezTo>
                  <a:cubicBezTo>
                    <a:pt x="0" y="1006"/>
                    <a:pt x="43" y="1328"/>
                    <a:pt x="195" y="1584"/>
                  </a:cubicBezTo>
                  <a:cubicBezTo>
                    <a:pt x="226" y="1639"/>
                    <a:pt x="256" y="1688"/>
                    <a:pt x="299" y="1730"/>
                  </a:cubicBezTo>
                  <a:cubicBezTo>
                    <a:pt x="390" y="1663"/>
                    <a:pt x="469" y="1584"/>
                    <a:pt x="542" y="1487"/>
                  </a:cubicBezTo>
                  <a:cubicBezTo>
                    <a:pt x="865" y="1054"/>
                    <a:pt x="1139" y="549"/>
                    <a:pt x="110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6" name="Google Shape;1936;p70"/>
            <p:cNvSpPr/>
            <p:nvPr/>
          </p:nvSpPr>
          <p:spPr>
            <a:xfrm>
              <a:off x="4371535" y="2157245"/>
              <a:ext cx="232729" cy="247459"/>
            </a:xfrm>
            <a:custGeom>
              <a:avLst/>
              <a:gdLst/>
              <a:ahLst/>
              <a:cxnLst/>
              <a:rect l="l" t="t" r="r" b="b"/>
              <a:pathLst>
                <a:path w="1975" h="2100" extrusionOk="0">
                  <a:moveTo>
                    <a:pt x="811" y="1"/>
                  </a:moveTo>
                  <a:cubicBezTo>
                    <a:pt x="841" y="549"/>
                    <a:pt x="567" y="1054"/>
                    <a:pt x="244" y="1487"/>
                  </a:cubicBezTo>
                  <a:cubicBezTo>
                    <a:pt x="171" y="1584"/>
                    <a:pt x="92" y="1663"/>
                    <a:pt x="1" y="1730"/>
                  </a:cubicBezTo>
                  <a:cubicBezTo>
                    <a:pt x="117" y="1864"/>
                    <a:pt x="269" y="1974"/>
                    <a:pt x="445" y="2041"/>
                  </a:cubicBezTo>
                  <a:cubicBezTo>
                    <a:pt x="560" y="2081"/>
                    <a:pt x="676" y="2099"/>
                    <a:pt x="791" y="2099"/>
                  </a:cubicBezTo>
                  <a:cubicBezTo>
                    <a:pt x="1225" y="2099"/>
                    <a:pt x="1631" y="1830"/>
                    <a:pt x="1785" y="1402"/>
                  </a:cubicBezTo>
                  <a:cubicBezTo>
                    <a:pt x="1974" y="853"/>
                    <a:pt x="1688" y="256"/>
                    <a:pt x="1146" y="62"/>
                  </a:cubicBezTo>
                  <a:cubicBezTo>
                    <a:pt x="1036" y="25"/>
                    <a:pt x="921" y="7"/>
                    <a:pt x="811" y="1"/>
                  </a:cubicBezTo>
                  <a:close/>
                </a:path>
              </a:pathLst>
            </a:custGeom>
            <a:solidFill>
              <a:srgbClr val="FFFC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7" name="Google Shape;1937;p70"/>
            <p:cNvSpPr/>
            <p:nvPr/>
          </p:nvSpPr>
          <p:spPr>
            <a:xfrm>
              <a:off x="4907695" y="2233368"/>
              <a:ext cx="142937" cy="205391"/>
            </a:xfrm>
            <a:custGeom>
              <a:avLst/>
              <a:gdLst/>
              <a:ahLst/>
              <a:cxnLst/>
              <a:rect l="l" t="t" r="r" b="b"/>
              <a:pathLst>
                <a:path w="1213" h="1743" extrusionOk="0">
                  <a:moveTo>
                    <a:pt x="1006" y="0"/>
                  </a:moveTo>
                  <a:lnTo>
                    <a:pt x="1006" y="0"/>
                  </a:lnTo>
                  <a:cubicBezTo>
                    <a:pt x="610" y="61"/>
                    <a:pt x="269" y="329"/>
                    <a:pt x="123" y="731"/>
                  </a:cubicBezTo>
                  <a:cubicBezTo>
                    <a:pt x="1" y="1084"/>
                    <a:pt x="62" y="1456"/>
                    <a:pt x="263" y="1742"/>
                  </a:cubicBezTo>
                  <a:cubicBezTo>
                    <a:pt x="847" y="1401"/>
                    <a:pt x="1213" y="652"/>
                    <a:pt x="10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8" name="Google Shape;1938;p70"/>
            <p:cNvSpPr/>
            <p:nvPr/>
          </p:nvSpPr>
          <p:spPr>
            <a:xfrm>
              <a:off x="4938569" y="2231482"/>
              <a:ext cx="256414" cy="263602"/>
            </a:xfrm>
            <a:custGeom>
              <a:avLst/>
              <a:gdLst/>
              <a:ahLst/>
              <a:cxnLst/>
              <a:rect l="l" t="t" r="r" b="b"/>
              <a:pathLst>
                <a:path w="2176" h="2237" extrusionOk="0">
                  <a:moveTo>
                    <a:pt x="928" y="0"/>
                  </a:moveTo>
                  <a:cubicBezTo>
                    <a:pt x="865" y="0"/>
                    <a:pt x="804" y="6"/>
                    <a:pt x="744" y="16"/>
                  </a:cubicBezTo>
                  <a:cubicBezTo>
                    <a:pt x="945" y="668"/>
                    <a:pt x="585" y="1417"/>
                    <a:pt x="1" y="1758"/>
                  </a:cubicBezTo>
                  <a:cubicBezTo>
                    <a:pt x="129" y="1941"/>
                    <a:pt x="317" y="2093"/>
                    <a:pt x="543" y="2172"/>
                  </a:cubicBezTo>
                  <a:cubicBezTo>
                    <a:pt x="666" y="2216"/>
                    <a:pt x="792" y="2237"/>
                    <a:pt x="915" y="2237"/>
                  </a:cubicBezTo>
                  <a:cubicBezTo>
                    <a:pt x="1378" y="2237"/>
                    <a:pt x="1809" y="1947"/>
                    <a:pt x="1968" y="1490"/>
                  </a:cubicBezTo>
                  <a:cubicBezTo>
                    <a:pt x="2175" y="906"/>
                    <a:pt x="1871" y="272"/>
                    <a:pt x="1286" y="65"/>
                  </a:cubicBezTo>
                  <a:cubicBezTo>
                    <a:pt x="1169" y="21"/>
                    <a:pt x="1048" y="0"/>
                    <a:pt x="928" y="0"/>
                  </a:cubicBezTo>
                  <a:close/>
                </a:path>
              </a:pathLst>
            </a:custGeom>
            <a:solidFill>
              <a:srgbClr val="FFFC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9" name="Google Shape;1939;p70"/>
            <p:cNvSpPr/>
            <p:nvPr/>
          </p:nvSpPr>
          <p:spPr>
            <a:xfrm>
              <a:off x="4221527" y="1610362"/>
              <a:ext cx="1109087" cy="613816"/>
            </a:xfrm>
            <a:custGeom>
              <a:avLst/>
              <a:gdLst/>
              <a:ahLst/>
              <a:cxnLst/>
              <a:rect l="l" t="t" r="r" b="b"/>
              <a:pathLst>
                <a:path w="9412" h="5209" extrusionOk="0">
                  <a:moveTo>
                    <a:pt x="3999" y="1"/>
                  </a:moveTo>
                  <a:cubicBezTo>
                    <a:pt x="3542" y="1"/>
                    <a:pt x="3087" y="46"/>
                    <a:pt x="2650" y="201"/>
                  </a:cubicBezTo>
                  <a:cubicBezTo>
                    <a:pt x="2340" y="311"/>
                    <a:pt x="2035" y="457"/>
                    <a:pt x="1749" y="646"/>
                  </a:cubicBezTo>
                  <a:cubicBezTo>
                    <a:pt x="1048" y="1115"/>
                    <a:pt x="452" y="1694"/>
                    <a:pt x="171" y="2833"/>
                  </a:cubicBezTo>
                  <a:cubicBezTo>
                    <a:pt x="135" y="2973"/>
                    <a:pt x="104" y="3119"/>
                    <a:pt x="80" y="3277"/>
                  </a:cubicBezTo>
                  <a:cubicBezTo>
                    <a:pt x="43" y="3521"/>
                    <a:pt x="13" y="3789"/>
                    <a:pt x="1" y="4081"/>
                  </a:cubicBezTo>
                  <a:cubicBezTo>
                    <a:pt x="171" y="4124"/>
                    <a:pt x="342" y="4160"/>
                    <a:pt x="506" y="4203"/>
                  </a:cubicBezTo>
                  <a:cubicBezTo>
                    <a:pt x="586" y="3978"/>
                    <a:pt x="689" y="3758"/>
                    <a:pt x="762" y="3557"/>
                  </a:cubicBezTo>
                  <a:cubicBezTo>
                    <a:pt x="768" y="3533"/>
                    <a:pt x="774" y="3515"/>
                    <a:pt x="787" y="3490"/>
                  </a:cubicBezTo>
                  <a:cubicBezTo>
                    <a:pt x="787" y="3485"/>
                    <a:pt x="793" y="3482"/>
                    <a:pt x="800" y="3482"/>
                  </a:cubicBezTo>
                  <a:cubicBezTo>
                    <a:pt x="809" y="3482"/>
                    <a:pt x="820" y="3486"/>
                    <a:pt x="823" y="3497"/>
                  </a:cubicBezTo>
                  <a:cubicBezTo>
                    <a:pt x="823" y="3527"/>
                    <a:pt x="823" y="3551"/>
                    <a:pt x="823" y="3582"/>
                  </a:cubicBezTo>
                  <a:cubicBezTo>
                    <a:pt x="823" y="3807"/>
                    <a:pt x="793" y="4020"/>
                    <a:pt x="750" y="4246"/>
                  </a:cubicBezTo>
                  <a:cubicBezTo>
                    <a:pt x="750" y="4252"/>
                    <a:pt x="750" y="4252"/>
                    <a:pt x="750" y="4258"/>
                  </a:cubicBezTo>
                  <a:cubicBezTo>
                    <a:pt x="1042" y="4325"/>
                    <a:pt x="1329" y="4386"/>
                    <a:pt x="1609" y="4447"/>
                  </a:cubicBezTo>
                  <a:cubicBezTo>
                    <a:pt x="1645" y="4270"/>
                    <a:pt x="1700" y="4087"/>
                    <a:pt x="1767" y="3917"/>
                  </a:cubicBezTo>
                  <a:cubicBezTo>
                    <a:pt x="1846" y="3716"/>
                    <a:pt x="1944" y="3521"/>
                    <a:pt x="2053" y="3350"/>
                  </a:cubicBezTo>
                  <a:cubicBezTo>
                    <a:pt x="2120" y="3253"/>
                    <a:pt x="2194" y="3155"/>
                    <a:pt x="2267" y="3076"/>
                  </a:cubicBezTo>
                  <a:cubicBezTo>
                    <a:pt x="2271" y="3070"/>
                    <a:pt x="2277" y="3067"/>
                    <a:pt x="2283" y="3067"/>
                  </a:cubicBezTo>
                  <a:cubicBezTo>
                    <a:pt x="2295" y="3067"/>
                    <a:pt x="2307" y="3078"/>
                    <a:pt x="2303" y="3095"/>
                  </a:cubicBezTo>
                  <a:cubicBezTo>
                    <a:pt x="2261" y="3186"/>
                    <a:pt x="2224" y="3283"/>
                    <a:pt x="2194" y="3381"/>
                  </a:cubicBezTo>
                  <a:cubicBezTo>
                    <a:pt x="2127" y="3588"/>
                    <a:pt x="2084" y="3795"/>
                    <a:pt x="2047" y="4008"/>
                  </a:cubicBezTo>
                  <a:cubicBezTo>
                    <a:pt x="2029" y="4124"/>
                    <a:pt x="2011" y="4240"/>
                    <a:pt x="1999" y="4355"/>
                  </a:cubicBezTo>
                  <a:cubicBezTo>
                    <a:pt x="1993" y="4410"/>
                    <a:pt x="1986" y="4471"/>
                    <a:pt x="1986" y="4532"/>
                  </a:cubicBezTo>
                  <a:cubicBezTo>
                    <a:pt x="2401" y="4617"/>
                    <a:pt x="2803" y="4696"/>
                    <a:pt x="3192" y="4770"/>
                  </a:cubicBezTo>
                  <a:cubicBezTo>
                    <a:pt x="3217" y="4629"/>
                    <a:pt x="3241" y="4483"/>
                    <a:pt x="3278" y="4343"/>
                  </a:cubicBezTo>
                  <a:cubicBezTo>
                    <a:pt x="3320" y="4160"/>
                    <a:pt x="3375" y="3984"/>
                    <a:pt x="3430" y="3825"/>
                  </a:cubicBezTo>
                  <a:cubicBezTo>
                    <a:pt x="3433" y="3819"/>
                    <a:pt x="3441" y="3816"/>
                    <a:pt x="3448" y="3816"/>
                  </a:cubicBezTo>
                  <a:cubicBezTo>
                    <a:pt x="3454" y="3816"/>
                    <a:pt x="3460" y="3819"/>
                    <a:pt x="3460" y="3825"/>
                  </a:cubicBezTo>
                  <a:cubicBezTo>
                    <a:pt x="3473" y="4014"/>
                    <a:pt x="3479" y="4203"/>
                    <a:pt x="3479" y="4392"/>
                  </a:cubicBezTo>
                  <a:cubicBezTo>
                    <a:pt x="3479" y="4502"/>
                    <a:pt x="3479" y="4617"/>
                    <a:pt x="3479" y="4733"/>
                  </a:cubicBezTo>
                  <a:cubicBezTo>
                    <a:pt x="3479" y="4763"/>
                    <a:pt x="3479" y="4794"/>
                    <a:pt x="3479" y="4824"/>
                  </a:cubicBezTo>
                  <a:cubicBezTo>
                    <a:pt x="3936" y="4904"/>
                    <a:pt x="4380" y="4977"/>
                    <a:pt x="4813" y="5031"/>
                  </a:cubicBezTo>
                  <a:cubicBezTo>
                    <a:pt x="4831" y="4904"/>
                    <a:pt x="4855" y="4770"/>
                    <a:pt x="4874" y="4636"/>
                  </a:cubicBezTo>
                  <a:cubicBezTo>
                    <a:pt x="4910" y="4349"/>
                    <a:pt x="4941" y="4063"/>
                    <a:pt x="4971" y="3777"/>
                  </a:cubicBezTo>
                  <a:cubicBezTo>
                    <a:pt x="4983" y="3637"/>
                    <a:pt x="4995" y="3503"/>
                    <a:pt x="5014" y="3369"/>
                  </a:cubicBezTo>
                  <a:cubicBezTo>
                    <a:pt x="5014" y="3353"/>
                    <a:pt x="5026" y="3346"/>
                    <a:pt x="5039" y="3346"/>
                  </a:cubicBezTo>
                  <a:cubicBezTo>
                    <a:pt x="5052" y="3346"/>
                    <a:pt x="5065" y="3353"/>
                    <a:pt x="5068" y="3369"/>
                  </a:cubicBezTo>
                  <a:cubicBezTo>
                    <a:pt x="5081" y="3509"/>
                    <a:pt x="5087" y="3643"/>
                    <a:pt x="5099" y="3783"/>
                  </a:cubicBezTo>
                  <a:cubicBezTo>
                    <a:pt x="5117" y="4081"/>
                    <a:pt x="5123" y="4374"/>
                    <a:pt x="5117" y="4666"/>
                  </a:cubicBezTo>
                  <a:cubicBezTo>
                    <a:pt x="5117" y="4770"/>
                    <a:pt x="5117" y="4873"/>
                    <a:pt x="5111" y="4971"/>
                  </a:cubicBezTo>
                  <a:cubicBezTo>
                    <a:pt x="5105" y="5001"/>
                    <a:pt x="5105" y="5038"/>
                    <a:pt x="5105" y="5068"/>
                  </a:cubicBezTo>
                  <a:cubicBezTo>
                    <a:pt x="5872" y="5159"/>
                    <a:pt x="6603" y="5208"/>
                    <a:pt x="7322" y="5208"/>
                  </a:cubicBezTo>
                  <a:cubicBezTo>
                    <a:pt x="7346" y="5056"/>
                    <a:pt x="7371" y="4904"/>
                    <a:pt x="7383" y="4751"/>
                  </a:cubicBezTo>
                  <a:cubicBezTo>
                    <a:pt x="7395" y="4629"/>
                    <a:pt x="7395" y="4502"/>
                    <a:pt x="7371" y="4380"/>
                  </a:cubicBezTo>
                  <a:cubicBezTo>
                    <a:pt x="7371" y="4362"/>
                    <a:pt x="7383" y="4353"/>
                    <a:pt x="7396" y="4353"/>
                  </a:cubicBezTo>
                  <a:cubicBezTo>
                    <a:pt x="7405" y="4353"/>
                    <a:pt x="7414" y="4357"/>
                    <a:pt x="7420" y="4368"/>
                  </a:cubicBezTo>
                  <a:cubicBezTo>
                    <a:pt x="7480" y="4489"/>
                    <a:pt x="7529" y="4611"/>
                    <a:pt x="7566" y="4745"/>
                  </a:cubicBezTo>
                  <a:cubicBezTo>
                    <a:pt x="7608" y="4897"/>
                    <a:pt x="7633" y="5050"/>
                    <a:pt x="7639" y="5208"/>
                  </a:cubicBezTo>
                  <a:cubicBezTo>
                    <a:pt x="7785" y="5208"/>
                    <a:pt x="7925" y="5202"/>
                    <a:pt x="8065" y="5196"/>
                  </a:cubicBezTo>
                  <a:cubicBezTo>
                    <a:pt x="8071" y="5031"/>
                    <a:pt x="8083" y="4873"/>
                    <a:pt x="8083" y="4715"/>
                  </a:cubicBezTo>
                  <a:cubicBezTo>
                    <a:pt x="8083" y="4447"/>
                    <a:pt x="8053" y="4185"/>
                    <a:pt x="7943" y="3929"/>
                  </a:cubicBezTo>
                  <a:cubicBezTo>
                    <a:pt x="7939" y="3920"/>
                    <a:pt x="7948" y="3914"/>
                    <a:pt x="7957" y="3914"/>
                  </a:cubicBezTo>
                  <a:cubicBezTo>
                    <a:pt x="7961" y="3914"/>
                    <a:pt x="7964" y="3915"/>
                    <a:pt x="7968" y="3917"/>
                  </a:cubicBezTo>
                  <a:cubicBezTo>
                    <a:pt x="8169" y="4160"/>
                    <a:pt x="8284" y="4422"/>
                    <a:pt x="8351" y="4696"/>
                  </a:cubicBezTo>
                  <a:cubicBezTo>
                    <a:pt x="8394" y="4849"/>
                    <a:pt x="8418" y="5013"/>
                    <a:pt x="8431" y="5172"/>
                  </a:cubicBezTo>
                  <a:cubicBezTo>
                    <a:pt x="8705" y="5153"/>
                    <a:pt x="8985" y="5129"/>
                    <a:pt x="9259" y="5092"/>
                  </a:cubicBezTo>
                  <a:cubicBezTo>
                    <a:pt x="9320" y="5086"/>
                    <a:pt x="9356" y="4824"/>
                    <a:pt x="9381" y="4581"/>
                  </a:cubicBezTo>
                  <a:cubicBezTo>
                    <a:pt x="9399" y="4368"/>
                    <a:pt x="9411" y="4173"/>
                    <a:pt x="9405" y="4142"/>
                  </a:cubicBezTo>
                  <a:cubicBezTo>
                    <a:pt x="9387" y="4026"/>
                    <a:pt x="9375" y="3880"/>
                    <a:pt x="9363" y="3728"/>
                  </a:cubicBezTo>
                  <a:cubicBezTo>
                    <a:pt x="9344" y="3466"/>
                    <a:pt x="9326" y="3192"/>
                    <a:pt x="9265" y="2991"/>
                  </a:cubicBezTo>
                  <a:cubicBezTo>
                    <a:pt x="8936" y="1791"/>
                    <a:pt x="7925" y="1072"/>
                    <a:pt x="7018" y="591"/>
                  </a:cubicBezTo>
                  <a:cubicBezTo>
                    <a:pt x="6238" y="177"/>
                    <a:pt x="5391" y="61"/>
                    <a:pt x="4557" y="19"/>
                  </a:cubicBezTo>
                  <a:cubicBezTo>
                    <a:pt x="4371" y="8"/>
                    <a:pt x="4185" y="1"/>
                    <a:pt x="399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0" name="Google Shape;1940;p70"/>
            <p:cNvSpPr/>
            <p:nvPr/>
          </p:nvSpPr>
          <p:spPr>
            <a:xfrm>
              <a:off x="4646449" y="2344135"/>
              <a:ext cx="177463" cy="46546"/>
            </a:xfrm>
            <a:custGeom>
              <a:avLst/>
              <a:gdLst/>
              <a:ahLst/>
              <a:cxnLst/>
              <a:rect l="l" t="t" r="r" b="b"/>
              <a:pathLst>
                <a:path w="1506" h="395" extrusionOk="0">
                  <a:moveTo>
                    <a:pt x="521" y="1"/>
                  </a:moveTo>
                  <a:cubicBezTo>
                    <a:pt x="343" y="1"/>
                    <a:pt x="169" y="21"/>
                    <a:pt x="1" y="65"/>
                  </a:cubicBezTo>
                  <a:lnTo>
                    <a:pt x="43" y="254"/>
                  </a:lnTo>
                  <a:cubicBezTo>
                    <a:pt x="205" y="213"/>
                    <a:pt x="373" y="191"/>
                    <a:pt x="540" y="191"/>
                  </a:cubicBezTo>
                  <a:cubicBezTo>
                    <a:pt x="618" y="191"/>
                    <a:pt x="697" y="196"/>
                    <a:pt x="774" y="205"/>
                  </a:cubicBezTo>
                  <a:cubicBezTo>
                    <a:pt x="1000" y="230"/>
                    <a:pt x="1219" y="297"/>
                    <a:pt x="1420" y="394"/>
                  </a:cubicBezTo>
                  <a:lnTo>
                    <a:pt x="1505" y="218"/>
                  </a:lnTo>
                  <a:cubicBezTo>
                    <a:pt x="1280" y="114"/>
                    <a:pt x="1042" y="41"/>
                    <a:pt x="799" y="17"/>
                  </a:cubicBezTo>
                  <a:cubicBezTo>
                    <a:pt x="705" y="6"/>
                    <a:pt x="613" y="1"/>
                    <a:pt x="5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1" name="Google Shape;1941;p70"/>
            <p:cNvSpPr/>
            <p:nvPr/>
          </p:nvSpPr>
          <p:spPr>
            <a:xfrm>
              <a:off x="4777838" y="2011598"/>
              <a:ext cx="528383" cy="553601"/>
            </a:xfrm>
            <a:custGeom>
              <a:avLst/>
              <a:gdLst/>
              <a:ahLst/>
              <a:cxnLst/>
              <a:rect l="l" t="t" r="r" b="b"/>
              <a:pathLst>
                <a:path w="4484" h="4698" extrusionOk="0">
                  <a:moveTo>
                    <a:pt x="2324" y="194"/>
                  </a:moveTo>
                  <a:cubicBezTo>
                    <a:pt x="2393" y="194"/>
                    <a:pt x="2461" y="198"/>
                    <a:pt x="2528" y="207"/>
                  </a:cubicBezTo>
                  <a:cubicBezTo>
                    <a:pt x="3046" y="268"/>
                    <a:pt x="3509" y="542"/>
                    <a:pt x="3825" y="987"/>
                  </a:cubicBezTo>
                  <a:cubicBezTo>
                    <a:pt x="4148" y="1438"/>
                    <a:pt x="4288" y="1998"/>
                    <a:pt x="4221" y="2577"/>
                  </a:cubicBezTo>
                  <a:cubicBezTo>
                    <a:pt x="4154" y="3149"/>
                    <a:pt x="3886" y="3667"/>
                    <a:pt x="3472" y="4026"/>
                  </a:cubicBezTo>
                  <a:cubicBezTo>
                    <a:pt x="3114" y="4342"/>
                    <a:pt x="2684" y="4508"/>
                    <a:pt x="2239" y="4508"/>
                  </a:cubicBezTo>
                  <a:cubicBezTo>
                    <a:pt x="2169" y="4508"/>
                    <a:pt x="2099" y="4504"/>
                    <a:pt x="2029" y="4495"/>
                  </a:cubicBezTo>
                  <a:cubicBezTo>
                    <a:pt x="963" y="4367"/>
                    <a:pt x="201" y="3308"/>
                    <a:pt x="341" y="2126"/>
                  </a:cubicBezTo>
                  <a:cubicBezTo>
                    <a:pt x="408" y="1547"/>
                    <a:pt x="670" y="1036"/>
                    <a:pt x="1091" y="670"/>
                  </a:cubicBezTo>
                  <a:cubicBezTo>
                    <a:pt x="1389" y="408"/>
                    <a:pt x="1748" y="250"/>
                    <a:pt x="2120" y="207"/>
                  </a:cubicBezTo>
                  <a:cubicBezTo>
                    <a:pt x="2187" y="198"/>
                    <a:pt x="2255" y="194"/>
                    <a:pt x="2324" y="194"/>
                  </a:cubicBezTo>
                  <a:close/>
                  <a:moveTo>
                    <a:pt x="2332" y="1"/>
                  </a:moveTo>
                  <a:cubicBezTo>
                    <a:pt x="1836" y="1"/>
                    <a:pt x="1355" y="179"/>
                    <a:pt x="963" y="524"/>
                  </a:cubicBezTo>
                  <a:cubicBezTo>
                    <a:pt x="512" y="920"/>
                    <a:pt x="220" y="1480"/>
                    <a:pt x="146" y="2102"/>
                  </a:cubicBezTo>
                  <a:cubicBezTo>
                    <a:pt x="0" y="3393"/>
                    <a:pt x="835" y="4550"/>
                    <a:pt x="2010" y="4684"/>
                  </a:cubicBezTo>
                  <a:cubicBezTo>
                    <a:pt x="2086" y="4693"/>
                    <a:pt x="2163" y="4698"/>
                    <a:pt x="2238" y="4698"/>
                  </a:cubicBezTo>
                  <a:cubicBezTo>
                    <a:pt x="2313" y="4698"/>
                    <a:pt x="2388" y="4693"/>
                    <a:pt x="2461" y="4684"/>
                  </a:cubicBezTo>
                  <a:cubicBezTo>
                    <a:pt x="2875" y="4641"/>
                    <a:pt x="3265" y="4465"/>
                    <a:pt x="3600" y="4172"/>
                  </a:cubicBezTo>
                  <a:cubicBezTo>
                    <a:pt x="4051" y="3777"/>
                    <a:pt x="4337" y="3222"/>
                    <a:pt x="4410" y="2595"/>
                  </a:cubicBezTo>
                  <a:cubicBezTo>
                    <a:pt x="4483" y="1974"/>
                    <a:pt x="4331" y="1365"/>
                    <a:pt x="3984" y="877"/>
                  </a:cubicBezTo>
                  <a:cubicBezTo>
                    <a:pt x="3630" y="390"/>
                    <a:pt x="3125" y="79"/>
                    <a:pt x="2552" y="12"/>
                  </a:cubicBezTo>
                  <a:cubicBezTo>
                    <a:pt x="2479" y="5"/>
                    <a:pt x="2405" y="1"/>
                    <a:pt x="233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2" name="Google Shape;1942;p70"/>
            <p:cNvSpPr/>
            <p:nvPr/>
          </p:nvSpPr>
          <p:spPr>
            <a:xfrm>
              <a:off x="4181345" y="1942545"/>
              <a:ext cx="529090" cy="553836"/>
            </a:xfrm>
            <a:custGeom>
              <a:avLst/>
              <a:gdLst/>
              <a:ahLst/>
              <a:cxnLst/>
              <a:rect l="l" t="t" r="r" b="b"/>
              <a:pathLst>
                <a:path w="4490" h="4700" extrusionOk="0">
                  <a:moveTo>
                    <a:pt x="2328" y="190"/>
                  </a:moveTo>
                  <a:cubicBezTo>
                    <a:pt x="2397" y="190"/>
                    <a:pt x="2466" y="194"/>
                    <a:pt x="2535" y="202"/>
                  </a:cubicBezTo>
                  <a:cubicBezTo>
                    <a:pt x="3046" y="263"/>
                    <a:pt x="3509" y="544"/>
                    <a:pt x="3826" y="988"/>
                  </a:cubicBezTo>
                  <a:cubicBezTo>
                    <a:pt x="4149" y="1439"/>
                    <a:pt x="4289" y="1999"/>
                    <a:pt x="4222" y="2572"/>
                  </a:cubicBezTo>
                  <a:cubicBezTo>
                    <a:pt x="4155" y="3150"/>
                    <a:pt x="3893" y="3662"/>
                    <a:pt x="3479" y="4028"/>
                  </a:cubicBezTo>
                  <a:cubicBezTo>
                    <a:pt x="3121" y="4338"/>
                    <a:pt x="2691" y="4503"/>
                    <a:pt x="2246" y="4503"/>
                  </a:cubicBezTo>
                  <a:cubicBezTo>
                    <a:pt x="2176" y="4503"/>
                    <a:pt x="2106" y="4499"/>
                    <a:pt x="2035" y="4490"/>
                  </a:cubicBezTo>
                  <a:cubicBezTo>
                    <a:pt x="963" y="4369"/>
                    <a:pt x="208" y="3303"/>
                    <a:pt x="342" y="2121"/>
                  </a:cubicBezTo>
                  <a:cubicBezTo>
                    <a:pt x="409" y="1549"/>
                    <a:pt x="677" y="1031"/>
                    <a:pt x="1091" y="671"/>
                  </a:cubicBezTo>
                  <a:cubicBezTo>
                    <a:pt x="1450" y="360"/>
                    <a:pt x="1882" y="190"/>
                    <a:pt x="2328" y="190"/>
                  </a:cubicBezTo>
                  <a:close/>
                  <a:moveTo>
                    <a:pt x="2323" y="0"/>
                  </a:moveTo>
                  <a:cubicBezTo>
                    <a:pt x="1835" y="0"/>
                    <a:pt x="1358" y="183"/>
                    <a:pt x="963" y="525"/>
                  </a:cubicBezTo>
                  <a:cubicBezTo>
                    <a:pt x="512" y="921"/>
                    <a:pt x="226" y="1482"/>
                    <a:pt x="153" y="2103"/>
                  </a:cubicBezTo>
                  <a:cubicBezTo>
                    <a:pt x="1" y="3388"/>
                    <a:pt x="835" y="4545"/>
                    <a:pt x="2011" y="4685"/>
                  </a:cubicBezTo>
                  <a:cubicBezTo>
                    <a:pt x="2087" y="4695"/>
                    <a:pt x="2163" y="4699"/>
                    <a:pt x="2239" y="4699"/>
                  </a:cubicBezTo>
                  <a:cubicBezTo>
                    <a:pt x="2315" y="4699"/>
                    <a:pt x="2391" y="4695"/>
                    <a:pt x="2468" y="4685"/>
                  </a:cubicBezTo>
                  <a:cubicBezTo>
                    <a:pt x="2876" y="4637"/>
                    <a:pt x="3272" y="4460"/>
                    <a:pt x="3600" y="4174"/>
                  </a:cubicBezTo>
                  <a:cubicBezTo>
                    <a:pt x="4051" y="3778"/>
                    <a:pt x="4344" y="3217"/>
                    <a:pt x="4417" y="2596"/>
                  </a:cubicBezTo>
                  <a:cubicBezTo>
                    <a:pt x="4490" y="1975"/>
                    <a:pt x="4331" y="1366"/>
                    <a:pt x="3984" y="879"/>
                  </a:cubicBezTo>
                  <a:cubicBezTo>
                    <a:pt x="3631" y="385"/>
                    <a:pt x="3125" y="81"/>
                    <a:pt x="2553" y="14"/>
                  </a:cubicBezTo>
                  <a:cubicBezTo>
                    <a:pt x="2476" y="5"/>
                    <a:pt x="2399" y="0"/>
                    <a:pt x="232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3" name="Google Shape;1943;p70"/>
            <p:cNvSpPr/>
            <p:nvPr/>
          </p:nvSpPr>
          <p:spPr>
            <a:xfrm>
              <a:off x="4646685" y="2545283"/>
              <a:ext cx="112535" cy="90853"/>
            </a:xfrm>
            <a:custGeom>
              <a:avLst/>
              <a:gdLst/>
              <a:ahLst/>
              <a:cxnLst/>
              <a:rect l="l" t="t" r="r" b="b"/>
              <a:pathLst>
                <a:path w="955" h="771" extrusionOk="0">
                  <a:moveTo>
                    <a:pt x="94" y="1"/>
                  </a:moveTo>
                  <a:cubicBezTo>
                    <a:pt x="47" y="1"/>
                    <a:pt x="1" y="38"/>
                    <a:pt x="23" y="94"/>
                  </a:cubicBezTo>
                  <a:cubicBezTo>
                    <a:pt x="72" y="228"/>
                    <a:pt x="133" y="350"/>
                    <a:pt x="212" y="466"/>
                  </a:cubicBezTo>
                  <a:cubicBezTo>
                    <a:pt x="285" y="575"/>
                    <a:pt x="382" y="709"/>
                    <a:pt x="504" y="758"/>
                  </a:cubicBezTo>
                  <a:cubicBezTo>
                    <a:pt x="530" y="767"/>
                    <a:pt x="554" y="771"/>
                    <a:pt x="576" y="771"/>
                  </a:cubicBezTo>
                  <a:cubicBezTo>
                    <a:pt x="679" y="771"/>
                    <a:pt x="754" y="689"/>
                    <a:pt x="809" y="600"/>
                  </a:cubicBezTo>
                  <a:cubicBezTo>
                    <a:pt x="888" y="466"/>
                    <a:pt x="931" y="313"/>
                    <a:pt x="949" y="155"/>
                  </a:cubicBezTo>
                  <a:cubicBezTo>
                    <a:pt x="955" y="108"/>
                    <a:pt x="922" y="85"/>
                    <a:pt x="885" y="85"/>
                  </a:cubicBezTo>
                  <a:cubicBezTo>
                    <a:pt x="846" y="85"/>
                    <a:pt x="803" y="111"/>
                    <a:pt x="797" y="161"/>
                  </a:cubicBezTo>
                  <a:cubicBezTo>
                    <a:pt x="784" y="271"/>
                    <a:pt x="754" y="380"/>
                    <a:pt x="705" y="478"/>
                  </a:cubicBezTo>
                  <a:cubicBezTo>
                    <a:pt x="681" y="521"/>
                    <a:pt x="656" y="575"/>
                    <a:pt x="614" y="606"/>
                  </a:cubicBezTo>
                  <a:cubicBezTo>
                    <a:pt x="602" y="614"/>
                    <a:pt x="591" y="618"/>
                    <a:pt x="580" y="618"/>
                  </a:cubicBezTo>
                  <a:cubicBezTo>
                    <a:pt x="543" y="618"/>
                    <a:pt x="508" y="580"/>
                    <a:pt x="480" y="557"/>
                  </a:cubicBezTo>
                  <a:cubicBezTo>
                    <a:pt x="340" y="411"/>
                    <a:pt x="236" y="234"/>
                    <a:pt x="169" y="52"/>
                  </a:cubicBezTo>
                  <a:cubicBezTo>
                    <a:pt x="155" y="16"/>
                    <a:pt x="124" y="1"/>
                    <a:pt x="9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44" name="Google Shape;1944;p70"/>
          <p:cNvGrpSpPr/>
          <p:nvPr/>
        </p:nvGrpSpPr>
        <p:grpSpPr>
          <a:xfrm>
            <a:off x="713230" y="2447671"/>
            <a:ext cx="1469772" cy="1713326"/>
            <a:chOff x="1018614" y="1199980"/>
            <a:chExt cx="1705467" cy="1988078"/>
          </a:xfrm>
        </p:grpSpPr>
        <p:sp>
          <p:nvSpPr>
            <p:cNvPr id="1945" name="Google Shape;1945;p70"/>
            <p:cNvSpPr/>
            <p:nvPr/>
          </p:nvSpPr>
          <p:spPr>
            <a:xfrm rot="-1292753">
              <a:off x="2352845" y="2405108"/>
              <a:ext cx="317067" cy="355332"/>
            </a:xfrm>
            <a:custGeom>
              <a:avLst/>
              <a:gdLst/>
              <a:ahLst/>
              <a:cxnLst/>
              <a:rect l="l" t="t" r="r" b="b"/>
              <a:pathLst>
                <a:path w="2577" h="2888" extrusionOk="0">
                  <a:moveTo>
                    <a:pt x="1569" y="0"/>
                  </a:moveTo>
                  <a:cubicBezTo>
                    <a:pt x="1541" y="0"/>
                    <a:pt x="1514" y="2"/>
                    <a:pt x="1487" y="5"/>
                  </a:cubicBezTo>
                  <a:cubicBezTo>
                    <a:pt x="1103" y="48"/>
                    <a:pt x="823" y="456"/>
                    <a:pt x="658" y="778"/>
                  </a:cubicBezTo>
                  <a:cubicBezTo>
                    <a:pt x="409" y="1260"/>
                    <a:pt x="214" y="1783"/>
                    <a:pt x="61" y="2319"/>
                  </a:cubicBezTo>
                  <a:cubicBezTo>
                    <a:pt x="25" y="2453"/>
                    <a:pt x="1" y="2630"/>
                    <a:pt x="110" y="2740"/>
                  </a:cubicBezTo>
                  <a:cubicBezTo>
                    <a:pt x="165" y="2801"/>
                    <a:pt x="244" y="2819"/>
                    <a:pt x="323" y="2837"/>
                  </a:cubicBezTo>
                  <a:cubicBezTo>
                    <a:pt x="475" y="2871"/>
                    <a:pt x="627" y="2888"/>
                    <a:pt x="777" y="2888"/>
                  </a:cubicBezTo>
                  <a:cubicBezTo>
                    <a:pt x="1138" y="2888"/>
                    <a:pt x="1483" y="2791"/>
                    <a:pt x="1767" y="2606"/>
                  </a:cubicBezTo>
                  <a:cubicBezTo>
                    <a:pt x="2169" y="2338"/>
                    <a:pt x="2443" y="1899"/>
                    <a:pt x="2528" y="1394"/>
                  </a:cubicBezTo>
                  <a:cubicBezTo>
                    <a:pt x="2577" y="1083"/>
                    <a:pt x="2547" y="724"/>
                    <a:pt x="2346" y="431"/>
                  </a:cubicBezTo>
                  <a:cubicBezTo>
                    <a:pt x="2168" y="170"/>
                    <a:pt x="1858" y="0"/>
                    <a:pt x="156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6" name="Google Shape;1946;p70"/>
            <p:cNvSpPr/>
            <p:nvPr/>
          </p:nvSpPr>
          <p:spPr>
            <a:xfrm rot="-1292753">
              <a:off x="1309962" y="2606726"/>
              <a:ext cx="261701" cy="389659"/>
            </a:xfrm>
            <a:custGeom>
              <a:avLst/>
              <a:gdLst/>
              <a:ahLst/>
              <a:cxnLst/>
              <a:rect l="l" t="t" r="r" b="b"/>
              <a:pathLst>
                <a:path w="2127" h="3167" extrusionOk="0">
                  <a:moveTo>
                    <a:pt x="1200" y="1"/>
                  </a:moveTo>
                  <a:cubicBezTo>
                    <a:pt x="1003" y="1"/>
                    <a:pt x="796" y="61"/>
                    <a:pt x="628" y="175"/>
                  </a:cubicBezTo>
                  <a:cubicBezTo>
                    <a:pt x="335" y="376"/>
                    <a:pt x="177" y="699"/>
                    <a:pt x="110" y="1010"/>
                  </a:cubicBezTo>
                  <a:cubicBezTo>
                    <a:pt x="0" y="1509"/>
                    <a:pt x="98" y="2021"/>
                    <a:pt x="372" y="2411"/>
                  </a:cubicBezTo>
                  <a:cubicBezTo>
                    <a:pt x="652" y="2807"/>
                    <a:pt x="1109" y="3075"/>
                    <a:pt x="1633" y="3154"/>
                  </a:cubicBezTo>
                  <a:cubicBezTo>
                    <a:pt x="1672" y="3160"/>
                    <a:pt x="1712" y="3166"/>
                    <a:pt x="1751" y="3166"/>
                  </a:cubicBezTo>
                  <a:cubicBezTo>
                    <a:pt x="1791" y="3166"/>
                    <a:pt x="1831" y="3160"/>
                    <a:pt x="1870" y="3142"/>
                  </a:cubicBezTo>
                  <a:cubicBezTo>
                    <a:pt x="2010" y="3081"/>
                    <a:pt x="2053" y="2910"/>
                    <a:pt x="2065" y="2770"/>
                  </a:cubicBezTo>
                  <a:cubicBezTo>
                    <a:pt x="2120" y="2216"/>
                    <a:pt x="2126" y="1655"/>
                    <a:pt x="2071" y="1113"/>
                  </a:cubicBezTo>
                  <a:cubicBezTo>
                    <a:pt x="2035" y="754"/>
                    <a:pt x="1925" y="273"/>
                    <a:pt x="1584" y="90"/>
                  </a:cubicBezTo>
                  <a:cubicBezTo>
                    <a:pt x="1471" y="30"/>
                    <a:pt x="1338" y="1"/>
                    <a:pt x="120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7" name="Google Shape;1947;p70"/>
            <p:cNvSpPr/>
            <p:nvPr/>
          </p:nvSpPr>
          <p:spPr>
            <a:xfrm rot="-1292753">
              <a:off x="1400817" y="1920288"/>
              <a:ext cx="1097986" cy="1104753"/>
            </a:xfrm>
            <a:custGeom>
              <a:avLst/>
              <a:gdLst/>
              <a:ahLst/>
              <a:cxnLst/>
              <a:rect l="l" t="t" r="r" b="b"/>
              <a:pathLst>
                <a:path w="8924" h="8979" extrusionOk="0">
                  <a:moveTo>
                    <a:pt x="3410" y="1"/>
                  </a:moveTo>
                  <a:cubicBezTo>
                    <a:pt x="2179" y="1"/>
                    <a:pt x="1105" y="838"/>
                    <a:pt x="799" y="2038"/>
                  </a:cubicBezTo>
                  <a:cubicBezTo>
                    <a:pt x="518" y="3153"/>
                    <a:pt x="299" y="4292"/>
                    <a:pt x="159" y="5437"/>
                  </a:cubicBezTo>
                  <a:cubicBezTo>
                    <a:pt x="1" y="6704"/>
                    <a:pt x="750" y="7916"/>
                    <a:pt x="1962" y="8330"/>
                  </a:cubicBezTo>
                  <a:cubicBezTo>
                    <a:pt x="3077" y="8708"/>
                    <a:pt x="4210" y="8921"/>
                    <a:pt x="5385" y="8976"/>
                  </a:cubicBezTo>
                  <a:cubicBezTo>
                    <a:pt x="5428" y="8978"/>
                    <a:pt x="5471" y="8979"/>
                    <a:pt x="5514" y="8979"/>
                  </a:cubicBezTo>
                  <a:cubicBezTo>
                    <a:pt x="6740" y="8979"/>
                    <a:pt x="7820" y="8142"/>
                    <a:pt x="8126" y="6942"/>
                  </a:cubicBezTo>
                  <a:cubicBezTo>
                    <a:pt x="8406" y="5821"/>
                    <a:pt x="8619" y="4688"/>
                    <a:pt x="8766" y="3543"/>
                  </a:cubicBezTo>
                  <a:cubicBezTo>
                    <a:pt x="8924" y="2270"/>
                    <a:pt x="8175" y="1058"/>
                    <a:pt x="6963" y="650"/>
                  </a:cubicBezTo>
                  <a:cubicBezTo>
                    <a:pt x="5848" y="272"/>
                    <a:pt x="4715" y="59"/>
                    <a:pt x="3540" y="4"/>
                  </a:cubicBezTo>
                  <a:cubicBezTo>
                    <a:pt x="3496" y="2"/>
                    <a:pt x="3453" y="1"/>
                    <a:pt x="341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8" name="Google Shape;1948;p70"/>
            <p:cNvSpPr/>
            <p:nvPr/>
          </p:nvSpPr>
          <p:spPr>
            <a:xfrm rot="-1292753">
              <a:off x="1914402" y="2655274"/>
              <a:ext cx="145553" cy="78990"/>
            </a:xfrm>
            <a:custGeom>
              <a:avLst/>
              <a:gdLst/>
              <a:ahLst/>
              <a:cxnLst/>
              <a:rect l="l" t="t" r="r" b="b"/>
              <a:pathLst>
                <a:path w="1183" h="642" extrusionOk="0">
                  <a:moveTo>
                    <a:pt x="595" y="1"/>
                  </a:moveTo>
                  <a:cubicBezTo>
                    <a:pt x="475" y="1"/>
                    <a:pt x="359" y="37"/>
                    <a:pt x="263" y="99"/>
                  </a:cubicBezTo>
                  <a:cubicBezTo>
                    <a:pt x="141" y="172"/>
                    <a:pt x="37" y="288"/>
                    <a:pt x="1" y="422"/>
                  </a:cubicBezTo>
                  <a:cubicBezTo>
                    <a:pt x="92" y="319"/>
                    <a:pt x="202" y="246"/>
                    <a:pt x="318" y="197"/>
                  </a:cubicBezTo>
                  <a:cubicBezTo>
                    <a:pt x="398" y="165"/>
                    <a:pt x="489" y="147"/>
                    <a:pt x="576" y="147"/>
                  </a:cubicBezTo>
                  <a:cubicBezTo>
                    <a:pt x="606" y="147"/>
                    <a:pt x="636" y="149"/>
                    <a:pt x="665" y="154"/>
                  </a:cubicBezTo>
                  <a:cubicBezTo>
                    <a:pt x="780" y="179"/>
                    <a:pt x="884" y="233"/>
                    <a:pt x="969" y="319"/>
                  </a:cubicBezTo>
                  <a:cubicBezTo>
                    <a:pt x="1055" y="410"/>
                    <a:pt x="1122" y="526"/>
                    <a:pt x="1182" y="641"/>
                  </a:cubicBezTo>
                  <a:cubicBezTo>
                    <a:pt x="1176" y="507"/>
                    <a:pt x="1140" y="367"/>
                    <a:pt x="1055" y="246"/>
                  </a:cubicBezTo>
                  <a:cubicBezTo>
                    <a:pt x="1018" y="191"/>
                    <a:pt x="963" y="136"/>
                    <a:pt x="902" y="93"/>
                  </a:cubicBezTo>
                  <a:cubicBezTo>
                    <a:pt x="835" y="51"/>
                    <a:pt x="762" y="20"/>
                    <a:pt x="689" y="8"/>
                  </a:cubicBezTo>
                  <a:cubicBezTo>
                    <a:pt x="658" y="3"/>
                    <a:pt x="626" y="1"/>
                    <a:pt x="5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9" name="Google Shape;1949;p70"/>
            <p:cNvSpPr/>
            <p:nvPr/>
          </p:nvSpPr>
          <p:spPr>
            <a:xfrm rot="-1292753">
              <a:off x="2116977" y="2427251"/>
              <a:ext cx="244475" cy="207564"/>
            </a:xfrm>
            <a:custGeom>
              <a:avLst/>
              <a:gdLst/>
              <a:ahLst/>
              <a:cxnLst/>
              <a:rect l="l" t="t" r="r" b="b"/>
              <a:pathLst>
                <a:path w="1987" h="1687" extrusionOk="0">
                  <a:moveTo>
                    <a:pt x="1084" y="0"/>
                  </a:moveTo>
                  <a:cubicBezTo>
                    <a:pt x="946" y="0"/>
                    <a:pt x="808" y="26"/>
                    <a:pt x="683" y="78"/>
                  </a:cubicBezTo>
                  <a:cubicBezTo>
                    <a:pt x="360" y="212"/>
                    <a:pt x="116" y="510"/>
                    <a:pt x="37" y="852"/>
                  </a:cubicBezTo>
                  <a:cubicBezTo>
                    <a:pt x="7" y="1004"/>
                    <a:pt x="1" y="1162"/>
                    <a:pt x="43" y="1308"/>
                  </a:cubicBezTo>
                  <a:cubicBezTo>
                    <a:pt x="61" y="1363"/>
                    <a:pt x="80" y="1418"/>
                    <a:pt x="110" y="1467"/>
                  </a:cubicBezTo>
                  <a:cubicBezTo>
                    <a:pt x="264" y="1418"/>
                    <a:pt x="425" y="1396"/>
                    <a:pt x="587" y="1396"/>
                  </a:cubicBezTo>
                  <a:cubicBezTo>
                    <a:pt x="955" y="1396"/>
                    <a:pt x="1332" y="1509"/>
                    <a:pt x="1657" y="1686"/>
                  </a:cubicBezTo>
                  <a:cubicBezTo>
                    <a:pt x="1694" y="1656"/>
                    <a:pt x="1724" y="1625"/>
                    <a:pt x="1755" y="1595"/>
                  </a:cubicBezTo>
                  <a:cubicBezTo>
                    <a:pt x="1913" y="1400"/>
                    <a:pt x="1986" y="1144"/>
                    <a:pt x="1962" y="894"/>
                  </a:cubicBezTo>
                  <a:cubicBezTo>
                    <a:pt x="1944" y="632"/>
                    <a:pt x="1816" y="255"/>
                    <a:pt x="1572" y="121"/>
                  </a:cubicBezTo>
                  <a:cubicBezTo>
                    <a:pt x="1424" y="40"/>
                    <a:pt x="1254" y="0"/>
                    <a:pt x="10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0" name="Google Shape;1950;p70"/>
            <p:cNvSpPr/>
            <p:nvPr/>
          </p:nvSpPr>
          <p:spPr>
            <a:xfrm rot="-1292753">
              <a:off x="2132305" y="2478500"/>
              <a:ext cx="177051" cy="142600"/>
            </a:xfrm>
            <a:custGeom>
              <a:avLst/>
              <a:gdLst/>
              <a:ahLst/>
              <a:cxnLst/>
              <a:rect l="l" t="t" r="r" b="b"/>
              <a:pathLst>
                <a:path w="1439" h="1159" extrusionOk="0">
                  <a:moveTo>
                    <a:pt x="698" y="0"/>
                  </a:moveTo>
                  <a:cubicBezTo>
                    <a:pt x="382" y="0"/>
                    <a:pt x="96" y="228"/>
                    <a:pt x="37" y="549"/>
                  </a:cubicBezTo>
                  <a:cubicBezTo>
                    <a:pt x="1" y="744"/>
                    <a:pt x="49" y="933"/>
                    <a:pt x="159" y="1079"/>
                  </a:cubicBezTo>
                  <a:cubicBezTo>
                    <a:pt x="271" y="1056"/>
                    <a:pt x="387" y="1046"/>
                    <a:pt x="503" y="1046"/>
                  </a:cubicBezTo>
                  <a:cubicBezTo>
                    <a:pt x="729" y="1046"/>
                    <a:pt x="959" y="1086"/>
                    <a:pt x="1176" y="1158"/>
                  </a:cubicBezTo>
                  <a:cubicBezTo>
                    <a:pt x="1274" y="1067"/>
                    <a:pt x="1341" y="945"/>
                    <a:pt x="1365" y="799"/>
                  </a:cubicBezTo>
                  <a:cubicBezTo>
                    <a:pt x="1438" y="434"/>
                    <a:pt x="1195" y="80"/>
                    <a:pt x="829" y="13"/>
                  </a:cubicBezTo>
                  <a:cubicBezTo>
                    <a:pt x="785" y="5"/>
                    <a:pt x="742" y="0"/>
                    <a:pt x="6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1" name="Google Shape;1951;p70"/>
            <p:cNvSpPr/>
            <p:nvPr/>
          </p:nvSpPr>
          <p:spPr>
            <a:xfrm rot="-1292753">
              <a:off x="2170114" y="2406192"/>
              <a:ext cx="183818" cy="129681"/>
            </a:xfrm>
            <a:custGeom>
              <a:avLst/>
              <a:gdLst/>
              <a:ahLst/>
              <a:cxnLst/>
              <a:rect l="l" t="t" r="r" b="b"/>
              <a:pathLst>
                <a:path w="1494" h="1054" extrusionOk="0">
                  <a:moveTo>
                    <a:pt x="551" y="1"/>
                  </a:moveTo>
                  <a:cubicBezTo>
                    <a:pt x="371" y="1"/>
                    <a:pt x="183" y="56"/>
                    <a:pt x="6" y="177"/>
                  </a:cubicBezTo>
                  <a:cubicBezTo>
                    <a:pt x="1" y="182"/>
                    <a:pt x="4" y="191"/>
                    <a:pt x="8" y="191"/>
                  </a:cubicBezTo>
                  <a:cubicBezTo>
                    <a:pt x="9" y="191"/>
                    <a:pt x="10" y="191"/>
                    <a:pt x="12" y="190"/>
                  </a:cubicBezTo>
                  <a:cubicBezTo>
                    <a:pt x="128" y="139"/>
                    <a:pt x="249" y="116"/>
                    <a:pt x="368" y="116"/>
                  </a:cubicBezTo>
                  <a:cubicBezTo>
                    <a:pt x="865" y="116"/>
                    <a:pt x="1334" y="523"/>
                    <a:pt x="1364" y="1048"/>
                  </a:cubicBezTo>
                  <a:cubicBezTo>
                    <a:pt x="1364" y="1052"/>
                    <a:pt x="1367" y="1053"/>
                    <a:pt x="1370" y="1053"/>
                  </a:cubicBezTo>
                  <a:cubicBezTo>
                    <a:pt x="1373" y="1053"/>
                    <a:pt x="1376" y="1052"/>
                    <a:pt x="1376" y="1048"/>
                  </a:cubicBezTo>
                  <a:cubicBezTo>
                    <a:pt x="1493" y="445"/>
                    <a:pt x="1060" y="1"/>
                    <a:pt x="55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2" name="Google Shape;1952;p70"/>
            <p:cNvSpPr/>
            <p:nvPr/>
          </p:nvSpPr>
          <p:spPr>
            <a:xfrm rot="-1292753">
              <a:off x="1581310" y="2525048"/>
              <a:ext cx="245952" cy="220483"/>
            </a:xfrm>
            <a:custGeom>
              <a:avLst/>
              <a:gdLst/>
              <a:ahLst/>
              <a:cxnLst/>
              <a:rect l="l" t="t" r="r" b="b"/>
              <a:pathLst>
                <a:path w="1999" h="1792" extrusionOk="0">
                  <a:moveTo>
                    <a:pt x="903" y="0"/>
                  </a:moveTo>
                  <a:cubicBezTo>
                    <a:pt x="864" y="0"/>
                    <a:pt x="825" y="2"/>
                    <a:pt x="786" y="7"/>
                  </a:cubicBezTo>
                  <a:cubicBezTo>
                    <a:pt x="512" y="44"/>
                    <a:pt x="256" y="348"/>
                    <a:pt x="141" y="580"/>
                  </a:cubicBezTo>
                  <a:cubicBezTo>
                    <a:pt x="31" y="805"/>
                    <a:pt x="0" y="1073"/>
                    <a:pt x="80" y="1311"/>
                  </a:cubicBezTo>
                  <a:cubicBezTo>
                    <a:pt x="98" y="1353"/>
                    <a:pt x="116" y="1396"/>
                    <a:pt x="134" y="1432"/>
                  </a:cubicBezTo>
                  <a:cubicBezTo>
                    <a:pt x="239" y="1419"/>
                    <a:pt x="346" y="1412"/>
                    <a:pt x="453" y="1412"/>
                  </a:cubicBezTo>
                  <a:cubicBezTo>
                    <a:pt x="891" y="1412"/>
                    <a:pt x="1329" y="1527"/>
                    <a:pt x="1657" y="1792"/>
                  </a:cubicBezTo>
                  <a:cubicBezTo>
                    <a:pt x="1700" y="1755"/>
                    <a:pt x="1742" y="1719"/>
                    <a:pt x="1773" y="1670"/>
                  </a:cubicBezTo>
                  <a:cubicBezTo>
                    <a:pt x="1870" y="1548"/>
                    <a:pt x="1925" y="1402"/>
                    <a:pt x="1950" y="1250"/>
                  </a:cubicBezTo>
                  <a:cubicBezTo>
                    <a:pt x="1998" y="902"/>
                    <a:pt x="1883" y="537"/>
                    <a:pt x="1633" y="293"/>
                  </a:cubicBezTo>
                  <a:cubicBezTo>
                    <a:pt x="1441" y="107"/>
                    <a:pt x="1171" y="0"/>
                    <a:pt x="9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3" name="Google Shape;1953;p70"/>
            <p:cNvSpPr/>
            <p:nvPr/>
          </p:nvSpPr>
          <p:spPr>
            <a:xfrm rot="-1292753">
              <a:off x="1649551" y="2570740"/>
              <a:ext cx="175574" cy="153797"/>
            </a:xfrm>
            <a:custGeom>
              <a:avLst/>
              <a:gdLst/>
              <a:ahLst/>
              <a:cxnLst/>
              <a:rect l="l" t="t" r="r" b="b"/>
              <a:pathLst>
                <a:path w="1427" h="1250" extrusionOk="0">
                  <a:moveTo>
                    <a:pt x="691" y="0"/>
                  </a:moveTo>
                  <a:cubicBezTo>
                    <a:pt x="371" y="0"/>
                    <a:pt x="90" y="227"/>
                    <a:pt x="31" y="549"/>
                  </a:cubicBezTo>
                  <a:cubicBezTo>
                    <a:pt x="1" y="689"/>
                    <a:pt x="25" y="829"/>
                    <a:pt x="74" y="951"/>
                  </a:cubicBezTo>
                  <a:cubicBezTo>
                    <a:pt x="427" y="969"/>
                    <a:pt x="768" y="1067"/>
                    <a:pt x="1049" y="1250"/>
                  </a:cubicBezTo>
                  <a:cubicBezTo>
                    <a:pt x="1207" y="1158"/>
                    <a:pt x="1323" y="1000"/>
                    <a:pt x="1359" y="805"/>
                  </a:cubicBezTo>
                  <a:cubicBezTo>
                    <a:pt x="1426" y="433"/>
                    <a:pt x="1189" y="80"/>
                    <a:pt x="823" y="13"/>
                  </a:cubicBezTo>
                  <a:cubicBezTo>
                    <a:pt x="779" y="4"/>
                    <a:pt x="734" y="0"/>
                    <a:pt x="6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4" name="Google Shape;1954;p70"/>
            <p:cNvSpPr/>
            <p:nvPr/>
          </p:nvSpPr>
          <p:spPr>
            <a:xfrm rot="-1292753">
              <a:off x="1567674" y="2525561"/>
              <a:ext cx="196368" cy="90802"/>
            </a:xfrm>
            <a:custGeom>
              <a:avLst/>
              <a:gdLst/>
              <a:ahLst/>
              <a:cxnLst/>
              <a:rect l="l" t="t" r="r" b="b"/>
              <a:pathLst>
                <a:path w="1596" h="738" extrusionOk="0">
                  <a:moveTo>
                    <a:pt x="834" y="1"/>
                  </a:moveTo>
                  <a:cubicBezTo>
                    <a:pt x="452" y="1"/>
                    <a:pt x="86" y="259"/>
                    <a:pt x="1" y="733"/>
                  </a:cubicBezTo>
                  <a:cubicBezTo>
                    <a:pt x="1" y="736"/>
                    <a:pt x="2" y="737"/>
                    <a:pt x="4" y="737"/>
                  </a:cubicBezTo>
                  <a:cubicBezTo>
                    <a:pt x="6" y="737"/>
                    <a:pt x="7" y="736"/>
                    <a:pt x="7" y="733"/>
                  </a:cubicBezTo>
                  <a:cubicBezTo>
                    <a:pt x="174" y="373"/>
                    <a:pt x="549" y="169"/>
                    <a:pt x="921" y="169"/>
                  </a:cubicBezTo>
                  <a:cubicBezTo>
                    <a:pt x="1160" y="169"/>
                    <a:pt x="1397" y="253"/>
                    <a:pt x="1579" y="434"/>
                  </a:cubicBezTo>
                  <a:cubicBezTo>
                    <a:pt x="1580" y="436"/>
                    <a:pt x="1581" y="436"/>
                    <a:pt x="1583" y="436"/>
                  </a:cubicBezTo>
                  <a:cubicBezTo>
                    <a:pt x="1589" y="436"/>
                    <a:pt x="1596" y="427"/>
                    <a:pt x="1591" y="422"/>
                  </a:cubicBezTo>
                  <a:cubicBezTo>
                    <a:pt x="1396" y="136"/>
                    <a:pt x="1111" y="1"/>
                    <a:pt x="83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5" name="Google Shape;1955;p70"/>
            <p:cNvSpPr/>
            <p:nvPr/>
          </p:nvSpPr>
          <p:spPr>
            <a:xfrm rot="-1292753">
              <a:off x="2092551" y="2291881"/>
              <a:ext cx="253211" cy="83542"/>
            </a:xfrm>
            <a:custGeom>
              <a:avLst/>
              <a:gdLst/>
              <a:ahLst/>
              <a:cxnLst/>
              <a:rect l="l" t="t" r="r" b="b"/>
              <a:pathLst>
                <a:path w="2058" h="679" extrusionOk="0">
                  <a:moveTo>
                    <a:pt x="751" y="0"/>
                  </a:moveTo>
                  <a:cubicBezTo>
                    <a:pt x="529" y="0"/>
                    <a:pt x="300" y="44"/>
                    <a:pt x="80" y="139"/>
                  </a:cubicBezTo>
                  <a:cubicBezTo>
                    <a:pt x="43" y="151"/>
                    <a:pt x="13" y="200"/>
                    <a:pt x="7" y="243"/>
                  </a:cubicBezTo>
                  <a:cubicBezTo>
                    <a:pt x="1" y="285"/>
                    <a:pt x="7" y="292"/>
                    <a:pt x="25" y="328"/>
                  </a:cubicBezTo>
                  <a:cubicBezTo>
                    <a:pt x="39" y="357"/>
                    <a:pt x="72" y="367"/>
                    <a:pt x="104" y="367"/>
                  </a:cubicBezTo>
                  <a:cubicBezTo>
                    <a:pt x="112" y="367"/>
                    <a:pt x="121" y="366"/>
                    <a:pt x="128" y="365"/>
                  </a:cubicBezTo>
                  <a:cubicBezTo>
                    <a:pt x="355" y="326"/>
                    <a:pt x="571" y="304"/>
                    <a:pt x="777" y="304"/>
                  </a:cubicBezTo>
                  <a:cubicBezTo>
                    <a:pt x="1226" y="304"/>
                    <a:pt x="1631" y="408"/>
                    <a:pt x="2011" y="675"/>
                  </a:cubicBezTo>
                  <a:cubicBezTo>
                    <a:pt x="2013" y="677"/>
                    <a:pt x="2017" y="678"/>
                    <a:pt x="2020" y="678"/>
                  </a:cubicBezTo>
                  <a:cubicBezTo>
                    <a:pt x="2037" y="678"/>
                    <a:pt x="2057" y="654"/>
                    <a:pt x="2047" y="639"/>
                  </a:cubicBezTo>
                  <a:cubicBezTo>
                    <a:pt x="1761" y="242"/>
                    <a:pt x="1272" y="0"/>
                    <a:pt x="75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6" name="Google Shape;1956;p70"/>
            <p:cNvSpPr/>
            <p:nvPr/>
          </p:nvSpPr>
          <p:spPr>
            <a:xfrm rot="-1292753">
              <a:off x="1517150" y="2403786"/>
              <a:ext cx="254810" cy="86741"/>
            </a:xfrm>
            <a:custGeom>
              <a:avLst/>
              <a:gdLst/>
              <a:ahLst/>
              <a:cxnLst/>
              <a:rect l="l" t="t" r="r" b="b"/>
              <a:pathLst>
                <a:path w="2071" h="705" extrusionOk="0">
                  <a:moveTo>
                    <a:pt x="850" y="0"/>
                  </a:moveTo>
                  <a:cubicBezTo>
                    <a:pt x="552" y="0"/>
                    <a:pt x="261" y="82"/>
                    <a:pt x="18" y="242"/>
                  </a:cubicBezTo>
                  <a:cubicBezTo>
                    <a:pt x="1" y="253"/>
                    <a:pt x="10" y="285"/>
                    <a:pt x="31" y="285"/>
                  </a:cubicBezTo>
                  <a:cubicBezTo>
                    <a:pt x="32" y="285"/>
                    <a:pt x="34" y="285"/>
                    <a:pt x="36" y="284"/>
                  </a:cubicBezTo>
                  <a:cubicBezTo>
                    <a:pt x="198" y="246"/>
                    <a:pt x="355" y="227"/>
                    <a:pt x="509" y="227"/>
                  </a:cubicBezTo>
                  <a:cubicBezTo>
                    <a:pt x="984" y="227"/>
                    <a:pt x="1433" y="400"/>
                    <a:pt x="1906" y="680"/>
                  </a:cubicBezTo>
                  <a:cubicBezTo>
                    <a:pt x="1924" y="695"/>
                    <a:pt x="1947" y="705"/>
                    <a:pt x="1970" y="705"/>
                  </a:cubicBezTo>
                  <a:cubicBezTo>
                    <a:pt x="1987" y="705"/>
                    <a:pt x="2003" y="699"/>
                    <a:pt x="2016" y="686"/>
                  </a:cubicBezTo>
                  <a:cubicBezTo>
                    <a:pt x="2046" y="662"/>
                    <a:pt x="2052" y="656"/>
                    <a:pt x="2064" y="613"/>
                  </a:cubicBezTo>
                  <a:cubicBezTo>
                    <a:pt x="2070" y="577"/>
                    <a:pt x="2058" y="516"/>
                    <a:pt x="2028" y="492"/>
                  </a:cubicBezTo>
                  <a:cubicBezTo>
                    <a:pt x="1697" y="161"/>
                    <a:pt x="1267" y="0"/>
                    <a:pt x="85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7" name="Google Shape;1957;p70"/>
            <p:cNvSpPr/>
            <p:nvPr/>
          </p:nvSpPr>
          <p:spPr>
            <a:xfrm rot="-1292753">
              <a:off x="1767775" y="2726984"/>
              <a:ext cx="495472" cy="158841"/>
            </a:xfrm>
            <a:custGeom>
              <a:avLst/>
              <a:gdLst/>
              <a:ahLst/>
              <a:cxnLst/>
              <a:rect l="l" t="t" r="r" b="b"/>
              <a:pathLst>
                <a:path w="4027" h="1291" extrusionOk="0">
                  <a:moveTo>
                    <a:pt x="217" y="0"/>
                  </a:moveTo>
                  <a:cubicBezTo>
                    <a:pt x="184" y="0"/>
                    <a:pt x="151" y="10"/>
                    <a:pt x="123" y="31"/>
                  </a:cubicBezTo>
                  <a:cubicBezTo>
                    <a:pt x="50" y="92"/>
                    <a:pt x="1" y="178"/>
                    <a:pt x="25" y="275"/>
                  </a:cubicBezTo>
                  <a:cubicBezTo>
                    <a:pt x="56" y="421"/>
                    <a:pt x="226" y="470"/>
                    <a:pt x="342" y="543"/>
                  </a:cubicBezTo>
                  <a:cubicBezTo>
                    <a:pt x="500" y="647"/>
                    <a:pt x="646" y="768"/>
                    <a:pt x="811" y="860"/>
                  </a:cubicBezTo>
                  <a:cubicBezTo>
                    <a:pt x="1085" y="1006"/>
                    <a:pt x="1396" y="1091"/>
                    <a:pt x="1694" y="1158"/>
                  </a:cubicBezTo>
                  <a:cubicBezTo>
                    <a:pt x="1761" y="1176"/>
                    <a:pt x="1828" y="1183"/>
                    <a:pt x="1895" y="1195"/>
                  </a:cubicBezTo>
                  <a:cubicBezTo>
                    <a:pt x="1956" y="1207"/>
                    <a:pt x="2023" y="1225"/>
                    <a:pt x="2090" y="1231"/>
                  </a:cubicBezTo>
                  <a:cubicBezTo>
                    <a:pt x="2301" y="1265"/>
                    <a:pt x="2521" y="1290"/>
                    <a:pt x="2737" y="1290"/>
                  </a:cubicBezTo>
                  <a:cubicBezTo>
                    <a:pt x="2833" y="1290"/>
                    <a:pt x="2928" y="1285"/>
                    <a:pt x="3022" y="1274"/>
                  </a:cubicBezTo>
                  <a:cubicBezTo>
                    <a:pt x="3211" y="1256"/>
                    <a:pt x="3387" y="1195"/>
                    <a:pt x="3570" y="1158"/>
                  </a:cubicBezTo>
                  <a:cubicBezTo>
                    <a:pt x="3710" y="1134"/>
                    <a:pt x="3887" y="1146"/>
                    <a:pt x="3966" y="1024"/>
                  </a:cubicBezTo>
                  <a:cubicBezTo>
                    <a:pt x="4027" y="945"/>
                    <a:pt x="4015" y="841"/>
                    <a:pt x="3966" y="762"/>
                  </a:cubicBezTo>
                  <a:cubicBezTo>
                    <a:pt x="3930" y="704"/>
                    <a:pt x="3864" y="682"/>
                    <a:pt x="3797" y="682"/>
                  </a:cubicBezTo>
                  <a:cubicBezTo>
                    <a:pt x="3774" y="682"/>
                    <a:pt x="3751" y="684"/>
                    <a:pt x="3728" y="689"/>
                  </a:cubicBezTo>
                  <a:cubicBezTo>
                    <a:pt x="3655" y="707"/>
                    <a:pt x="3588" y="756"/>
                    <a:pt x="3546" y="817"/>
                  </a:cubicBezTo>
                  <a:cubicBezTo>
                    <a:pt x="3540" y="823"/>
                    <a:pt x="3540" y="829"/>
                    <a:pt x="3534" y="835"/>
                  </a:cubicBezTo>
                  <a:cubicBezTo>
                    <a:pt x="3497" y="890"/>
                    <a:pt x="3473" y="945"/>
                    <a:pt x="3424" y="988"/>
                  </a:cubicBezTo>
                  <a:cubicBezTo>
                    <a:pt x="3284" y="1109"/>
                    <a:pt x="3077" y="1164"/>
                    <a:pt x="2876" y="1183"/>
                  </a:cubicBezTo>
                  <a:cubicBezTo>
                    <a:pt x="2803" y="1183"/>
                    <a:pt x="2730" y="1185"/>
                    <a:pt x="2655" y="1185"/>
                  </a:cubicBezTo>
                  <a:cubicBezTo>
                    <a:pt x="2617" y="1185"/>
                    <a:pt x="2579" y="1185"/>
                    <a:pt x="2541" y="1183"/>
                  </a:cubicBezTo>
                  <a:cubicBezTo>
                    <a:pt x="2340" y="1176"/>
                    <a:pt x="2133" y="1152"/>
                    <a:pt x="1926" y="1122"/>
                  </a:cubicBezTo>
                  <a:cubicBezTo>
                    <a:pt x="1919" y="1116"/>
                    <a:pt x="1913" y="1116"/>
                    <a:pt x="1907" y="1116"/>
                  </a:cubicBezTo>
                  <a:cubicBezTo>
                    <a:pt x="1901" y="1116"/>
                    <a:pt x="1895" y="1116"/>
                    <a:pt x="1889" y="1109"/>
                  </a:cubicBezTo>
                  <a:cubicBezTo>
                    <a:pt x="1688" y="1073"/>
                    <a:pt x="1487" y="1012"/>
                    <a:pt x="1292" y="945"/>
                  </a:cubicBezTo>
                  <a:cubicBezTo>
                    <a:pt x="1189" y="908"/>
                    <a:pt x="1085" y="866"/>
                    <a:pt x="981" y="823"/>
                  </a:cubicBezTo>
                  <a:cubicBezTo>
                    <a:pt x="799" y="732"/>
                    <a:pt x="634" y="604"/>
                    <a:pt x="543" y="439"/>
                  </a:cubicBezTo>
                  <a:cubicBezTo>
                    <a:pt x="512" y="379"/>
                    <a:pt x="512" y="324"/>
                    <a:pt x="500" y="263"/>
                  </a:cubicBezTo>
                  <a:cubicBezTo>
                    <a:pt x="494" y="257"/>
                    <a:pt x="494" y="245"/>
                    <a:pt x="494" y="238"/>
                  </a:cubicBezTo>
                  <a:cubicBezTo>
                    <a:pt x="476" y="165"/>
                    <a:pt x="433" y="98"/>
                    <a:pt x="366" y="56"/>
                  </a:cubicBezTo>
                  <a:cubicBezTo>
                    <a:pt x="322" y="23"/>
                    <a:pt x="269" y="0"/>
                    <a:pt x="21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8" name="Google Shape;1958;p70"/>
            <p:cNvSpPr/>
            <p:nvPr/>
          </p:nvSpPr>
          <p:spPr>
            <a:xfrm rot="-1292753">
              <a:off x="2421754" y="2515214"/>
              <a:ext cx="211255" cy="172621"/>
            </a:xfrm>
            <a:custGeom>
              <a:avLst/>
              <a:gdLst/>
              <a:ahLst/>
              <a:cxnLst/>
              <a:rect l="l" t="t" r="r" b="b"/>
              <a:pathLst>
                <a:path w="1717" h="1403" extrusionOk="0">
                  <a:moveTo>
                    <a:pt x="1343" y="1"/>
                  </a:moveTo>
                  <a:cubicBezTo>
                    <a:pt x="1193" y="1"/>
                    <a:pt x="1032" y="79"/>
                    <a:pt x="888" y="163"/>
                  </a:cubicBezTo>
                  <a:cubicBezTo>
                    <a:pt x="705" y="273"/>
                    <a:pt x="535" y="425"/>
                    <a:pt x="395" y="602"/>
                  </a:cubicBezTo>
                  <a:cubicBezTo>
                    <a:pt x="340" y="675"/>
                    <a:pt x="279" y="760"/>
                    <a:pt x="230" y="845"/>
                  </a:cubicBezTo>
                  <a:cubicBezTo>
                    <a:pt x="157" y="967"/>
                    <a:pt x="90" y="1107"/>
                    <a:pt x="29" y="1253"/>
                  </a:cubicBezTo>
                  <a:cubicBezTo>
                    <a:pt x="0" y="1332"/>
                    <a:pt x="59" y="1403"/>
                    <a:pt x="113" y="1403"/>
                  </a:cubicBezTo>
                  <a:cubicBezTo>
                    <a:pt x="138" y="1403"/>
                    <a:pt x="162" y="1388"/>
                    <a:pt x="176" y="1351"/>
                  </a:cubicBezTo>
                  <a:cubicBezTo>
                    <a:pt x="261" y="1132"/>
                    <a:pt x="364" y="937"/>
                    <a:pt x="492" y="766"/>
                  </a:cubicBezTo>
                  <a:cubicBezTo>
                    <a:pt x="596" y="744"/>
                    <a:pt x="710" y="728"/>
                    <a:pt x="820" y="728"/>
                  </a:cubicBezTo>
                  <a:cubicBezTo>
                    <a:pt x="1048" y="728"/>
                    <a:pt x="1261" y="796"/>
                    <a:pt x="1339" y="1022"/>
                  </a:cubicBezTo>
                  <a:cubicBezTo>
                    <a:pt x="1342" y="1025"/>
                    <a:pt x="1345" y="1027"/>
                    <a:pt x="1347" y="1027"/>
                  </a:cubicBezTo>
                  <a:cubicBezTo>
                    <a:pt x="1350" y="1027"/>
                    <a:pt x="1351" y="1025"/>
                    <a:pt x="1351" y="1022"/>
                  </a:cubicBezTo>
                  <a:cubicBezTo>
                    <a:pt x="1356" y="635"/>
                    <a:pt x="1092" y="553"/>
                    <a:pt x="817" y="553"/>
                  </a:cubicBezTo>
                  <a:cubicBezTo>
                    <a:pt x="772" y="553"/>
                    <a:pt x="726" y="556"/>
                    <a:pt x="681" y="559"/>
                  </a:cubicBezTo>
                  <a:cubicBezTo>
                    <a:pt x="687" y="553"/>
                    <a:pt x="687" y="547"/>
                    <a:pt x="693" y="541"/>
                  </a:cubicBezTo>
                  <a:cubicBezTo>
                    <a:pt x="864" y="383"/>
                    <a:pt x="1155" y="162"/>
                    <a:pt x="1419" y="162"/>
                  </a:cubicBezTo>
                  <a:cubicBezTo>
                    <a:pt x="1521" y="162"/>
                    <a:pt x="1619" y="195"/>
                    <a:pt x="1704" y="279"/>
                  </a:cubicBezTo>
                  <a:cubicBezTo>
                    <a:pt x="1710" y="279"/>
                    <a:pt x="1717" y="279"/>
                    <a:pt x="1710" y="273"/>
                  </a:cubicBezTo>
                  <a:cubicBezTo>
                    <a:pt x="1616" y="71"/>
                    <a:pt x="1484" y="1"/>
                    <a:pt x="134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9" name="Google Shape;1959;p70"/>
            <p:cNvSpPr/>
            <p:nvPr/>
          </p:nvSpPr>
          <p:spPr>
            <a:xfrm rot="-1292753">
              <a:off x="1390747" y="2707269"/>
              <a:ext cx="132757" cy="230326"/>
            </a:xfrm>
            <a:custGeom>
              <a:avLst/>
              <a:gdLst/>
              <a:ahLst/>
              <a:cxnLst/>
              <a:rect l="l" t="t" r="r" b="b"/>
              <a:pathLst>
                <a:path w="1079" h="1872" extrusionOk="0">
                  <a:moveTo>
                    <a:pt x="326" y="0"/>
                  </a:moveTo>
                  <a:cubicBezTo>
                    <a:pt x="242" y="0"/>
                    <a:pt x="147" y="32"/>
                    <a:pt x="43" y="107"/>
                  </a:cubicBezTo>
                  <a:cubicBezTo>
                    <a:pt x="38" y="107"/>
                    <a:pt x="41" y="115"/>
                    <a:pt x="45" y="115"/>
                  </a:cubicBezTo>
                  <a:cubicBezTo>
                    <a:pt x="46" y="115"/>
                    <a:pt x="48" y="114"/>
                    <a:pt x="49" y="113"/>
                  </a:cubicBezTo>
                  <a:cubicBezTo>
                    <a:pt x="88" y="102"/>
                    <a:pt x="126" y="97"/>
                    <a:pt x="163" y="97"/>
                  </a:cubicBezTo>
                  <a:cubicBezTo>
                    <a:pt x="504" y="97"/>
                    <a:pt x="716" y="551"/>
                    <a:pt x="804" y="832"/>
                  </a:cubicBezTo>
                  <a:cubicBezTo>
                    <a:pt x="810" y="838"/>
                    <a:pt x="810" y="844"/>
                    <a:pt x="810" y="850"/>
                  </a:cubicBezTo>
                  <a:cubicBezTo>
                    <a:pt x="670" y="761"/>
                    <a:pt x="513" y="680"/>
                    <a:pt x="364" y="680"/>
                  </a:cubicBezTo>
                  <a:cubicBezTo>
                    <a:pt x="229" y="680"/>
                    <a:pt x="102" y="747"/>
                    <a:pt x="0" y="935"/>
                  </a:cubicBezTo>
                  <a:cubicBezTo>
                    <a:pt x="0" y="942"/>
                    <a:pt x="6" y="948"/>
                    <a:pt x="6" y="948"/>
                  </a:cubicBezTo>
                  <a:cubicBezTo>
                    <a:pt x="89" y="870"/>
                    <a:pt x="183" y="839"/>
                    <a:pt x="280" y="839"/>
                  </a:cubicBezTo>
                  <a:cubicBezTo>
                    <a:pt x="488" y="839"/>
                    <a:pt x="711" y="983"/>
                    <a:pt x="877" y="1124"/>
                  </a:cubicBezTo>
                  <a:cubicBezTo>
                    <a:pt x="908" y="1337"/>
                    <a:pt x="908" y="1557"/>
                    <a:pt x="871" y="1788"/>
                  </a:cubicBezTo>
                  <a:cubicBezTo>
                    <a:pt x="865" y="1845"/>
                    <a:pt x="900" y="1872"/>
                    <a:pt x="940" y="1872"/>
                  </a:cubicBezTo>
                  <a:cubicBezTo>
                    <a:pt x="985" y="1872"/>
                    <a:pt x="1038" y="1838"/>
                    <a:pt x="1048" y="1776"/>
                  </a:cubicBezTo>
                  <a:cubicBezTo>
                    <a:pt x="1066" y="1618"/>
                    <a:pt x="1078" y="1465"/>
                    <a:pt x="1072" y="1319"/>
                  </a:cubicBezTo>
                  <a:cubicBezTo>
                    <a:pt x="1066" y="1216"/>
                    <a:pt x="1054" y="1118"/>
                    <a:pt x="1042" y="1027"/>
                  </a:cubicBezTo>
                  <a:cubicBezTo>
                    <a:pt x="999" y="801"/>
                    <a:pt x="926" y="588"/>
                    <a:pt x="816" y="406"/>
                  </a:cubicBezTo>
                  <a:cubicBezTo>
                    <a:pt x="698" y="204"/>
                    <a:pt x="542" y="0"/>
                    <a:pt x="32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0" name="Google Shape;1960;p70"/>
            <p:cNvSpPr/>
            <p:nvPr/>
          </p:nvSpPr>
          <p:spPr>
            <a:xfrm rot="-1292753">
              <a:off x="1208495" y="1393464"/>
              <a:ext cx="1297429" cy="1280942"/>
            </a:xfrm>
            <a:custGeom>
              <a:avLst/>
              <a:gdLst/>
              <a:ahLst/>
              <a:cxnLst/>
              <a:rect l="l" t="t" r="r" b="b"/>
              <a:pathLst>
                <a:path w="10545" h="10411" extrusionOk="0">
                  <a:moveTo>
                    <a:pt x="5592" y="1"/>
                  </a:moveTo>
                  <a:cubicBezTo>
                    <a:pt x="4727" y="421"/>
                    <a:pt x="4051" y="1085"/>
                    <a:pt x="3692" y="1852"/>
                  </a:cubicBezTo>
                  <a:cubicBezTo>
                    <a:pt x="3028" y="2096"/>
                    <a:pt x="2388" y="2364"/>
                    <a:pt x="1865" y="2748"/>
                  </a:cubicBezTo>
                  <a:cubicBezTo>
                    <a:pt x="1396" y="3101"/>
                    <a:pt x="1030" y="3570"/>
                    <a:pt x="902" y="4082"/>
                  </a:cubicBezTo>
                  <a:cubicBezTo>
                    <a:pt x="799" y="4124"/>
                    <a:pt x="701" y="4173"/>
                    <a:pt x="610" y="4240"/>
                  </a:cubicBezTo>
                  <a:cubicBezTo>
                    <a:pt x="68" y="4630"/>
                    <a:pt x="1" y="5367"/>
                    <a:pt x="37" y="6012"/>
                  </a:cubicBezTo>
                  <a:cubicBezTo>
                    <a:pt x="56" y="6390"/>
                    <a:pt x="98" y="6762"/>
                    <a:pt x="165" y="7133"/>
                  </a:cubicBezTo>
                  <a:cubicBezTo>
                    <a:pt x="275" y="7754"/>
                    <a:pt x="445" y="8357"/>
                    <a:pt x="671" y="8924"/>
                  </a:cubicBezTo>
                  <a:cubicBezTo>
                    <a:pt x="1115" y="8601"/>
                    <a:pt x="939" y="7998"/>
                    <a:pt x="963" y="7450"/>
                  </a:cubicBezTo>
                  <a:cubicBezTo>
                    <a:pt x="969" y="7444"/>
                    <a:pt x="969" y="7444"/>
                    <a:pt x="975" y="7444"/>
                  </a:cubicBezTo>
                  <a:cubicBezTo>
                    <a:pt x="1322" y="7279"/>
                    <a:pt x="1615" y="7036"/>
                    <a:pt x="1816" y="6731"/>
                  </a:cubicBezTo>
                  <a:cubicBezTo>
                    <a:pt x="2059" y="6360"/>
                    <a:pt x="2169" y="5903"/>
                    <a:pt x="2126" y="5428"/>
                  </a:cubicBezTo>
                  <a:cubicBezTo>
                    <a:pt x="2340" y="5275"/>
                    <a:pt x="2602" y="5172"/>
                    <a:pt x="2882" y="5123"/>
                  </a:cubicBezTo>
                  <a:cubicBezTo>
                    <a:pt x="2967" y="5110"/>
                    <a:pt x="3064" y="5103"/>
                    <a:pt x="3168" y="5103"/>
                  </a:cubicBezTo>
                  <a:cubicBezTo>
                    <a:pt x="3821" y="5103"/>
                    <a:pt x="4776" y="5353"/>
                    <a:pt x="5233" y="5690"/>
                  </a:cubicBezTo>
                  <a:cubicBezTo>
                    <a:pt x="5432" y="5630"/>
                    <a:pt x="5647" y="5601"/>
                    <a:pt x="5865" y="5601"/>
                  </a:cubicBezTo>
                  <a:cubicBezTo>
                    <a:pt x="6295" y="5601"/>
                    <a:pt x="6742" y="5713"/>
                    <a:pt x="7121" y="5927"/>
                  </a:cubicBezTo>
                  <a:cubicBezTo>
                    <a:pt x="7383" y="6079"/>
                    <a:pt x="7846" y="6323"/>
                    <a:pt x="8022" y="6542"/>
                  </a:cubicBezTo>
                  <a:cubicBezTo>
                    <a:pt x="7882" y="6987"/>
                    <a:pt x="7888" y="7468"/>
                    <a:pt x="8047" y="7913"/>
                  </a:cubicBezTo>
                  <a:cubicBezTo>
                    <a:pt x="8120" y="8126"/>
                    <a:pt x="8193" y="8479"/>
                    <a:pt x="8297" y="8796"/>
                  </a:cubicBezTo>
                  <a:cubicBezTo>
                    <a:pt x="8370" y="9021"/>
                    <a:pt x="8467" y="9222"/>
                    <a:pt x="8589" y="9344"/>
                  </a:cubicBezTo>
                  <a:cubicBezTo>
                    <a:pt x="8528" y="9710"/>
                    <a:pt x="8357" y="10057"/>
                    <a:pt x="8516" y="10410"/>
                  </a:cubicBezTo>
                  <a:cubicBezTo>
                    <a:pt x="8887" y="9996"/>
                    <a:pt x="9277" y="9350"/>
                    <a:pt x="9606" y="8747"/>
                  </a:cubicBezTo>
                  <a:cubicBezTo>
                    <a:pt x="9764" y="8449"/>
                    <a:pt x="9911" y="8156"/>
                    <a:pt x="10032" y="7907"/>
                  </a:cubicBezTo>
                  <a:cubicBezTo>
                    <a:pt x="10325" y="7322"/>
                    <a:pt x="10544" y="6615"/>
                    <a:pt x="10197" y="6055"/>
                  </a:cubicBezTo>
                  <a:cubicBezTo>
                    <a:pt x="10154" y="5988"/>
                    <a:pt x="10099" y="5921"/>
                    <a:pt x="10045" y="5860"/>
                  </a:cubicBezTo>
                  <a:cubicBezTo>
                    <a:pt x="10039" y="5507"/>
                    <a:pt x="9886" y="5147"/>
                    <a:pt x="9655" y="4825"/>
                  </a:cubicBezTo>
                  <a:cubicBezTo>
                    <a:pt x="9375" y="4441"/>
                    <a:pt x="8979" y="4112"/>
                    <a:pt x="8571" y="3801"/>
                  </a:cubicBezTo>
                  <a:cubicBezTo>
                    <a:pt x="7937" y="3326"/>
                    <a:pt x="7249" y="2894"/>
                    <a:pt x="6518" y="2510"/>
                  </a:cubicBezTo>
                  <a:cubicBezTo>
                    <a:pt x="6019" y="1749"/>
                    <a:pt x="5696" y="890"/>
                    <a:pt x="559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1" name="Google Shape;1961;p70"/>
            <p:cNvSpPr/>
            <p:nvPr/>
          </p:nvSpPr>
          <p:spPr>
            <a:xfrm rot="-1292753">
              <a:off x="1396178" y="2456126"/>
              <a:ext cx="117009" cy="220360"/>
            </a:xfrm>
            <a:custGeom>
              <a:avLst/>
              <a:gdLst/>
              <a:ahLst/>
              <a:cxnLst/>
              <a:rect l="l" t="t" r="r" b="b"/>
              <a:pathLst>
                <a:path w="951" h="1791" extrusionOk="0">
                  <a:moveTo>
                    <a:pt x="0" y="0"/>
                  </a:moveTo>
                  <a:lnTo>
                    <a:pt x="0" y="0"/>
                  </a:lnTo>
                  <a:cubicBezTo>
                    <a:pt x="110" y="621"/>
                    <a:pt x="280" y="1224"/>
                    <a:pt x="506" y="1791"/>
                  </a:cubicBezTo>
                  <a:cubicBezTo>
                    <a:pt x="950" y="1468"/>
                    <a:pt x="774" y="865"/>
                    <a:pt x="798" y="317"/>
                  </a:cubicBezTo>
                  <a:cubicBezTo>
                    <a:pt x="804" y="311"/>
                    <a:pt x="804" y="311"/>
                    <a:pt x="810" y="311"/>
                  </a:cubicBezTo>
                  <a:cubicBezTo>
                    <a:pt x="530" y="225"/>
                    <a:pt x="256" y="134"/>
                    <a:pt x="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2" name="Google Shape;1962;p70"/>
            <p:cNvSpPr/>
            <p:nvPr/>
          </p:nvSpPr>
          <p:spPr>
            <a:xfrm rot="-1292753">
              <a:off x="2395222" y="2265844"/>
              <a:ext cx="161302" cy="204734"/>
            </a:xfrm>
            <a:custGeom>
              <a:avLst/>
              <a:gdLst/>
              <a:ahLst/>
              <a:cxnLst/>
              <a:rect l="l" t="t" r="r" b="b"/>
              <a:pathLst>
                <a:path w="1311" h="1664" extrusionOk="0">
                  <a:moveTo>
                    <a:pt x="1310" y="0"/>
                  </a:moveTo>
                  <a:cubicBezTo>
                    <a:pt x="927" y="32"/>
                    <a:pt x="549" y="50"/>
                    <a:pt x="167" y="50"/>
                  </a:cubicBezTo>
                  <a:cubicBezTo>
                    <a:pt x="112" y="50"/>
                    <a:pt x="56" y="50"/>
                    <a:pt x="1" y="49"/>
                  </a:cubicBezTo>
                  <a:lnTo>
                    <a:pt x="1" y="49"/>
                  </a:lnTo>
                  <a:cubicBezTo>
                    <a:pt x="74" y="274"/>
                    <a:pt x="171" y="475"/>
                    <a:pt x="293" y="597"/>
                  </a:cubicBezTo>
                  <a:cubicBezTo>
                    <a:pt x="232" y="963"/>
                    <a:pt x="61" y="1310"/>
                    <a:pt x="220" y="1663"/>
                  </a:cubicBezTo>
                  <a:cubicBezTo>
                    <a:pt x="591" y="1249"/>
                    <a:pt x="981" y="603"/>
                    <a:pt x="13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3" name="Google Shape;1963;p70"/>
            <p:cNvSpPr/>
            <p:nvPr/>
          </p:nvSpPr>
          <p:spPr>
            <a:xfrm rot="-1292753">
              <a:off x="1890403" y="2580675"/>
              <a:ext cx="171022" cy="48846"/>
            </a:xfrm>
            <a:custGeom>
              <a:avLst/>
              <a:gdLst/>
              <a:ahLst/>
              <a:cxnLst/>
              <a:rect l="l" t="t" r="r" b="b"/>
              <a:pathLst>
                <a:path w="1390" h="397" extrusionOk="0">
                  <a:moveTo>
                    <a:pt x="317" y="1"/>
                  </a:moveTo>
                  <a:cubicBezTo>
                    <a:pt x="211" y="1"/>
                    <a:pt x="105" y="9"/>
                    <a:pt x="1" y="24"/>
                  </a:cubicBezTo>
                  <a:lnTo>
                    <a:pt x="38" y="183"/>
                  </a:lnTo>
                  <a:cubicBezTo>
                    <a:pt x="135" y="167"/>
                    <a:pt x="234" y="159"/>
                    <a:pt x="334" y="159"/>
                  </a:cubicBezTo>
                  <a:cubicBezTo>
                    <a:pt x="460" y="159"/>
                    <a:pt x="588" y="171"/>
                    <a:pt x="714" y="195"/>
                  </a:cubicBezTo>
                  <a:cubicBezTo>
                    <a:pt x="921" y="238"/>
                    <a:pt x="1122" y="305"/>
                    <a:pt x="1304" y="396"/>
                  </a:cubicBezTo>
                  <a:lnTo>
                    <a:pt x="1390" y="262"/>
                  </a:lnTo>
                  <a:cubicBezTo>
                    <a:pt x="1189" y="158"/>
                    <a:pt x="969" y="85"/>
                    <a:pt x="744" y="43"/>
                  </a:cubicBezTo>
                  <a:cubicBezTo>
                    <a:pt x="601" y="15"/>
                    <a:pt x="459" y="1"/>
                    <a:pt x="31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4" name="Google Shape;1964;p70"/>
            <p:cNvSpPr/>
            <p:nvPr/>
          </p:nvSpPr>
          <p:spPr>
            <a:xfrm rot="-1292753">
              <a:off x="1971438" y="2187893"/>
              <a:ext cx="541857" cy="496210"/>
            </a:xfrm>
            <a:custGeom>
              <a:avLst/>
              <a:gdLst/>
              <a:ahLst/>
              <a:cxnLst/>
              <a:rect l="l" t="t" r="r" b="b"/>
              <a:pathLst>
                <a:path w="4404" h="4033" extrusionOk="0">
                  <a:moveTo>
                    <a:pt x="2388" y="185"/>
                  </a:moveTo>
                  <a:cubicBezTo>
                    <a:pt x="2493" y="185"/>
                    <a:pt x="2602" y="194"/>
                    <a:pt x="2711" y="218"/>
                  </a:cubicBezTo>
                  <a:cubicBezTo>
                    <a:pt x="3222" y="309"/>
                    <a:pt x="3649" y="608"/>
                    <a:pt x="3904" y="1040"/>
                  </a:cubicBezTo>
                  <a:cubicBezTo>
                    <a:pt x="4154" y="1473"/>
                    <a:pt x="4209" y="1978"/>
                    <a:pt x="4057" y="2466"/>
                  </a:cubicBezTo>
                  <a:cubicBezTo>
                    <a:pt x="3910" y="2941"/>
                    <a:pt x="3588" y="3343"/>
                    <a:pt x="3155" y="3598"/>
                  </a:cubicBezTo>
                  <a:cubicBezTo>
                    <a:pt x="2838" y="3787"/>
                    <a:pt x="2482" y="3885"/>
                    <a:pt x="2127" y="3885"/>
                  </a:cubicBezTo>
                  <a:cubicBezTo>
                    <a:pt x="2013" y="3885"/>
                    <a:pt x="1898" y="3875"/>
                    <a:pt x="1785" y="3854"/>
                  </a:cubicBezTo>
                  <a:cubicBezTo>
                    <a:pt x="822" y="3672"/>
                    <a:pt x="189" y="2770"/>
                    <a:pt x="390" y="1783"/>
                  </a:cubicBezTo>
                  <a:cubicBezTo>
                    <a:pt x="487" y="1290"/>
                    <a:pt x="780" y="845"/>
                    <a:pt x="1218" y="547"/>
                  </a:cubicBezTo>
                  <a:cubicBezTo>
                    <a:pt x="1541" y="322"/>
                    <a:pt x="1913" y="200"/>
                    <a:pt x="2296" y="188"/>
                  </a:cubicBezTo>
                  <a:cubicBezTo>
                    <a:pt x="2326" y="186"/>
                    <a:pt x="2357" y="185"/>
                    <a:pt x="2388" y="185"/>
                  </a:cubicBezTo>
                  <a:close/>
                  <a:moveTo>
                    <a:pt x="2365" y="0"/>
                  </a:moveTo>
                  <a:cubicBezTo>
                    <a:pt x="1921" y="0"/>
                    <a:pt x="1485" y="137"/>
                    <a:pt x="1103" y="401"/>
                  </a:cubicBezTo>
                  <a:cubicBezTo>
                    <a:pt x="627" y="730"/>
                    <a:pt x="311" y="1211"/>
                    <a:pt x="207" y="1753"/>
                  </a:cubicBezTo>
                  <a:cubicBezTo>
                    <a:pt x="0" y="2819"/>
                    <a:pt x="694" y="3806"/>
                    <a:pt x="1748" y="4000"/>
                  </a:cubicBezTo>
                  <a:cubicBezTo>
                    <a:pt x="1859" y="4021"/>
                    <a:pt x="1974" y="4032"/>
                    <a:pt x="2090" y="4032"/>
                  </a:cubicBezTo>
                  <a:cubicBezTo>
                    <a:pt x="2114" y="4032"/>
                    <a:pt x="2138" y="4032"/>
                    <a:pt x="2162" y="4031"/>
                  </a:cubicBezTo>
                  <a:cubicBezTo>
                    <a:pt x="2540" y="4031"/>
                    <a:pt x="2918" y="3921"/>
                    <a:pt x="3259" y="3720"/>
                  </a:cubicBezTo>
                  <a:cubicBezTo>
                    <a:pt x="3728" y="3446"/>
                    <a:pt x="4075" y="3014"/>
                    <a:pt x="4239" y="2502"/>
                  </a:cubicBezTo>
                  <a:cubicBezTo>
                    <a:pt x="4404" y="1972"/>
                    <a:pt x="4349" y="1418"/>
                    <a:pt x="4075" y="949"/>
                  </a:cubicBezTo>
                  <a:cubicBezTo>
                    <a:pt x="3795" y="468"/>
                    <a:pt x="3326" y="139"/>
                    <a:pt x="2753" y="35"/>
                  </a:cubicBezTo>
                  <a:cubicBezTo>
                    <a:pt x="2624" y="12"/>
                    <a:pt x="2494" y="0"/>
                    <a:pt x="236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5" name="Google Shape;1965;p70"/>
            <p:cNvSpPr/>
            <p:nvPr/>
          </p:nvSpPr>
          <p:spPr>
            <a:xfrm rot="-1292753">
              <a:off x="1401651" y="2294654"/>
              <a:ext cx="515034" cy="508021"/>
            </a:xfrm>
            <a:custGeom>
              <a:avLst/>
              <a:gdLst/>
              <a:ahLst/>
              <a:cxnLst/>
              <a:rect l="l" t="t" r="r" b="b"/>
              <a:pathLst>
                <a:path w="4186" h="4129" extrusionOk="0">
                  <a:moveTo>
                    <a:pt x="1977" y="187"/>
                  </a:moveTo>
                  <a:cubicBezTo>
                    <a:pt x="2086" y="187"/>
                    <a:pt x="2197" y="197"/>
                    <a:pt x="2309" y="217"/>
                  </a:cubicBezTo>
                  <a:cubicBezTo>
                    <a:pt x="2821" y="314"/>
                    <a:pt x="3278" y="613"/>
                    <a:pt x="3582" y="1058"/>
                  </a:cubicBezTo>
                  <a:cubicBezTo>
                    <a:pt x="3881" y="1496"/>
                    <a:pt x="3997" y="2014"/>
                    <a:pt x="3911" y="2519"/>
                  </a:cubicBezTo>
                  <a:cubicBezTo>
                    <a:pt x="3832" y="3001"/>
                    <a:pt x="3570" y="3415"/>
                    <a:pt x="3180" y="3677"/>
                  </a:cubicBezTo>
                  <a:cubicBezTo>
                    <a:pt x="2890" y="3875"/>
                    <a:pt x="2553" y="3976"/>
                    <a:pt x="2206" y="3976"/>
                  </a:cubicBezTo>
                  <a:cubicBezTo>
                    <a:pt x="2095" y="3976"/>
                    <a:pt x="1983" y="3965"/>
                    <a:pt x="1871" y="3945"/>
                  </a:cubicBezTo>
                  <a:cubicBezTo>
                    <a:pt x="908" y="3768"/>
                    <a:pt x="178" y="2842"/>
                    <a:pt x="245" y="1837"/>
                  </a:cubicBezTo>
                  <a:cubicBezTo>
                    <a:pt x="281" y="1326"/>
                    <a:pt x="513" y="875"/>
                    <a:pt x="896" y="564"/>
                  </a:cubicBezTo>
                  <a:cubicBezTo>
                    <a:pt x="1207" y="316"/>
                    <a:pt x="1580" y="187"/>
                    <a:pt x="1977" y="187"/>
                  </a:cubicBezTo>
                  <a:close/>
                  <a:moveTo>
                    <a:pt x="1956" y="0"/>
                  </a:moveTo>
                  <a:cubicBezTo>
                    <a:pt x="1521" y="0"/>
                    <a:pt x="1106" y="142"/>
                    <a:pt x="768" y="418"/>
                  </a:cubicBezTo>
                  <a:cubicBezTo>
                    <a:pt x="348" y="753"/>
                    <a:pt x="98" y="1252"/>
                    <a:pt x="68" y="1801"/>
                  </a:cubicBezTo>
                  <a:cubicBezTo>
                    <a:pt x="1" y="2897"/>
                    <a:pt x="805" y="3896"/>
                    <a:pt x="1853" y="4097"/>
                  </a:cubicBezTo>
                  <a:cubicBezTo>
                    <a:pt x="1969" y="4117"/>
                    <a:pt x="2080" y="4129"/>
                    <a:pt x="2192" y="4129"/>
                  </a:cubicBezTo>
                  <a:cubicBezTo>
                    <a:pt x="2215" y="4129"/>
                    <a:pt x="2238" y="4128"/>
                    <a:pt x="2261" y="4127"/>
                  </a:cubicBezTo>
                  <a:cubicBezTo>
                    <a:pt x="2632" y="4121"/>
                    <a:pt x="2985" y="4012"/>
                    <a:pt x="3290" y="3805"/>
                  </a:cubicBezTo>
                  <a:cubicBezTo>
                    <a:pt x="3716" y="3518"/>
                    <a:pt x="4003" y="3074"/>
                    <a:pt x="4094" y="2550"/>
                  </a:cubicBezTo>
                  <a:cubicBezTo>
                    <a:pt x="4185" y="2008"/>
                    <a:pt x="4064" y="1447"/>
                    <a:pt x="3735" y="966"/>
                  </a:cubicBezTo>
                  <a:cubicBezTo>
                    <a:pt x="3400" y="473"/>
                    <a:pt x="2900" y="138"/>
                    <a:pt x="2328" y="34"/>
                  </a:cubicBezTo>
                  <a:cubicBezTo>
                    <a:pt x="2203" y="12"/>
                    <a:pt x="2079" y="0"/>
                    <a:pt x="195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66" name="Google Shape;1966;p70"/>
          <p:cNvGrpSpPr/>
          <p:nvPr/>
        </p:nvGrpSpPr>
        <p:grpSpPr>
          <a:xfrm rot="2063999">
            <a:off x="2407713" y="2529950"/>
            <a:ext cx="1836384" cy="1644029"/>
            <a:chOff x="3507949" y="1278788"/>
            <a:chExt cx="2130820" cy="1907623"/>
          </a:xfrm>
        </p:grpSpPr>
        <p:grpSp>
          <p:nvGrpSpPr>
            <p:cNvPr id="1967" name="Google Shape;1967;p70"/>
            <p:cNvGrpSpPr/>
            <p:nvPr/>
          </p:nvGrpSpPr>
          <p:grpSpPr>
            <a:xfrm rot="-1198303">
              <a:off x="3690983" y="1538763"/>
              <a:ext cx="1764751" cy="1387673"/>
              <a:chOff x="9765000" y="262195"/>
              <a:chExt cx="1866135" cy="1388003"/>
            </a:xfrm>
          </p:grpSpPr>
          <p:sp>
            <p:nvSpPr>
              <p:cNvPr id="1968" name="Google Shape;1968;p70"/>
              <p:cNvSpPr/>
              <p:nvPr/>
            </p:nvSpPr>
            <p:spPr>
              <a:xfrm>
                <a:off x="9786181" y="399139"/>
                <a:ext cx="1676923" cy="1251059"/>
              </a:xfrm>
              <a:custGeom>
                <a:avLst/>
                <a:gdLst/>
                <a:ahLst/>
                <a:cxnLst/>
                <a:rect l="l" t="t" r="r" b="b"/>
                <a:pathLst>
                  <a:path w="6257" h="4668" extrusionOk="0">
                    <a:moveTo>
                      <a:pt x="2905" y="0"/>
                    </a:moveTo>
                    <a:cubicBezTo>
                      <a:pt x="2297" y="0"/>
                      <a:pt x="1593" y="206"/>
                      <a:pt x="1085" y="993"/>
                    </a:cubicBezTo>
                    <a:cubicBezTo>
                      <a:pt x="1" y="2650"/>
                      <a:pt x="1274" y="3874"/>
                      <a:pt x="2626" y="4392"/>
                    </a:cubicBezTo>
                    <a:cubicBezTo>
                      <a:pt x="2632" y="4392"/>
                      <a:pt x="2632" y="4398"/>
                      <a:pt x="2632" y="4398"/>
                    </a:cubicBezTo>
                    <a:lnTo>
                      <a:pt x="2638" y="4398"/>
                    </a:lnTo>
                    <a:cubicBezTo>
                      <a:pt x="3078" y="4563"/>
                      <a:pt x="3559" y="4667"/>
                      <a:pt x="4018" y="4667"/>
                    </a:cubicBezTo>
                    <a:cubicBezTo>
                      <a:pt x="4985" y="4667"/>
                      <a:pt x="5857" y="4206"/>
                      <a:pt x="6055" y="2881"/>
                    </a:cubicBezTo>
                    <a:cubicBezTo>
                      <a:pt x="6256" y="1554"/>
                      <a:pt x="5263" y="810"/>
                      <a:pt x="4581" y="451"/>
                    </a:cubicBezTo>
                    <a:cubicBezTo>
                      <a:pt x="4240" y="274"/>
                      <a:pt x="3881" y="134"/>
                      <a:pt x="3503" y="61"/>
                    </a:cubicBezTo>
                    <a:cubicBezTo>
                      <a:pt x="3324" y="26"/>
                      <a:pt x="3121" y="0"/>
                      <a:pt x="290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9" name="Google Shape;1969;p70"/>
              <p:cNvSpPr/>
              <p:nvPr/>
            </p:nvSpPr>
            <p:spPr>
              <a:xfrm>
                <a:off x="9765000" y="610605"/>
                <a:ext cx="279264" cy="324289"/>
              </a:xfrm>
              <a:custGeom>
                <a:avLst/>
                <a:gdLst/>
                <a:ahLst/>
                <a:cxnLst/>
                <a:rect l="l" t="t" r="r" b="b"/>
                <a:pathLst>
                  <a:path w="1042" h="1210" extrusionOk="0">
                    <a:moveTo>
                      <a:pt x="673" y="0"/>
                    </a:moveTo>
                    <a:cubicBezTo>
                      <a:pt x="634" y="0"/>
                      <a:pt x="591" y="5"/>
                      <a:pt x="543" y="16"/>
                    </a:cubicBezTo>
                    <a:cubicBezTo>
                      <a:pt x="37" y="126"/>
                      <a:pt x="1" y="924"/>
                      <a:pt x="768" y="1210"/>
                    </a:cubicBezTo>
                    <a:lnTo>
                      <a:pt x="1012" y="449"/>
                    </a:lnTo>
                    <a:cubicBezTo>
                      <a:pt x="1012" y="449"/>
                      <a:pt x="1042" y="0"/>
                      <a:pt x="67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0" name="Google Shape;1970;p70"/>
              <p:cNvSpPr/>
              <p:nvPr/>
            </p:nvSpPr>
            <p:spPr>
              <a:xfrm>
                <a:off x="11306042" y="1193253"/>
                <a:ext cx="325093" cy="269616"/>
              </a:xfrm>
              <a:custGeom>
                <a:avLst/>
                <a:gdLst/>
                <a:ahLst/>
                <a:cxnLst/>
                <a:rect l="l" t="t" r="r" b="b"/>
                <a:pathLst>
                  <a:path w="1213" h="1006" extrusionOk="0">
                    <a:moveTo>
                      <a:pt x="667" y="0"/>
                    </a:moveTo>
                    <a:cubicBezTo>
                      <a:pt x="475" y="0"/>
                      <a:pt x="323" y="193"/>
                      <a:pt x="323" y="193"/>
                    </a:cubicBezTo>
                    <a:lnTo>
                      <a:pt x="0" y="930"/>
                    </a:lnTo>
                    <a:cubicBezTo>
                      <a:pt x="138" y="983"/>
                      <a:pt x="268" y="1006"/>
                      <a:pt x="385" y="1006"/>
                    </a:cubicBezTo>
                    <a:cubicBezTo>
                      <a:pt x="921" y="1006"/>
                      <a:pt x="1213" y="526"/>
                      <a:pt x="963" y="181"/>
                    </a:cubicBezTo>
                    <a:cubicBezTo>
                      <a:pt x="863" y="46"/>
                      <a:pt x="760" y="0"/>
                      <a:pt x="66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1" name="Google Shape;1971;p70"/>
              <p:cNvSpPr/>
              <p:nvPr/>
            </p:nvSpPr>
            <p:spPr>
              <a:xfrm>
                <a:off x="10161651" y="666350"/>
                <a:ext cx="408443" cy="360738"/>
              </a:xfrm>
              <a:custGeom>
                <a:avLst/>
                <a:gdLst/>
                <a:ahLst/>
                <a:cxnLst/>
                <a:rect l="l" t="t" r="r" b="b"/>
                <a:pathLst>
                  <a:path w="1524" h="1346" extrusionOk="0">
                    <a:moveTo>
                      <a:pt x="760" y="1"/>
                    </a:moveTo>
                    <a:cubicBezTo>
                      <a:pt x="488" y="1"/>
                      <a:pt x="232" y="167"/>
                      <a:pt x="129" y="435"/>
                    </a:cubicBezTo>
                    <a:cubicBezTo>
                      <a:pt x="1" y="783"/>
                      <a:pt x="171" y="1172"/>
                      <a:pt x="518" y="1300"/>
                    </a:cubicBezTo>
                    <a:cubicBezTo>
                      <a:pt x="597" y="1331"/>
                      <a:pt x="679" y="1345"/>
                      <a:pt x="758" y="1345"/>
                    </a:cubicBezTo>
                    <a:cubicBezTo>
                      <a:pt x="1030" y="1345"/>
                      <a:pt x="1286" y="1179"/>
                      <a:pt x="1389" y="911"/>
                    </a:cubicBezTo>
                    <a:cubicBezTo>
                      <a:pt x="1523" y="563"/>
                      <a:pt x="1347" y="174"/>
                      <a:pt x="1000" y="46"/>
                    </a:cubicBezTo>
                    <a:cubicBezTo>
                      <a:pt x="921" y="15"/>
                      <a:pt x="840" y="1"/>
                      <a:pt x="76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2" name="Google Shape;1972;p70"/>
              <p:cNvSpPr/>
              <p:nvPr/>
            </p:nvSpPr>
            <p:spPr>
              <a:xfrm>
                <a:off x="10235085" y="731208"/>
                <a:ext cx="261575" cy="231022"/>
              </a:xfrm>
              <a:custGeom>
                <a:avLst/>
                <a:gdLst/>
                <a:ahLst/>
                <a:cxnLst/>
                <a:rect l="l" t="t" r="r" b="b"/>
                <a:pathLst>
                  <a:path w="976" h="862" extrusionOk="0">
                    <a:moveTo>
                      <a:pt x="484" y="0"/>
                    </a:moveTo>
                    <a:cubicBezTo>
                      <a:pt x="309" y="0"/>
                      <a:pt x="146" y="105"/>
                      <a:pt x="80" y="279"/>
                    </a:cubicBezTo>
                    <a:cubicBezTo>
                      <a:pt x="1" y="504"/>
                      <a:pt x="110" y="748"/>
                      <a:pt x="330" y="833"/>
                    </a:cubicBezTo>
                    <a:cubicBezTo>
                      <a:pt x="381" y="853"/>
                      <a:pt x="434" y="862"/>
                      <a:pt x="486" y="862"/>
                    </a:cubicBezTo>
                    <a:cubicBezTo>
                      <a:pt x="661" y="862"/>
                      <a:pt x="824" y="757"/>
                      <a:pt x="890" y="583"/>
                    </a:cubicBezTo>
                    <a:cubicBezTo>
                      <a:pt x="975" y="364"/>
                      <a:pt x="860" y="114"/>
                      <a:pt x="640" y="29"/>
                    </a:cubicBezTo>
                    <a:cubicBezTo>
                      <a:pt x="589" y="9"/>
                      <a:pt x="536" y="0"/>
                      <a:pt x="4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3" name="Google Shape;1973;p70"/>
              <p:cNvSpPr/>
              <p:nvPr/>
            </p:nvSpPr>
            <p:spPr>
              <a:xfrm>
                <a:off x="10865170" y="934090"/>
                <a:ext cx="408443" cy="360738"/>
              </a:xfrm>
              <a:custGeom>
                <a:avLst/>
                <a:gdLst/>
                <a:ahLst/>
                <a:cxnLst/>
                <a:rect l="l" t="t" r="r" b="b"/>
                <a:pathLst>
                  <a:path w="1524" h="1346" extrusionOk="0">
                    <a:moveTo>
                      <a:pt x="764" y="1"/>
                    </a:moveTo>
                    <a:cubicBezTo>
                      <a:pt x="491" y="1"/>
                      <a:pt x="238" y="167"/>
                      <a:pt x="135" y="435"/>
                    </a:cubicBezTo>
                    <a:cubicBezTo>
                      <a:pt x="1" y="783"/>
                      <a:pt x="178" y="1172"/>
                      <a:pt x="525" y="1300"/>
                    </a:cubicBezTo>
                    <a:cubicBezTo>
                      <a:pt x="604" y="1331"/>
                      <a:pt x="685" y="1345"/>
                      <a:pt x="765" y="1345"/>
                    </a:cubicBezTo>
                    <a:cubicBezTo>
                      <a:pt x="1036" y="1345"/>
                      <a:pt x="1292" y="1179"/>
                      <a:pt x="1396" y="910"/>
                    </a:cubicBezTo>
                    <a:cubicBezTo>
                      <a:pt x="1524" y="563"/>
                      <a:pt x="1353" y="173"/>
                      <a:pt x="1006" y="46"/>
                    </a:cubicBezTo>
                    <a:cubicBezTo>
                      <a:pt x="926" y="15"/>
                      <a:pt x="844" y="1"/>
                      <a:pt x="76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4" name="Google Shape;1974;p70"/>
              <p:cNvSpPr/>
              <p:nvPr/>
            </p:nvSpPr>
            <p:spPr>
              <a:xfrm>
                <a:off x="10938872" y="998947"/>
                <a:ext cx="261307" cy="231022"/>
              </a:xfrm>
              <a:custGeom>
                <a:avLst/>
                <a:gdLst/>
                <a:ahLst/>
                <a:cxnLst/>
                <a:rect l="l" t="t" r="r" b="b"/>
                <a:pathLst>
                  <a:path w="975" h="862" extrusionOk="0">
                    <a:moveTo>
                      <a:pt x="486" y="0"/>
                    </a:moveTo>
                    <a:cubicBezTo>
                      <a:pt x="314" y="0"/>
                      <a:pt x="151" y="105"/>
                      <a:pt x="85" y="279"/>
                    </a:cubicBezTo>
                    <a:cubicBezTo>
                      <a:pt x="0" y="498"/>
                      <a:pt x="116" y="748"/>
                      <a:pt x="335" y="833"/>
                    </a:cubicBezTo>
                    <a:cubicBezTo>
                      <a:pt x="387" y="853"/>
                      <a:pt x="440" y="862"/>
                      <a:pt x="492" y="862"/>
                    </a:cubicBezTo>
                    <a:cubicBezTo>
                      <a:pt x="666" y="862"/>
                      <a:pt x="828" y="757"/>
                      <a:pt x="889" y="583"/>
                    </a:cubicBezTo>
                    <a:cubicBezTo>
                      <a:pt x="975" y="364"/>
                      <a:pt x="865" y="114"/>
                      <a:pt x="640" y="29"/>
                    </a:cubicBezTo>
                    <a:cubicBezTo>
                      <a:pt x="589" y="9"/>
                      <a:pt x="537" y="0"/>
                      <a:pt x="48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5" name="Google Shape;1975;p70"/>
              <p:cNvSpPr/>
              <p:nvPr/>
            </p:nvSpPr>
            <p:spPr>
              <a:xfrm>
                <a:off x="10577866" y="933018"/>
                <a:ext cx="8576" cy="6968"/>
              </a:xfrm>
              <a:custGeom>
                <a:avLst/>
                <a:gdLst/>
                <a:ahLst/>
                <a:cxnLst/>
                <a:rect l="l" t="t" r="r" b="b"/>
                <a:pathLst>
                  <a:path w="32" h="26" extrusionOk="0">
                    <a:moveTo>
                      <a:pt x="13" y="1"/>
                    </a:moveTo>
                    <a:cubicBezTo>
                      <a:pt x="1" y="1"/>
                      <a:pt x="1" y="25"/>
                      <a:pt x="13" y="25"/>
                    </a:cubicBezTo>
                    <a:cubicBezTo>
                      <a:pt x="31" y="25"/>
                      <a:pt x="31" y="1"/>
                      <a:pt x="1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6" name="Google Shape;1976;p70"/>
              <p:cNvSpPr/>
              <p:nvPr/>
            </p:nvSpPr>
            <p:spPr>
              <a:xfrm>
                <a:off x="10715086" y="897105"/>
                <a:ext cx="8576" cy="6968"/>
              </a:xfrm>
              <a:custGeom>
                <a:avLst/>
                <a:gdLst/>
                <a:ahLst/>
                <a:cxnLst/>
                <a:rect l="l" t="t" r="r" b="b"/>
                <a:pathLst>
                  <a:path w="32" h="26" extrusionOk="0">
                    <a:moveTo>
                      <a:pt x="13" y="1"/>
                    </a:moveTo>
                    <a:cubicBezTo>
                      <a:pt x="1" y="1"/>
                      <a:pt x="1" y="25"/>
                      <a:pt x="13" y="25"/>
                    </a:cubicBezTo>
                    <a:cubicBezTo>
                      <a:pt x="31" y="25"/>
                      <a:pt x="31" y="1"/>
                      <a:pt x="1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7" name="Google Shape;1977;p70"/>
              <p:cNvSpPr/>
              <p:nvPr/>
            </p:nvSpPr>
            <p:spPr>
              <a:xfrm>
                <a:off x="10795220" y="1039149"/>
                <a:ext cx="8308" cy="6968"/>
              </a:xfrm>
              <a:custGeom>
                <a:avLst/>
                <a:gdLst/>
                <a:ahLst/>
                <a:cxnLst/>
                <a:rect l="l" t="t" r="r" b="b"/>
                <a:pathLst>
                  <a:path w="31" h="26" extrusionOk="0">
                    <a:moveTo>
                      <a:pt x="18" y="1"/>
                    </a:moveTo>
                    <a:cubicBezTo>
                      <a:pt x="0" y="1"/>
                      <a:pt x="0" y="25"/>
                      <a:pt x="18" y="25"/>
                    </a:cubicBezTo>
                    <a:cubicBezTo>
                      <a:pt x="30" y="25"/>
                      <a:pt x="30" y="1"/>
                      <a:pt x="1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8" name="Google Shape;1978;p70"/>
              <p:cNvSpPr/>
              <p:nvPr/>
            </p:nvSpPr>
            <p:spPr>
              <a:xfrm>
                <a:off x="10793344" y="936502"/>
                <a:ext cx="8576" cy="6700"/>
              </a:xfrm>
              <a:custGeom>
                <a:avLst/>
                <a:gdLst/>
                <a:ahLst/>
                <a:cxnLst/>
                <a:rect l="l" t="t" r="r" b="b"/>
                <a:pathLst>
                  <a:path w="32" h="25" extrusionOk="0">
                    <a:moveTo>
                      <a:pt x="13" y="0"/>
                    </a:moveTo>
                    <a:cubicBezTo>
                      <a:pt x="1" y="0"/>
                      <a:pt x="1" y="24"/>
                      <a:pt x="13" y="24"/>
                    </a:cubicBezTo>
                    <a:cubicBezTo>
                      <a:pt x="31" y="24"/>
                      <a:pt x="31" y="0"/>
                      <a:pt x="1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9" name="Google Shape;1979;p70"/>
              <p:cNvSpPr/>
              <p:nvPr/>
            </p:nvSpPr>
            <p:spPr>
              <a:xfrm>
                <a:off x="10719910" y="965715"/>
                <a:ext cx="8576" cy="6968"/>
              </a:xfrm>
              <a:custGeom>
                <a:avLst/>
                <a:gdLst/>
                <a:ahLst/>
                <a:cxnLst/>
                <a:rect l="l" t="t" r="r" b="b"/>
                <a:pathLst>
                  <a:path w="32" h="26" extrusionOk="0">
                    <a:moveTo>
                      <a:pt x="13" y="1"/>
                    </a:moveTo>
                    <a:cubicBezTo>
                      <a:pt x="1" y="1"/>
                      <a:pt x="1" y="25"/>
                      <a:pt x="13" y="25"/>
                    </a:cubicBezTo>
                    <a:cubicBezTo>
                      <a:pt x="31" y="25"/>
                      <a:pt x="31" y="1"/>
                      <a:pt x="1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0" name="Google Shape;1980;p70"/>
              <p:cNvSpPr/>
              <p:nvPr/>
            </p:nvSpPr>
            <p:spPr>
              <a:xfrm>
                <a:off x="10760915" y="892281"/>
                <a:ext cx="8308" cy="6700"/>
              </a:xfrm>
              <a:custGeom>
                <a:avLst/>
                <a:gdLst/>
                <a:ahLst/>
                <a:cxnLst/>
                <a:rect l="l" t="t" r="r" b="b"/>
                <a:pathLst>
                  <a:path w="31" h="25" extrusionOk="0">
                    <a:moveTo>
                      <a:pt x="18" y="1"/>
                    </a:moveTo>
                    <a:cubicBezTo>
                      <a:pt x="0" y="1"/>
                      <a:pt x="0" y="25"/>
                      <a:pt x="18" y="25"/>
                    </a:cubicBezTo>
                    <a:cubicBezTo>
                      <a:pt x="31" y="25"/>
                      <a:pt x="31" y="1"/>
                      <a:pt x="1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1" name="Google Shape;1981;p70"/>
              <p:cNvSpPr/>
              <p:nvPr/>
            </p:nvSpPr>
            <p:spPr>
              <a:xfrm>
                <a:off x="10636828" y="882632"/>
                <a:ext cx="8308" cy="6700"/>
              </a:xfrm>
              <a:custGeom>
                <a:avLst/>
                <a:gdLst/>
                <a:ahLst/>
                <a:cxnLst/>
                <a:rect l="l" t="t" r="r" b="b"/>
                <a:pathLst>
                  <a:path w="31" h="25" extrusionOk="0">
                    <a:moveTo>
                      <a:pt x="18" y="0"/>
                    </a:moveTo>
                    <a:cubicBezTo>
                      <a:pt x="0" y="0"/>
                      <a:pt x="0" y="24"/>
                      <a:pt x="18" y="24"/>
                    </a:cubicBezTo>
                    <a:cubicBezTo>
                      <a:pt x="31" y="24"/>
                      <a:pt x="31" y="0"/>
                      <a:pt x="1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2" name="Google Shape;1982;p70"/>
              <p:cNvSpPr/>
              <p:nvPr/>
            </p:nvSpPr>
            <p:spPr>
              <a:xfrm>
                <a:off x="10646476" y="950974"/>
                <a:ext cx="8576" cy="6968"/>
              </a:xfrm>
              <a:custGeom>
                <a:avLst/>
                <a:gdLst/>
                <a:ahLst/>
                <a:cxnLst/>
                <a:rect l="l" t="t" r="r" b="b"/>
                <a:pathLst>
                  <a:path w="32" h="26" extrusionOk="0">
                    <a:moveTo>
                      <a:pt x="13" y="1"/>
                    </a:moveTo>
                    <a:cubicBezTo>
                      <a:pt x="1" y="1"/>
                      <a:pt x="1" y="25"/>
                      <a:pt x="13" y="25"/>
                    </a:cubicBezTo>
                    <a:cubicBezTo>
                      <a:pt x="31" y="25"/>
                      <a:pt x="31" y="1"/>
                      <a:pt x="1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3" name="Google Shape;1983;p70"/>
              <p:cNvSpPr/>
              <p:nvPr/>
            </p:nvSpPr>
            <p:spPr>
              <a:xfrm>
                <a:off x="10565002" y="872716"/>
                <a:ext cx="8308" cy="6700"/>
              </a:xfrm>
              <a:custGeom>
                <a:avLst/>
                <a:gdLst/>
                <a:ahLst/>
                <a:cxnLst/>
                <a:rect l="l" t="t" r="r" b="b"/>
                <a:pathLst>
                  <a:path w="31" h="25" extrusionOk="0">
                    <a:moveTo>
                      <a:pt x="18" y="0"/>
                    </a:moveTo>
                    <a:cubicBezTo>
                      <a:pt x="0" y="0"/>
                      <a:pt x="0" y="25"/>
                      <a:pt x="18" y="25"/>
                    </a:cubicBezTo>
                    <a:cubicBezTo>
                      <a:pt x="31" y="25"/>
                      <a:pt x="31" y="0"/>
                      <a:pt x="1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4" name="Google Shape;1984;p70"/>
              <p:cNvSpPr/>
              <p:nvPr/>
            </p:nvSpPr>
            <p:spPr>
              <a:xfrm>
                <a:off x="10837565" y="977239"/>
                <a:ext cx="8308" cy="6700"/>
              </a:xfrm>
              <a:custGeom>
                <a:avLst/>
                <a:gdLst/>
                <a:ahLst/>
                <a:cxnLst/>
                <a:rect l="l" t="t" r="r" b="b"/>
                <a:pathLst>
                  <a:path w="31" h="25" extrusionOk="0">
                    <a:moveTo>
                      <a:pt x="13" y="0"/>
                    </a:moveTo>
                    <a:cubicBezTo>
                      <a:pt x="0" y="0"/>
                      <a:pt x="0" y="25"/>
                      <a:pt x="13" y="25"/>
                    </a:cubicBezTo>
                    <a:cubicBezTo>
                      <a:pt x="31" y="25"/>
                      <a:pt x="31" y="0"/>
                      <a:pt x="1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5" name="Google Shape;1985;p70"/>
              <p:cNvSpPr/>
              <p:nvPr/>
            </p:nvSpPr>
            <p:spPr>
              <a:xfrm>
                <a:off x="10867046" y="1040757"/>
                <a:ext cx="8308" cy="6968"/>
              </a:xfrm>
              <a:custGeom>
                <a:avLst/>
                <a:gdLst/>
                <a:ahLst/>
                <a:cxnLst/>
                <a:rect l="l" t="t" r="r" b="b"/>
                <a:pathLst>
                  <a:path w="31" h="26" extrusionOk="0">
                    <a:moveTo>
                      <a:pt x="12" y="1"/>
                    </a:moveTo>
                    <a:cubicBezTo>
                      <a:pt x="0" y="1"/>
                      <a:pt x="0" y="25"/>
                      <a:pt x="12" y="25"/>
                    </a:cubicBezTo>
                    <a:cubicBezTo>
                      <a:pt x="30" y="25"/>
                      <a:pt x="30" y="1"/>
                      <a:pt x="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6" name="Google Shape;1986;p70"/>
              <p:cNvSpPr/>
              <p:nvPr/>
            </p:nvSpPr>
            <p:spPr>
              <a:xfrm>
                <a:off x="10780480" y="983671"/>
                <a:ext cx="8308" cy="6968"/>
              </a:xfrm>
              <a:custGeom>
                <a:avLst/>
                <a:gdLst/>
                <a:ahLst/>
                <a:cxnLst/>
                <a:rect l="l" t="t" r="r" b="b"/>
                <a:pathLst>
                  <a:path w="31" h="26" extrusionOk="0">
                    <a:moveTo>
                      <a:pt x="12" y="1"/>
                    </a:moveTo>
                    <a:cubicBezTo>
                      <a:pt x="0" y="1"/>
                      <a:pt x="0" y="25"/>
                      <a:pt x="12" y="25"/>
                    </a:cubicBezTo>
                    <a:cubicBezTo>
                      <a:pt x="31" y="25"/>
                      <a:pt x="31" y="1"/>
                      <a:pt x="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7" name="Google Shape;1987;p70"/>
              <p:cNvSpPr/>
              <p:nvPr/>
            </p:nvSpPr>
            <p:spPr>
              <a:xfrm>
                <a:off x="10674349" y="920153"/>
                <a:ext cx="8308" cy="6700"/>
              </a:xfrm>
              <a:custGeom>
                <a:avLst/>
                <a:gdLst/>
                <a:ahLst/>
                <a:cxnLst/>
                <a:rect l="l" t="t" r="r" b="b"/>
                <a:pathLst>
                  <a:path w="31" h="25" extrusionOk="0">
                    <a:moveTo>
                      <a:pt x="12" y="0"/>
                    </a:moveTo>
                    <a:cubicBezTo>
                      <a:pt x="0" y="0"/>
                      <a:pt x="0" y="24"/>
                      <a:pt x="12" y="24"/>
                    </a:cubicBezTo>
                    <a:cubicBezTo>
                      <a:pt x="31" y="24"/>
                      <a:pt x="31" y="0"/>
                      <a:pt x="1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8" name="Google Shape;1988;p70"/>
              <p:cNvSpPr/>
              <p:nvPr/>
            </p:nvSpPr>
            <p:spPr>
              <a:xfrm>
                <a:off x="10599307" y="910237"/>
                <a:ext cx="9916" cy="6700"/>
              </a:xfrm>
              <a:custGeom>
                <a:avLst/>
                <a:gdLst/>
                <a:ahLst/>
                <a:cxnLst/>
                <a:rect l="l" t="t" r="r" b="b"/>
                <a:pathLst>
                  <a:path w="37" h="25" extrusionOk="0">
                    <a:moveTo>
                      <a:pt x="18" y="1"/>
                    </a:moveTo>
                    <a:cubicBezTo>
                      <a:pt x="0" y="1"/>
                      <a:pt x="0" y="25"/>
                      <a:pt x="18" y="25"/>
                    </a:cubicBezTo>
                    <a:cubicBezTo>
                      <a:pt x="37" y="25"/>
                      <a:pt x="37" y="1"/>
                      <a:pt x="1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9" name="Google Shape;1989;p70"/>
              <p:cNvSpPr/>
              <p:nvPr/>
            </p:nvSpPr>
            <p:spPr>
              <a:xfrm>
                <a:off x="10605739" y="968931"/>
                <a:ext cx="8308" cy="6968"/>
              </a:xfrm>
              <a:custGeom>
                <a:avLst/>
                <a:gdLst/>
                <a:ahLst/>
                <a:cxnLst/>
                <a:rect l="l" t="t" r="r" b="b"/>
                <a:pathLst>
                  <a:path w="31" h="26" extrusionOk="0">
                    <a:moveTo>
                      <a:pt x="13" y="1"/>
                    </a:moveTo>
                    <a:cubicBezTo>
                      <a:pt x="0" y="1"/>
                      <a:pt x="0" y="25"/>
                      <a:pt x="13" y="25"/>
                    </a:cubicBezTo>
                    <a:cubicBezTo>
                      <a:pt x="31" y="25"/>
                      <a:pt x="31" y="1"/>
                      <a:pt x="1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0" name="Google Shape;1990;p70"/>
              <p:cNvSpPr/>
              <p:nvPr/>
            </p:nvSpPr>
            <p:spPr>
              <a:xfrm>
                <a:off x="10746175" y="929802"/>
                <a:ext cx="8308" cy="6968"/>
              </a:xfrm>
              <a:custGeom>
                <a:avLst/>
                <a:gdLst/>
                <a:ahLst/>
                <a:cxnLst/>
                <a:rect l="l" t="t" r="r" b="b"/>
                <a:pathLst>
                  <a:path w="31" h="26" extrusionOk="0">
                    <a:moveTo>
                      <a:pt x="12" y="1"/>
                    </a:moveTo>
                    <a:cubicBezTo>
                      <a:pt x="0" y="1"/>
                      <a:pt x="0" y="25"/>
                      <a:pt x="12" y="25"/>
                    </a:cubicBezTo>
                    <a:cubicBezTo>
                      <a:pt x="31" y="25"/>
                      <a:pt x="31" y="1"/>
                      <a:pt x="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1" name="Google Shape;1991;p70"/>
              <p:cNvSpPr/>
              <p:nvPr/>
            </p:nvSpPr>
            <p:spPr>
              <a:xfrm>
                <a:off x="10816393" y="1000019"/>
                <a:ext cx="8308" cy="6700"/>
              </a:xfrm>
              <a:custGeom>
                <a:avLst/>
                <a:gdLst/>
                <a:ahLst/>
                <a:cxnLst/>
                <a:rect l="l" t="t" r="r" b="b"/>
                <a:pathLst>
                  <a:path w="31" h="25" extrusionOk="0">
                    <a:moveTo>
                      <a:pt x="12" y="1"/>
                    </a:moveTo>
                    <a:cubicBezTo>
                      <a:pt x="0" y="1"/>
                      <a:pt x="0" y="25"/>
                      <a:pt x="12" y="25"/>
                    </a:cubicBezTo>
                    <a:cubicBezTo>
                      <a:pt x="31" y="25"/>
                      <a:pt x="31" y="1"/>
                      <a:pt x="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2" name="Google Shape;1992;p70"/>
              <p:cNvSpPr/>
              <p:nvPr/>
            </p:nvSpPr>
            <p:spPr>
              <a:xfrm>
                <a:off x="10831133" y="1070237"/>
                <a:ext cx="8308" cy="6700"/>
              </a:xfrm>
              <a:custGeom>
                <a:avLst/>
                <a:gdLst/>
                <a:ahLst/>
                <a:cxnLst/>
                <a:rect l="l" t="t" r="r" b="b"/>
                <a:pathLst>
                  <a:path w="31" h="25" extrusionOk="0">
                    <a:moveTo>
                      <a:pt x="12" y="0"/>
                    </a:moveTo>
                    <a:cubicBezTo>
                      <a:pt x="0" y="0"/>
                      <a:pt x="0" y="25"/>
                      <a:pt x="12" y="25"/>
                    </a:cubicBezTo>
                    <a:cubicBezTo>
                      <a:pt x="30" y="25"/>
                      <a:pt x="30" y="0"/>
                      <a:pt x="1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3" name="Google Shape;1993;p70"/>
              <p:cNvSpPr/>
              <p:nvPr/>
            </p:nvSpPr>
            <p:spPr>
              <a:xfrm>
                <a:off x="10843997" y="1021192"/>
                <a:ext cx="8576" cy="6968"/>
              </a:xfrm>
              <a:custGeom>
                <a:avLst/>
                <a:gdLst/>
                <a:ahLst/>
                <a:cxnLst/>
                <a:rect l="l" t="t" r="r" b="b"/>
                <a:pathLst>
                  <a:path w="32" h="26" extrusionOk="0">
                    <a:moveTo>
                      <a:pt x="13" y="1"/>
                    </a:moveTo>
                    <a:cubicBezTo>
                      <a:pt x="1" y="1"/>
                      <a:pt x="1" y="25"/>
                      <a:pt x="13" y="25"/>
                    </a:cubicBezTo>
                    <a:cubicBezTo>
                      <a:pt x="31" y="25"/>
                      <a:pt x="31" y="1"/>
                      <a:pt x="1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4" name="Google Shape;1994;p70"/>
              <p:cNvSpPr/>
              <p:nvPr/>
            </p:nvSpPr>
            <p:spPr>
              <a:xfrm>
                <a:off x="10553478" y="962498"/>
                <a:ext cx="8576" cy="6700"/>
              </a:xfrm>
              <a:custGeom>
                <a:avLst/>
                <a:gdLst/>
                <a:ahLst/>
                <a:cxnLst/>
                <a:rect l="l" t="t" r="r" b="b"/>
                <a:pathLst>
                  <a:path w="32" h="25" extrusionOk="0">
                    <a:moveTo>
                      <a:pt x="13" y="0"/>
                    </a:moveTo>
                    <a:cubicBezTo>
                      <a:pt x="1" y="0"/>
                      <a:pt x="1" y="25"/>
                      <a:pt x="13" y="25"/>
                    </a:cubicBezTo>
                    <a:cubicBezTo>
                      <a:pt x="31" y="25"/>
                      <a:pt x="31" y="0"/>
                      <a:pt x="1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5" name="Google Shape;1995;p70"/>
              <p:cNvSpPr/>
              <p:nvPr/>
            </p:nvSpPr>
            <p:spPr>
              <a:xfrm>
                <a:off x="10641652" y="913453"/>
                <a:ext cx="8308" cy="6968"/>
              </a:xfrm>
              <a:custGeom>
                <a:avLst/>
                <a:gdLst/>
                <a:ahLst/>
                <a:cxnLst/>
                <a:rect l="l" t="t" r="r" b="b"/>
                <a:pathLst>
                  <a:path w="31" h="26" extrusionOk="0">
                    <a:moveTo>
                      <a:pt x="13" y="1"/>
                    </a:moveTo>
                    <a:cubicBezTo>
                      <a:pt x="0" y="1"/>
                      <a:pt x="0" y="25"/>
                      <a:pt x="13" y="25"/>
                    </a:cubicBezTo>
                    <a:cubicBezTo>
                      <a:pt x="31" y="25"/>
                      <a:pt x="31" y="1"/>
                      <a:pt x="1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6" name="Google Shape;1996;p70"/>
              <p:cNvSpPr/>
              <p:nvPr/>
            </p:nvSpPr>
            <p:spPr>
              <a:xfrm>
                <a:off x="10708654" y="928194"/>
                <a:ext cx="6700" cy="8576"/>
              </a:xfrm>
              <a:custGeom>
                <a:avLst/>
                <a:gdLst/>
                <a:ahLst/>
                <a:cxnLst/>
                <a:rect l="l" t="t" r="r" b="b"/>
                <a:pathLst>
                  <a:path w="25" h="32" extrusionOk="0">
                    <a:moveTo>
                      <a:pt x="18" y="1"/>
                    </a:moveTo>
                    <a:cubicBezTo>
                      <a:pt x="12" y="1"/>
                      <a:pt x="12" y="1"/>
                      <a:pt x="6" y="7"/>
                    </a:cubicBezTo>
                    <a:cubicBezTo>
                      <a:pt x="6" y="7"/>
                      <a:pt x="6" y="13"/>
                      <a:pt x="0" y="13"/>
                    </a:cubicBezTo>
                    <a:cubicBezTo>
                      <a:pt x="0" y="13"/>
                      <a:pt x="0" y="19"/>
                      <a:pt x="0" y="19"/>
                    </a:cubicBezTo>
                    <a:cubicBezTo>
                      <a:pt x="0" y="19"/>
                      <a:pt x="0" y="25"/>
                      <a:pt x="6" y="25"/>
                    </a:cubicBezTo>
                    <a:cubicBezTo>
                      <a:pt x="6" y="25"/>
                      <a:pt x="6" y="31"/>
                      <a:pt x="12" y="31"/>
                    </a:cubicBezTo>
                    <a:cubicBezTo>
                      <a:pt x="12" y="31"/>
                      <a:pt x="18" y="31"/>
                      <a:pt x="18" y="25"/>
                    </a:cubicBezTo>
                    <a:lnTo>
                      <a:pt x="25" y="25"/>
                    </a:lnTo>
                    <a:cubicBezTo>
                      <a:pt x="25" y="25"/>
                      <a:pt x="25" y="25"/>
                      <a:pt x="25" y="19"/>
                    </a:cubicBezTo>
                    <a:cubicBezTo>
                      <a:pt x="25" y="19"/>
                      <a:pt x="25" y="13"/>
                      <a:pt x="25" y="13"/>
                    </a:cubicBezTo>
                    <a:cubicBezTo>
                      <a:pt x="25" y="13"/>
                      <a:pt x="25" y="13"/>
                      <a:pt x="25" y="7"/>
                    </a:cubicBezTo>
                    <a:cubicBezTo>
                      <a:pt x="25" y="7"/>
                      <a:pt x="18" y="7"/>
                      <a:pt x="1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7" name="Google Shape;1997;p70"/>
              <p:cNvSpPr/>
              <p:nvPr/>
            </p:nvSpPr>
            <p:spPr>
              <a:xfrm>
                <a:off x="10548653" y="911845"/>
                <a:ext cx="8308" cy="6968"/>
              </a:xfrm>
              <a:custGeom>
                <a:avLst/>
                <a:gdLst/>
                <a:ahLst/>
                <a:cxnLst/>
                <a:rect l="l" t="t" r="r" b="b"/>
                <a:pathLst>
                  <a:path w="31" h="26" extrusionOk="0">
                    <a:moveTo>
                      <a:pt x="19" y="1"/>
                    </a:moveTo>
                    <a:cubicBezTo>
                      <a:pt x="0" y="1"/>
                      <a:pt x="0" y="25"/>
                      <a:pt x="19" y="25"/>
                    </a:cubicBezTo>
                    <a:cubicBezTo>
                      <a:pt x="31" y="25"/>
                      <a:pt x="31" y="1"/>
                      <a:pt x="1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8" name="Google Shape;1998;p70"/>
              <p:cNvSpPr/>
              <p:nvPr/>
            </p:nvSpPr>
            <p:spPr>
              <a:xfrm>
                <a:off x="10754215" y="962498"/>
                <a:ext cx="8576" cy="6700"/>
              </a:xfrm>
              <a:custGeom>
                <a:avLst/>
                <a:gdLst/>
                <a:ahLst/>
                <a:cxnLst/>
                <a:rect l="l" t="t" r="r" b="b"/>
                <a:pathLst>
                  <a:path w="32" h="25" extrusionOk="0">
                    <a:moveTo>
                      <a:pt x="13" y="0"/>
                    </a:moveTo>
                    <a:cubicBezTo>
                      <a:pt x="1" y="0"/>
                      <a:pt x="1" y="25"/>
                      <a:pt x="13" y="25"/>
                    </a:cubicBezTo>
                    <a:cubicBezTo>
                      <a:pt x="31" y="25"/>
                      <a:pt x="31" y="0"/>
                      <a:pt x="1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9" name="Google Shape;1999;p70"/>
              <p:cNvSpPr/>
              <p:nvPr/>
            </p:nvSpPr>
            <p:spPr>
              <a:xfrm>
                <a:off x="10777264" y="1014760"/>
                <a:ext cx="8308" cy="6700"/>
              </a:xfrm>
              <a:custGeom>
                <a:avLst/>
                <a:gdLst/>
                <a:ahLst/>
                <a:cxnLst/>
                <a:rect l="l" t="t" r="r" b="b"/>
                <a:pathLst>
                  <a:path w="31" h="25" extrusionOk="0">
                    <a:moveTo>
                      <a:pt x="18" y="0"/>
                    </a:moveTo>
                    <a:cubicBezTo>
                      <a:pt x="0" y="0"/>
                      <a:pt x="0" y="25"/>
                      <a:pt x="18" y="25"/>
                    </a:cubicBezTo>
                    <a:cubicBezTo>
                      <a:pt x="30" y="25"/>
                      <a:pt x="30" y="0"/>
                      <a:pt x="1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0" name="Google Shape;2000;p70"/>
              <p:cNvSpPr/>
              <p:nvPr/>
            </p:nvSpPr>
            <p:spPr>
              <a:xfrm>
                <a:off x="10622087" y="1001360"/>
                <a:ext cx="114439" cy="93535"/>
              </a:xfrm>
              <a:custGeom>
                <a:avLst/>
                <a:gdLst/>
                <a:ahLst/>
                <a:cxnLst/>
                <a:rect l="l" t="t" r="r" b="b"/>
                <a:pathLst>
                  <a:path w="427" h="349" extrusionOk="0">
                    <a:moveTo>
                      <a:pt x="362" y="0"/>
                    </a:moveTo>
                    <a:cubicBezTo>
                      <a:pt x="295" y="0"/>
                      <a:pt x="53" y="143"/>
                      <a:pt x="6" y="172"/>
                    </a:cubicBezTo>
                    <a:cubicBezTo>
                      <a:pt x="0" y="178"/>
                      <a:pt x="0" y="184"/>
                      <a:pt x="0" y="184"/>
                    </a:cubicBezTo>
                    <a:cubicBezTo>
                      <a:pt x="6" y="190"/>
                      <a:pt x="13" y="190"/>
                      <a:pt x="13" y="190"/>
                    </a:cubicBezTo>
                    <a:cubicBezTo>
                      <a:pt x="128" y="121"/>
                      <a:pt x="315" y="19"/>
                      <a:pt x="360" y="19"/>
                    </a:cubicBezTo>
                    <a:cubicBezTo>
                      <a:pt x="362" y="19"/>
                      <a:pt x="364" y="19"/>
                      <a:pt x="366" y="20"/>
                    </a:cubicBezTo>
                    <a:cubicBezTo>
                      <a:pt x="396" y="26"/>
                      <a:pt x="408" y="190"/>
                      <a:pt x="408" y="343"/>
                    </a:cubicBezTo>
                    <a:cubicBezTo>
                      <a:pt x="408" y="349"/>
                      <a:pt x="415" y="349"/>
                      <a:pt x="421" y="349"/>
                    </a:cubicBezTo>
                    <a:cubicBezTo>
                      <a:pt x="427" y="349"/>
                      <a:pt x="427" y="349"/>
                      <a:pt x="427" y="343"/>
                    </a:cubicBezTo>
                    <a:cubicBezTo>
                      <a:pt x="427" y="264"/>
                      <a:pt x="427" y="14"/>
                      <a:pt x="372" y="2"/>
                    </a:cubicBezTo>
                    <a:cubicBezTo>
                      <a:pt x="369" y="1"/>
                      <a:pt x="366" y="0"/>
                      <a:pt x="362" y="0"/>
                    </a:cubicBez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1" name="Google Shape;2001;p70"/>
              <p:cNvSpPr/>
              <p:nvPr/>
            </p:nvSpPr>
            <p:spPr>
              <a:xfrm>
                <a:off x="10476827" y="1138847"/>
                <a:ext cx="295612" cy="192965"/>
              </a:xfrm>
              <a:custGeom>
                <a:avLst/>
                <a:gdLst/>
                <a:ahLst/>
                <a:cxnLst/>
                <a:rect l="l" t="t" r="r" b="b"/>
                <a:pathLst>
                  <a:path w="1103" h="720" extrusionOk="0">
                    <a:moveTo>
                      <a:pt x="104" y="0"/>
                    </a:moveTo>
                    <a:cubicBezTo>
                      <a:pt x="0" y="274"/>
                      <a:pt x="140" y="579"/>
                      <a:pt x="414" y="682"/>
                    </a:cubicBezTo>
                    <a:cubicBezTo>
                      <a:pt x="478" y="708"/>
                      <a:pt x="543" y="720"/>
                      <a:pt x="607" y="720"/>
                    </a:cubicBezTo>
                    <a:cubicBezTo>
                      <a:pt x="819" y="720"/>
                      <a:pt x="1019" y="588"/>
                      <a:pt x="1103" y="378"/>
                    </a:cubicBezTo>
                    <a:lnTo>
                      <a:pt x="104"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2" name="Google Shape;2002;p70"/>
              <p:cNvSpPr/>
              <p:nvPr/>
            </p:nvSpPr>
            <p:spPr>
              <a:xfrm>
                <a:off x="10514348" y="1250874"/>
                <a:ext cx="207438" cy="80670"/>
              </a:xfrm>
              <a:custGeom>
                <a:avLst/>
                <a:gdLst/>
                <a:ahLst/>
                <a:cxnLst/>
                <a:rect l="l" t="t" r="r" b="b"/>
                <a:pathLst>
                  <a:path w="774" h="301" extrusionOk="0">
                    <a:moveTo>
                      <a:pt x="225" y="0"/>
                    </a:moveTo>
                    <a:cubicBezTo>
                      <a:pt x="149" y="0"/>
                      <a:pt x="73" y="11"/>
                      <a:pt x="0" y="33"/>
                    </a:cubicBezTo>
                    <a:cubicBezTo>
                      <a:pt x="61" y="137"/>
                      <a:pt x="153" y="222"/>
                      <a:pt x="274" y="264"/>
                    </a:cubicBezTo>
                    <a:cubicBezTo>
                      <a:pt x="337" y="289"/>
                      <a:pt x="401" y="300"/>
                      <a:pt x="465" y="300"/>
                    </a:cubicBezTo>
                    <a:cubicBezTo>
                      <a:pt x="576" y="300"/>
                      <a:pt x="685" y="266"/>
                      <a:pt x="774" y="204"/>
                    </a:cubicBezTo>
                    <a:cubicBezTo>
                      <a:pt x="750" y="185"/>
                      <a:pt x="731" y="173"/>
                      <a:pt x="707" y="155"/>
                    </a:cubicBezTo>
                    <a:cubicBezTo>
                      <a:pt x="622" y="100"/>
                      <a:pt x="536" y="51"/>
                      <a:pt x="433" y="27"/>
                    </a:cubicBezTo>
                    <a:cubicBezTo>
                      <a:pt x="365" y="9"/>
                      <a:pt x="295" y="0"/>
                      <a:pt x="22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3" name="Google Shape;2003;p70"/>
              <p:cNvSpPr/>
              <p:nvPr/>
            </p:nvSpPr>
            <p:spPr>
              <a:xfrm>
                <a:off x="10496392" y="1138847"/>
                <a:ext cx="276048" cy="142312"/>
              </a:xfrm>
              <a:custGeom>
                <a:avLst/>
                <a:gdLst/>
                <a:ahLst/>
                <a:cxnLst/>
                <a:rect l="l" t="t" r="r" b="b"/>
                <a:pathLst>
                  <a:path w="1030" h="531" extrusionOk="0">
                    <a:moveTo>
                      <a:pt x="31" y="0"/>
                    </a:moveTo>
                    <a:cubicBezTo>
                      <a:pt x="13" y="55"/>
                      <a:pt x="0" y="116"/>
                      <a:pt x="0" y="171"/>
                    </a:cubicBezTo>
                    <a:lnTo>
                      <a:pt x="274" y="274"/>
                    </a:lnTo>
                    <a:lnTo>
                      <a:pt x="348" y="159"/>
                    </a:lnTo>
                    <a:lnTo>
                      <a:pt x="323" y="299"/>
                    </a:lnTo>
                    <a:lnTo>
                      <a:pt x="938" y="530"/>
                    </a:lnTo>
                    <a:cubicBezTo>
                      <a:pt x="975" y="488"/>
                      <a:pt x="1005" y="433"/>
                      <a:pt x="1030" y="378"/>
                    </a:cubicBezTo>
                    <a:lnTo>
                      <a:pt x="31"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4" name="Google Shape;2004;p70"/>
              <p:cNvSpPr/>
              <p:nvPr/>
            </p:nvSpPr>
            <p:spPr>
              <a:xfrm>
                <a:off x="10037563" y="262195"/>
                <a:ext cx="1526571" cy="1044961"/>
              </a:xfrm>
              <a:custGeom>
                <a:avLst/>
                <a:gdLst/>
                <a:ahLst/>
                <a:cxnLst/>
                <a:rect l="l" t="t" r="r" b="b"/>
                <a:pathLst>
                  <a:path w="5696" h="3899" extrusionOk="0">
                    <a:moveTo>
                      <a:pt x="3881" y="0"/>
                    </a:moveTo>
                    <a:lnTo>
                      <a:pt x="3881" y="0"/>
                    </a:lnTo>
                    <a:cubicBezTo>
                      <a:pt x="3278" y="80"/>
                      <a:pt x="3345" y="713"/>
                      <a:pt x="3345" y="713"/>
                    </a:cubicBezTo>
                    <a:cubicBezTo>
                      <a:pt x="3265" y="457"/>
                      <a:pt x="3115" y="422"/>
                      <a:pt x="3039" y="422"/>
                    </a:cubicBezTo>
                    <a:cubicBezTo>
                      <a:pt x="3010" y="422"/>
                      <a:pt x="2991" y="427"/>
                      <a:pt x="2991" y="427"/>
                    </a:cubicBezTo>
                    <a:cubicBezTo>
                      <a:pt x="3223" y="512"/>
                      <a:pt x="3235" y="737"/>
                      <a:pt x="3235" y="737"/>
                    </a:cubicBezTo>
                    <a:cubicBezTo>
                      <a:pt x="3235" y="737"/>
                      <a:pt x="3071" y="616"/>
                      <a:pt x="2681" y="549"/>
                    </a:cubicBezTo>
                    <a:cubicBezTo>
                      <a:pt x="2297" y="482"/>
                      <a:pt x="2230" y="287"/>
                      <a:pt x="2230" y="287"/>
                    </a:cubicBezTo>
                    <a:lnTo>
                      <a:pt x="2230" y="287"/>
                    </a:lnTo>
                    <a:cubicBezTo>
                      <a:pt x="2230" y="287"/>
                      <a:pt x="2145" y="427"/>
                      <a:pt x="2364" y="536"/>
                    </a:cubicBezTo>
                    <a:cubicBezTo>
                      <a:pt x="2364" y="536"/>
                      <a:pt x="2118" y="437"/>
                      <a:pt x="1820" y="437"/>
                    </a:cubicBezTo>
                    <a:cubicBezTo>
                      <a:pt x="1797" y="437"/>
                      <a:pt x="1773" y="438"/>
                      <a:pt x="1749" y="439"/>
                    </a:cubicBezTo>
                    <a:cubicBezTo>
                      <a:pt x="1603" y="447"/>
                      <a:pt x="1493" y="466"/>
                      <a:pt x="1409" y="466"/>
                    </a:cubicBezTo>
                    <a:cubicBezTo>
                      <a:pt x="1308" y="466"/>
                      <a:pt x="1244" y="439"/>
                      <a:pt x="1201" y="335"/>
                    </a:cubicBezTo>
                    <a:lnTo>
                      <a:pt x="1201" y="335"/>
                    </a:lnTo>
                    <a:cubicBezTo>
                      <a:pt x="1201" y="336"/>
                      <a:pt x="1128" y="567"/>
                      <a:pt x="1444" y="585"/>
                    </a:cubicBezTo>
                    <a:cubicBezTo>
                      <a:pt x="1444" y="585"/>
                      <a:pt x="1376" y="600"/>
                      <a:pt x="1297" y="600"/>
                    </a:cubicBezTo>
                    <a:cubicBezTo>
                      <a:pt x="1213" y="600"/>
                      <a:pt x="1117" y="584"/>
                      <a:pt x="1073" y="518"/>
                    </a:cubicBezTo>
                    <a:lnTo>
                      <a:pt x="1073" y="518"/>
                    </a:lnTo>
                    <a:cubicBezTo>
                      <a:pt x="1073" y="518"/>
                      <a:pt x="1079" y="618"/>
                      <a:pt x="1183" y="656"/>
                    </a:cubicBezTo>
                    <a:lnTo>
                      <a:pt x="1183" y="656"/>
                    </a:lnTo>
                    <a:cubicBezTo>
                      <a:pt x="1160" y="649"/>
                      <a:pt x="1063" y="619"/>
                      <a:pt x="933" y="619"/>
                    </a:cubicBezTo>
                    <a:cubicBezTo>
                      <a:pt x="827" y="619"/>
                      <a:pt x="700" y="639"/>
                      <a:pt x="573" y="707"/>
                    </a:cubicBezTo>
                    <a:cubicBezTo>
                      <a:pt x="298" y="850"/>
                      <a:pt x="346" y="1024"/>
                      <a:pt x="191" y="1024"/>
                    </a:cubicBezTo>
                    <a:cubicBezTo>
                      <a:pt x="175" y="1024"/>
                      <a:pt x="156" y="1022"/>
                      <a:pt x="135" y="1018"/>
                    </a:cubicBezTo>
                    <a:lnTo>
                      <a:pt x="135" y="1018"/>
                    </a:lnTo>
                    <a:cubicBezTo>
                      <a:pt x="135" y="1018"/>
                      <a:pt x="178" y="1050"/>
                      <a:pt x="250" y="1050"/>
                    </a:cubicBezTo>
                    <a:cubicBezTo>
                      <a:pt x="306" y="1050"/>
                      <a:pt x="380" y="1030"/>
                      <a:pt x="464" y="957"/>
                    </a:cubicBezTo>
                    <a:lnTo>
                      <a:pt x="464" y="957"/>
                    </a:lnTo>
                    <a:cubicBezTo>
                      <a:pt x="464" y="957"/>
                      <a:pt x="62" y="1481"/>
                      <a:pt x="1" y="1742"/>
                    </a:cubicBezTo>
                    <a:cubicBezTo>
                      <a:pt x="61" y="1761"/>
                      <a:pt x="121" y="1769"/>
                      <a:pt x="180" y="1769"/>
                    </a:cubicBezTo>
                    <a:cubicBezTo>
                      <a:pt x="677" y="1769"/>
                      <a:pt x="1134" y="1200"/>
                      <a:pt x="1134" y="1200"/>
                    </a:cubicBezTo>
                    <a:cubicBezTo>
                      <a:pt x="1382" y="1397"/>
                      <a:pt x="1624" y="1458"/>
                      <a:pt x="1831" y="1458"/>
                    </a:cubicBezTo>
                    <a:cubicBezTo>
                      <a:pt x="2182" y="1458"/>
                      <a:pt x="2431" y="1280"/>
                      <a:pt x="2431" y="1280"/>
                    </a:cubicBezTo>
                    <a:lnTo>
                      <a:pt x="2431" y="1280"/>
                    </a:lnTo>
                    <a:cubicBezTo>
                      <a:pt x="2328" y="1554"/>
                      <a:pt x="1798" y="1596"/>
                      <a:pt x="1798" y="1596"/>
                    </a:cubicBezTo>
                    <a:cubicBezTo>
                      <a:pt x="1899" y="1640"/>
                      <a:pt x="1996" y="1657"/>
                      <a:pt x="2086" y="1657"/>
                    </a:cubicBezTo>
                    <a:cubicBezTo>
                      <a:pt x="2394" y="1657"/>
                      <a:pt x="2614" y="1456"/>
                      <a:pt x="2614" y="1456"/>
                    </a:cubicBezTo>
                    <a:lnTo>
                      <a:pt x="2614" y="1456"/>
                    </a:lnTo>
                    <a:cubicBezTo>
                      <a:pt x="2428" y="1967"/>
                      <a:pt x="1871" y="1999"/>
                      <a:pt x="1732" y="1999"/>
                    </a:cubicBezTo>
                    <a:cubicBezTo>
                      <a:pt x="1712" y="1999"/>
                      <a:pt x="1700" y="1998"/>
                      <a:pt x="1700" y="1998"/>
                    </a:cubicBezTo>
                    <a:lnTo>
                      <a:pt x="1700" y="1998"/>
                    </a:lnTo>
                    <a:cubicBezTo>
                      <a:pt x="1898" y="2090"/>
                      <a:pt x="2069" y="2125"/>
                      <a:pt x="2214" y="2125"/>
                    </a:cubicBezTo>
                    <a:cubicBezTo>
                      <a:pt x="2687" y="2125"/>
                      <a:pt x="2894" y="1755"/>
                      <a:pt x="2894" y="1755"/>
                    </a:cubicBezTo>
                    <a:lnTo>
                      <a:pt x="2894" y="1755"/>
                    </a:lnTo>
                    <a:cubicBezTo>
                      <a:pt x="2894" y="1755"/>
                      <a:pt x="2711" y="2650"/>
                      <a:pt x="3594" y="2918"/>
                    </a:cubicBezTo>
                    <a:cubicBezTo>
                      <a:pt x="3594" y="2918"/>
                      <a:pt x="3065" y="2607"/>
                      <a:pt x="3369" y="1791"/>
                    </a:cubicBezTo>
                    <a:lnTo>
                      <a:pt x="3369" y="1791"/>
                    </a:lnTo>
                    <a:cubicBezTo>
                      <a:pt x="3369" y="1791"/>
                      <a:pt x="3339" y="2455"/>
                      <a:pt x="3978" y="2845"/>
                    </a:cubicBezTo>
                    <a:cubicBezTo>
                      <a:pt x="3978" y="2845"/>
                      <a:pt x="3783" y="2449"/>
                      <a:pt x="3917" y="2126"/>
                    </a:cubicBezTo>
                    <a:lnTo>
                      <a:pt x="3917" y="2126"/>
                    </a:lnTo>
                    <a:cubicBezTo>
                      <a:pt x="3917" y="2127"/>
                      <a:pt x="3765" y="2809"/>
                      <a:pt x="4709" y="3344"/>
                    </a:cubicBezTo>
                    <a:cubicBezTo>
                      <a:pt x="4709" y="3344"/>
                      <a:pt x="4569" y="3759"/>
                      <a:pt x="4989" y="3899"/>
                    </a:cubicBezTo>
                    <a:cubicBezTo>
                      <a:pt x="5190" y="3588"/>
                      <a:pt x="5263" y="2894"/>
                      <a:pt x="5263" y="2894"/>
                    </a:cubicBezTo>
                    <a:cubicBezTo>
                      <a:pt x="5417" y="3047"/>
                      <a:pt x="5659" y="3052"/>
                      <a:pt x="5692" y="3052"/>
                    </a:cubicBezTo>
                    <a:cubicBezTo>
                      <a:pt x="5695" y="3052"/>
                      <a:pt x="5696" y="3052"/>
                      <a:pt x="5696" y="3052"/>
                    </a:cubicBezTo>
                    <a:cubicBezTo>
                      <a:pt x="5306" y="2948"/>
                      <a:pt x="5276" y="2632"/>
                      <a:pt x="5202" y="2333"/>
                    </a:cubicBezTo>
                    <a:cubicBezTo>
                      <a:pt x="5129" y="2035"/>
                      <a:pt x="4794" y="1907"/>
                      <a:pt x="4794" y="1907"/>
                    </a:cubicBezTo>
                    <a:lnTo>
                      <a:pt x="4794" y="1907"/>
                    </a:lnTo>
                    <a:cubicBezTo>
                      <a:pt x="4941" y="1925"/>
                      <a:pt x="5148" y="2077"/>
                      <a:pt x="5148" y="2077"/>
                    </a:cubicBezTo>
                    <a:cubicBezTo>
                      <a:pt x="4764" y="1542"/>
                      <a:pt x="4447" y="1462"/>
                      <a:pt x="4447" y="1462"/>
                    </a:cubicBezTo>
                    <a:lnTo>
                      <a:pt x="4447" y="1462"/>
                    </a:lnTo>
                    <a:cubicBezTo>
                      <a:pt x="4452" y="1463"/>
                      <a:pt x="4457" y="1463"/>
                      <a:pt x="4462" y="1463"/>
                    </a:cubicBezTo>
                    <a:cubicBezTo>
                      <a:pt x="4570" y="1463"/>
                      <a:pt x="4648" y="1334"/>
                      <a:pt x="4648" y="1334"/>
                    </a:cubicBezTo>
                    <a:lnTo>
                      <a:pt x="4648" y="1334"/>
                    </a:lnTo>
                    <a:cubicBezTo>
                      <a:pt x="4648" y="1334"/>
                      <a:pt x="4606" y="1346"/>
                      <a:pt x="4541" y="1346"/>
                    </a:cubicBezTo>
                    <a:cubicBezTo>
                      <a:pt x="4450" y="1346"/>
                      <a:pt x="4314" y="1323"/>
                      <a:pt x="4185" y="1213"/>
                    </a:cubicBezTo>
                    <a:cubicBezTo>
                      <a:pt x="3972" y="1030"/>
                      <a:pt x="3789" y="1005"/>
                      <a:pt x="3789" y="1005"/>
                    </a:cubicBezTo>
                    <a:cubicBezTo>
                      <a:pt x="3856" y="981"/>
                      <a:pt x="3893" y="829"/>
                      <a:pt x="3893" y="829"/>
                    </a:cubicBezTo>
                    <a:lnTo>
                      <a:pt x="3893" y="829"/>
                    </a:lnTo>
                    <a:cubicBezTo>
                      <a:pt x="3816" y="895"/>
                      <a:pt x="3748" y="908"/>
                      <a:pt x="3706" y="908"/>
                    </a:cubicBezTo>
                    <a:cubicBezTo>
                      <a:pt x="3678" y="908"/>
                      <a:pt x="3661" y="902"/>
                      <a:pt x="3661" y="902"/>
                    </a:cubicBezTo>
                    <a:cubicBezTo>
                      <a:pt x="3576" y="537"/>
                      <a:pt x="3862" y="366"/>
                      <a:pt x="3862" y="366"/>
                    </a:cubicBezTo>
                    <a:lnTo>
                      <a:pt x="3862" y="366"/>
                    </a:lnTo>
                    <a:cubicBezTo>
                      <a:pt x="3521" y="415"/>
                      <a:pt x="3552" y="750"/>
                      <a:pt x="3552" y="750"/>
                    </a:cubicBezTo>
                    <a:cubicBezTo>
                      <a:pt x="3442" y="250"/>
                      <a:pt x="3881" y="1"/>
                      <a:pt x="388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05" name="Google Shape;2005;p70"/>
            <p:cNvSpPr/>
            <p:nvPr/>
          </p:nvSpPr>
          <p:spPr>
            <a:xfrm>
              <a:off x="3757100" y="2192400"/>
              <a:ext cx="156182" cy="205377"/>
            </a:xfrm>
            <a:custGeom>
              <a:avLst/>
              <a:gdLst/>
              <a:ahLst/>
              <a:cxnLst/>
              <a:rect l="l" t="t" r="r" b="b"/>
              <a:pathLst>
                <a:path w="1314" h="1728" extrusionOk="0">
                  <a:moveTo>
                    <a:pt x="325" y="0"/>
                  </a:moveTo>
                  <a:cubicBezTo>
                    <a:pt x="222" y="0"/>
                    <a:pt x="113" y="47"/>
                    <a:pt x="1" y="166"/>
                  </a:cubicBezTo>
                  <a:cubicBezTo>
                    <a:pt x="1" y="170"/>
                    <a:pt x="1" y="175"/>
                    <a:pt x="3" y="175"/>
                  </a:cubicBezTo>
                  <a:cubicBezTo>
                    <a:pt x="4" y="175"/>
                    <a:pt x="5" y="174"/>
                    <a:pt x="7" y="172"/>
                  </a:cubicBezTo>
                  <a:cubicBezTo>
                    <a:pt x="69" y="140"/>
                    <a:pt x="130" y="126"/>
                    <a:pt x="189" y="126"/>
                  </a:cubicBezTo>
                  <a:cubicBezTo>
                    <a:pt x="493" y="126"/>
                    <a:pt x="758" y="493"/>
                    <a:pt x="890" y="733"/>
                  </a:cubicBezTo>
                  <a:cubicBezTo>
                    <a:pt x="896" y="739"/>
                    <a:pt x="896" y="745"/>
                    <a:pt x="902" y="751"/>
                  </a:cubicBezTo>
                  <a:cubicBezTo>
                    <a:pt x="776" y="702"/>
                    <a:pt x="640" y="660"/>
                    <a:pt x="516" y="660"/>
                  </a:cubicBezTo>
                  <a:cubicBezTo>
                    <a:pt x="345" y="660"/>
                    <a:pt x="196" y="739"/>
                    <a:pt x="123" y="988"/>
                  </a:cubicBezTo>
                  <a:cubicBezTo>
                    <a:pt x="123" y="993"/>
                    <a:pt x="126" y="997"/>
                    <a:pt x="127" y="997"/>
                  </a:cubicBezTo>
                  <a:cubicBezTo>
                    <a:pt x="128" y="997"/>
                    <a:pt x="129" y="996"/>
                    <a:pt x="129" y="994"/>
                  </a:cubicBezTo>
                  <a:cubicBezTo>
                    <a:pt x="218" y="874"/>
                    <a:pt x="340" y="829"/>
                    <a:pt x="472" y="829"/>
                  </a:cubicBezTo>
                  <a:cubicBezTo>
                    <a:pt x="654" y="829"/>
                    <a:pt x="855" y="915"/>
                    <a:pt x="1018" y="1007"/>
                  </a:cubicBezTo>
                  <a:cubicBezTo>
                    <a:pt x="1091" y="1208"/>
                    <a:pt x="1128" y="1427"/>
                    <a:pt x="1140" y="1658"/>
                  </a:cubicBezTo>
                  <a:cubicBezTo>
                    <a:pt x="1145" y="1707"/>
                    <a:pt x="1173" y="1727"/>
                    <a:pt x="1206" y="1727"/>
                  </a:cubicBezTo>
                  <a:cubicBezTo>
                    <a:pt x="1255" y="1727"/>
                    <a:pt x="1314" y="1680"/>
                    <a:pt x="1310" y="1610"/>
                  </a:cubicBezTo>
                  <a:cubicBezTo>
                    <a:pt x="1298" y="1451"/>
                    <a:pt x="1280" y="1299"/>
                    <a:pt x="1243" y="1153"/>
                  </a:cubicBezTo>
                  <a:cubicBezTo>
                    <a:pt x="1219" y="1055"/>
                    <a:pt x="1195" y="964"/>
                    <a:pt x="1158" y="873"/>
                  </a:cubicBezTo>
                  <a:cubicBezTo>
                    <a:pt x="1079" y="666"/>
                    <a:pt x="963" y="471"/>
                    <a:pt x="817" y="306"/>
                  </a:cubicBezTo>
                  <a:cubicBezTo>
                    <a:pt x="680" y="153"/>
                    <a:pt x="512" y="0"/>
                    <a:pt x="32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6" name="Google Shape;2006;p70"/>
            <p:cNvSpPr/>
            <p:nvPr/>
          </p:nvSpPr>
          <p:spPr>
            <a:xfrm flipH="1">
              <a:off x="5295375" y="2228125"/>
              <a:ext cx="156182" cy="205377"/>
            </a:xfrm>
            <a:custGeom>
              <a:avLst/>
              <a:gdLst/>
              <a:ahLst/>
              <a:cxnLst/>
              <a:rect l="l" t="t" r="r" b="b"/>
              <a:pathLst>
                <a:path w="1314" h="1728" extrusionOk="0">
                  <a:moveTo>
                    <a:pt x="325" y="0"/>
                  </a:moveTo>
                  <a:cubicBezTo>
                    <a:pt x="222" y="0"/>
                    <a:pt x="113" y="47"/>
                    <a:pt x="1" y="166"/>
                  </a:cubicBezTo>
                  <a:cubicBezTo>
                    <a:pt x="1" y="170"/>
                    <a:pt x="1" y="175"/>
                    <a:pt x="3" y="175"/>
                  </a:cubicBezTo>
                  <a:cubicBezTo>
                    <a:pt x="4" y="175"/>
                    <a:pt x="5" y="174"/>
                    <a:pt x="7" y="172"/>
                  </a:cubicBezTo>
                  <a:cubicBezTo>
                    <a:pt x="69" y="140"/>
                    <a:pt x="130" y="126"/>
                    <a:pt x="189" y="126"/>
                  </a:cubicBezTo>
                  <a:cubicBezTo>
                    <a:pt x="493" y="126"/>
                    <a:pt x="758" y="493"/>
                    <a:pt x="890" y="733"/>
                  </a:cubicBezTo>
                  <a:cubicBezTo>
                    <a:pt x="896" y="739"/>
                    <a:pt x="896" y="745"/>
                    <a:pt x="902" y="751"/>
                  </a:cubicBezTo>
                  <a:cubicBezTo>
                    <a:pt x="776" y="702"/>
                    <a:pt x="640" y="660"/>
                    <a:pt x="516" y="660"/>
                  </a:cubicBezTo>
                  <a:cubicBezTo>
                    <a:pt x="345" y="660"/>
                    <a:pt x="196" y="739"/>
                    <a:pt x="123" y="988"/>
                  </a:cubicBezTo>
                  <a:cubicBezTo>
                    <a:pt x="123" y="993"/>
                    <a:pt x="126" y="997"/>
                    <a:pt x="127" y="997"/>
                  </a:cubicBezTo>
                  <a:cubicBezTo>
                    <a:pt x="128" y="997"/>
                    <a:pt x="129" y="996"/>
                    <a:pt x="129" y="994"/>
                  </a:cubicBezTo>
                  <a:cubicBezTo>
                    <a:pt x="218" y="874"/>
                    <a:pt x="340" y="829"/>
                    <a:pt x="472" y="829"/>
                  </a:cubicBezTo>
                  <a:cubicBezTo>
                    <a:pt x="654" y="829"/>
                    <a:pt x="855" y="915"/>
                    <a:pt x="1018" y="1007"/>
                  </a:cubicBezTo>
                  <a:cubicBezTo>
                    <a:pt x="1091" y="1208"/>
                    <a:pt x="1128" y="1427"/>
                    <a:pt x="1140" y="1658"/>
                  </a:cubicBezTo>
                  <a:cubicBezTo>
                    <a:pt x="1145" y="1707"/>
                    <a:pt x="1173" y="1727"/>
                    <a:pt x="1206" y="1727"/>
                  </a:cubicBezTo>
                  <a:cubicBezTo>
                    <a:pt x="1255" y="1727"/>
                    <a:pt x="1314" y="1680"/>
                    <a:pt x="1310" y="1610"/>
                  </a:cubicBezTo>
                  <a:cubicBezTo>
                    <a:pt x="1298" y="1451"/>
                    <a:pt x="1280" y="1299"/>
                    <a:pt x="1243" y="1153"/>
                  </a:cubicBezTo>
                  <a:cubicBezTo>
                    <a:pt x="1219" y="1055"/>
                    <a:pt x="1195" y="964"/>
                    <a:pt x="1158" y="873"/>
                  </a:cubicBezTo>
                  <a:cubicBezTo>
                    <a:pt x="1079" y="666"/>
                    <a:pt x="963" y="471"/>
                    <a:pt x="817" y="306"/>
                  </a:cubicBezTo>
                  <a:cubicBezTo>
                    <a:pt x="680" y="153"/>
                    <a:pt x="512" y="0"/>
                    <a:pt x="32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07" name="Google Shape;2007;p70"/>
          <p:cNvSpPr/>
          <p:nvPr/>
        </p:nvSpPr>
        <p:spPr>
          <a:xfrm>
            <a:off x="4199045" y="3840720"/>
            <a:ext cx="406139" cy="420570"/>
          </a:xfrm>
          <a:custGeom>
            <a:avLst/>
            <a:gdLst/>
            <a:ahLst/>
            <a:cxnLst/>
            <a:rect l="l" t="t" r="r" b="b"/>
            <a:pathLst>
              <a:path w="3607" h="3735" extrusionOk="0">
                <a:moveTo>
                  <a:pt x="1962" y="553"/>
                </a:moveTo>
                <a:cubicBezTo>
                  <a:pt x="1981" y="839"/>
                  <a:pt x="2005" y="1119"/>
                  <a:pt x="2029" y="1405"/>
                </a:cubicBezTo>
                <a:cubicBezTo>
                  <a:pt x="1859" y="1363"/>
                  <a:pt x="1682" y="1314"/>
                  <a:pt x="1512" y="1265"/>
                </a:cubicBezTo>
                <a:cubicBezTo>
                  <a:pt x="1664" y="1028"/>
                  <a:pt x="1816" y="790"/>
                  <a:pt x="1962" y="553"/>
                </a:cubicBezTo>
                <a:close/>
                <a:moveTo>
                  <a:pt x="683" y="1271"/>
                </a:moveTo>
                <a:cubicBezTo>
                  <a:pt x="823" y="1320"/>
                  <a:pt x="963" y="1375"/>
                  <a:pt x="1110" y="1417"/>
                </a:cubicBezTo>
                <a:cubicBezTo>
                  <a:pt x="1067" y="1484"/>
                  <a:pt x="1030" y="1545"/>
                  <a:pt x="988" y="1612"/>
                </a:cubicBezTo>
                <a:cubicBezTo>
                  <a:pt x="884" y="1497"/>
                  <a:pt x="787" y="1381"/>
                  <a:pt x="683" y="1271"/>
                </a:cubicBezTo>
                <a:close/>
                <a:moveTo>
                  <a:pt x="2328" y="1746"/>
                </a:moveTo>
                <a:cubicBezTo>
                  <a:pt x="2523" y="1795"/>
                  <a:pt x="2718" y="1832"/>
                  <a:pt x="2912" y="1874"/>
                </a:cubicBezTo>
                <a:cubicBezTo>
                  <a:pt x="2730" y="1935"/>
                  <a:pt x="2547" y="1990"/>
                  <a:pt x="2358" y="2051"/>
                </a:cubicBezTo>
                <a:cubicBezTo>
                  <a:pt x="2352" y="1947"/>
                  <a:pt x="2340" y="1850"/>
                  <a:pt x="2328" y="1746"/>
                </a:cubicBezTo>
                <a:close/>
                <a:moveTo>
                  <a:pt x="1371" y="1503"/>
                </a:moveTo>
                <a:cubicBezTo>
                  <a:pt x="1597" y="1570"/>
                  <a:pt x="1822" y="1625"/>
                  <a:pt x="2054" y="1685"/>
                </a:cubicBezTo>
                <a:cubicBezTo>
                  <a:pt x="2072" y="1832"/>
                  <a:pt x="2084" y="1984"/>
                  <a:pt x="2102" y="2130"/>
                </a:cubicBezTo>
                <a:cubicBezTo>
                  <a:pt x="1926" y="2191"/>
                  <a:pt x="1755" y="2246"/>
                  <a:pt x="1579" y="2301"/>
                </a:cubicBezTo>
                <a:cubicBezTo>
                  <a:pt x="1445" y="2136"/>
                  <a:pt x="1311" y="1978"/>
                  <a:pt x="1170" y="1819"/>
                </a:cubicBezTo>
                <a:cubicBezTo>
                  <a:pt x="1237" y="1716"/>
                  <a:pt x="1304" y="1606"/>
                  <a:pt x="1371" y="1503"/>
                </a:cubicBezTo>
                <a:close/>
                <a:moveTo>
                  <a:pt x="1024" y="2057"/>
                </a:moveTo>
                <a:cubicBezTo>
                  <a:pt x="1122" y="2167"/>
                  <a:pt x="1213" y="2276"/>
                  <a:pt x="1304" y="2386"/>
                </a:cubicBezTo>
                <a:cubicBezTo>
                  <a:pt x="1110" y="2447"/>
                  <a:pt x="915" y="2514"/>
                  <a:pt x="714" y="2575"/>
                </a:cubicBezTo>
                <a:cubicBezTo>
                  <a:pt x="817" y="2404"/>
                  <a:pt x="921" y="2228"/>
                  <a:pt x="1024" y="2057"/>
                </a:cubicBezTo>
                <a:close/>
                <a:moveTo>
                  <a:pt x="2139" y="2398"/>
                </a:moveTo>
                <a:cubicBezTo>
                  <a:pt x="2163" y="2636"/>
                  <a:pt x="2200" y="2873"/>
                  <a:pt x="2236" y="3105"/>
                </a:cubicBezTo>
                <a:cubicBezTo>
                  <a:pt x="2078" y="2910"/>
                  <a:pt x="1920" y="2715"/>
                  <a:pt x="1761" y="2520"/>
                </a:cubicBezTo>
                <a:cubicBezTo>
                  <a:pt x="1883" y="2477"/>
                  <a:pt x="2011" y="2441"/>
                  <a:pt x="2139" y="2398"/>
                </a:cubicBezTo>
                <a:close/>
                <a:moveTo>
                  <a:pt x="2062" y="0"/>
                </a:moveTo>
                <a:cubicBezTo>
                  <a:pt x="2026" y="0"/>
                  <a:pt x="1989" y="17"/>
                  <a:pt x="1962" y="59"/>
                </a:cubicBezTo>
                <a:cubicBezTo>
                  <a:pt x="1725" y="431"/>
                  <a:pt x="1487" y="808"/>
                  <a:pt x="1250" y="1186"/>
                </a:cubicBezTo>
                <a:cubicBezTo>
                  <a:pt x="902" y="1076"/>
                  <a:pt x="555" y="942"/>
                  <a:pt x="220" y="790"/>
                </a:cubicBezTo>
                <a:cubicBezTo>
                  <a:pt x="203" y="781"/>
                  <a:pt x="186" y="778"/>
                  <a:pt x="170" y="778"/>
                </a:cubicBezTo>
                <a:cubicBezTo>
                  <a:pt x="71" y="778"/>
                  <a:pt x="1" y="920"/>
                  <a:pt x="74" y="1003"/>
                </a:cubicBezTo>
                <a:cubicBezTo>
                  <a:pt x="336" y="1277"/>
                  <a:pt x="592" y="1564"/>
                  <a:pt x="842" y="1850"/>
                </a:cubicBezTo>
                <a:cubicBezTo>
                  <a:pt x="641" y="2179"/>
                  <a:pt x="446" y="2508"/>
                  <a:pt x="245" y="2843"/>
                </a:cubicBezTo>
                <a:cubicBezTo>
                  <a:pt x="184" y="2946"/>
                  <a:pt x="276" y="3052"/>
                  <a:pt x="367" y="3052"/>
                </a:cubicBezTo>
                <a:cubicBezTo>
                  <a:pt x="405" y="3052"/>
                  <a:pt x="443" y="3034"/>
                  <a:pt x="470" y="2989"/>
                </a:cubicBezTo>
                <a:cubicBezTo>
                  <a:pt x="482" y="2965"/>
                  <a:pt x="500" y="2940"/>
                  <a:pt x="513" y="2916"/>
                </a:cubicBezTo>
                <a:cubicBezTo>
                  <a:pt x="835" y="2812"/>
                  <a:pt x="1164" y="2709"/>
                  <a:pt x="1487" y="2605"/>
                </a:cubicBezTo>
                <a:cubicBezTo>
                  <a:pt x="1780" y="2958"/>
                  <a:pt x="2072" y="3318"/>
                  <a:pt x="2352" y="3689"/>
                </a:cubicBezTo>
                <a:cubicBezTo>
                  <a:pt x="2376" y="3721"/>
                  <a:pt x="2408" y="3734"/>
                  <a:pt x="2441" y="3734"/>
                </a:cubicBezTo>
                <a:cubicBezTo>
                  <a:pt x="2517" y="3734"/>
                  <a:pt x="2596" y="3663"/>
                  <a:pt x="2584" y="3574"/>
                </a:cubicBezTo>
                <a:cubicBezTo>
                  <a:pt x="2510" y="3159"/>
                  <a:pt x="2443" y="2739"/>
                  <a:pt x="2395" y="2319"/>
                </a:cubicBezTo>
                <a:cubicBezTo>
                  <a:pt x="2748" y="2203"/>
                  <a:pt x="3107" y="2094"/>
                  <a:pt x="3461" y="1978"/>
                </a:cubicBezTo>
                <a:cubicBezTo>
                  <a:pt x="3607" y="1929"/>
                  <a:pt x="3601" y="1746"/>
                  <a:pt x="3448" y="1716"/>
                </a:cubicBezTo>
                <a:cubicBezTo>
                  <a:pt x="3065" y="1637"/>
                  <a:pt x="2681" y="1558"/>
                  <a:pt x="2297" y="1472"/>
                </a:cubicBezTo>
                <a:cubicBezTo>
                  <a:pt x="2261" y="1028"/>
                  <a:pt x="2224" y="589"/>
                  <a:pt x="2206" y="144"/>
                </a:cubicBezTo>
                <a:cubicBezTo>
                  <a:pt x="2202" y="64"/>
                  <a:pt x="2132" y="0"/>
                  <a:pt x="206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8" name="Google Shape;2008;p70"/>
          <p:cNvSpPr/>
          <p:nvPr/>
        </p:nvSpPr>
        <p:spPr>
          <a:xfrm>
            <a:off x="5080733" y="1733331"/>
            <a:ext cx="186878" cy="198123"/>
          </a:xfrm>
          <a:custGeom>
            <a:avLst/>
            <a:gdLst/>
            <a:ahLst/>
            <a:cxnLst/>
            <a:rect l="l" t="t" r="r" b="b"/>
            <a:pathLst>
              <a:path w="2925" h="3101" extrusionOk="0">
                <a:moveTo>
                  <a:pt x="1462" y="1"/>
                </a:moveTo>
                <a:lnTo>
                  <a:pt x="1140" y="920"/>
                </a:lnTo>
                <a:lnTo>
                  <a:pt x="323" y="622"/>
                </a:lnTo>
                <a:lnTo>
                  <a:pt x="323" y="622"/>
                </a:lnTo>
                <a:lnTo>
                  <a:pt x="963" y="1188"/>
                </a:lnTo>
                <a:lnTo>
                  <a:pt x="1" y="1438"/>
                </a:lnTo>
                <a:lnTo>
                  <a:pt x="920" y="1676"/>
                </a:lnTo>
                <a:lnTo>
                  <a:pt x="384" y="2510"/>
                </a:lnTo>
                <a:lnTo>
                  <a:pt x="384" y="2510"/>
                </a:lnTo>
                <a:lnTo>
                  <a:pt x="1158" y="1998"/>
                </a:lnTo>
                <a:lnTo>
                  <a:pt x="1462" y="3101"/>
                </a:lnTo>
                <a:lnTo>
                  <a:pt x="1761" y="1998"/>
                </a:lnTo>
                <a:lnTo>
                  <a:pt x="2534" y="2510"/>
                </a:lnTo>
                <a:lnTo>
                  <a:pt x="2534" y="2510"/>
                </a:lnTo>
                <a:lnTo>
                  <a:pt x="1998" y="1676"/>
                </a:lnTo>
                <a:lnTo>
                  <a:pt x="2924" y="1438"/>
                </a:lnTo>
                <a:lnTo>
                  <a:pt x="1956" y="1188"/>
                </a:lnTo>
                <a:lnTo>
                  <a:pt x="2601" y="622"/>
                </a:lnTo>
                <a:lnTo>
                  <a:pt x="2601" y="622"/>
                </a:lnTo>
                <a:lnTo>
                  <a:pt x="1785" y="920"/>
                </a:lnTo>
                <a:lnTo>
                  <a:pt x="146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9" name="Google Shape;2009;p70"/>
          <p:cNvSpPr/>
          <p:nvPr/>
        </p:nvSpPr>
        <p:spPr>
          <a:xfrm>
            <a:off x="2281985" y="2587284"/>
            <a:ext cx="251768" cy="245699"/>
          </a:xfrm>
          <a:custGeom>
            <a:avLst/>
            <a:gdLst/>
            <a:ahLst/>
            <a:cxnLst/>
            <a:rect l="l" t="t" r="r" b="b"/>
            <a:pathLst>
              <a:path w="2236" h="2182" extrusionOk="0">
                <a:moveTo>
                  <a:pt x="1050" y="1"/>
                </a:moveTo>
                <a:cubicBezTo>
                  <a:pt x="1007" y="1"/>
                  <a:pt x="966" y="28"/>
                  <a:pt x="969" y="83"/>
                </a:cubicBezTo>
                <a:cubicBezTo>
                  <a:pt x="987" y="363"/>
                  <a:pt x="1005" y="643"/>
                  <a:pt x="1024" y="924"/>
                </a:cubicBezTo>
                <a:lnTo>
                  <a:pt x="676" y="631"/>
                </a:lnTo>
                <a:cubicBezTo>
                  <a:pt x="659" y="615"/>
                  <a:pt x="640" y="609"/>
                  <a:pt x="620" y="609"/>
                </a:cubicBezTo>
                <a:cubicBezTo>
                  <a:pt x="552" y="609"/>
                  <a:pt x="488" y="695"/>
                  <a:pt x="555" y="747"/>
                </a:cubicBezTo>
                <a:cubicBezTo>
                  <a:pt x="664" y="844"/>
                  <a:pt x="774" y="936"/>
                  <a:pt x="884" y="1027"/>
                </a:cubicBezTo>
                <a:cubicBezTo>
                  <a:pt x="628" y="1039"/>
                  <a:pt x="372" y="1058"/>
                  <a:pt x="110" y="1070"/>
                </a:cubicBezTo>
                <a:cubicBezTo>
                  <a:pt x="2" y="1076"/>
                  <a:pt x="0" y="1240"/>
                  <a:pt x="104" y="1240"/>
                </a:cubicBezTo>
                <a:cubicBezTo>
                  <a:pt x="106" y="1240"/>
                  <a:pt x="108" y="1240"/>
                  <a:pt x="110" y="1240"/>
                </a:cubicBezTo>
                <a:cubicBezTo>
                  <a:pt x="402" y="1228"/>
                  <a:pt x="695" y="1210"/>
                  <a:pt x="987" y="1192"/>
                </a:cubicBezTo>
                <a:lnTo>
                  <a:pt x="987" y="1192"/>
                </a:lnTo>
                <a:cubicBezTo>
                  <a:pt x="877" y="1301"/>
                  <a:pt x="768" y="1405"/>
                  <a:pt x="658" y="1514"/>
                </a:cubicBezTo>
                <a:cubicBezTo>
                  <a:pt x="597" y="1575"/>
                  <a:pt x="656" y="1662"/>
                  <a:pt x="722" y="1662"/>
                </a:cubicBezTo>
                <a:cubicBezTo>
                  <a:pt x="742" y="1662"/>
                  <a:pt x="762" y="1654"/>
                  <a:pt x="780" y="1636"/>
                </a:cubicBezTo>
                <a:lnTo>
                  <a:pt x="1054" y="1368"/>
                </a:lnTo>
                <a:cubicBezTo>
                  <a:pt x="1072" y="1612"/>
                  <a:pt x="1085" y="1855"/>
                  <a:pt x="1097" y="2099"/>
                </a:cubicBezTo>
                <a:cubicBezTo>
                  <a:pt x="1100" y="2154"/>
                  <a:pt x="1144" y="2181"/>
                  <a:pt x="1187" y="2181"/>
                </a:cubicBezTo>
                <a:cubicBezTo>
                  <a:pt x="1229" y="2181"/>
                  <a:pt x="1270" y="2154"/>
                  <a:pt x="1267" y="2099"/>
                </a:cubicBezTo>
                <a:cubicBezTo>
                  <a:pt x="1255" y="1837"/>
                  <a:pt x="1237" y="1575"/>
                  <a:pt x="1225" y="1313"/>
                </a:cubicBezTo>
                <a:lnTo>
                  <a:pt x="1225" y="1313"/>
                </a:lnTo>
                <a:cubicBezTo>
                  <a:pt x="1334" y="1405"/>
                  <a:pt x="1444" y="1502"/>
                  <a:pt x="1560" y="1594"/>
                </a:cubicBezTo>
                <a:cubicBezTo>
                  <a:pt x="1578" y="1609"/>
                  <a:pt x="1598" y="1616"/>
                  <a:pt x="1618" y="1616"/>
                </a:cubicBezTo>
                <a:cubicBezTo>
                  <a:pt x="1688" y="1616"/>
                  <a:pt x="1748" y="1529"/>
                  <a:pt x="1681" y="1472"/>
                </a:cubicBezTo>
                <a:cubicBezTo>
                  <a:pt x="1560" y="1374"/>
                  <a:pt x="1438" y="1271"/>
                  <a:pt x="1316" y="1167"/>
                </a:cubicBezTo>
                <a:cubicBezTo>
                  <a:pt x="1590" y="1149"/>
                  <a:pt x="1858" y="1131"/>
                  <a:pt x="2126" y="1112"/>
                </a:cubicBezTo>
                <a:cubicBezTo>
                  <a:pt x="2234" y="1106"/>
                  <a:pt x="2236" y="942"/>
                  <a:pt x="2132" y="942"/>
                </a:cubicBezTo>
                <a:cubicBezTo>
                  <a:pt x="2130" y="942"/>
                  <a:pt x="2128" y="942"/>
                  <a:pt x="2126" y="942"/>
                </a:cubicBezTo>
                <a:cubicBezTo>
                  <a:pt x="1895" y="960"/>
                  <a:pt x="1663" y="972"/>
                  <a:pt x="1432" y="991"/>
                </a:cubicBezTo>
                <a:lnTo>
                  <a:pt x="1651" y="771"/>
                </a:lnTo>
                <a:cubicBezTo>
                  <a:pt x="1712" y="710"/>
                  <a:pt x="1654" y="624"/>
                  <a:pt x="1587" y="624"/>
                </a:cubicBezTo>
                <a:cubicBezTo>
                  <a:pt x="1568" y="624"/>
                  <a:pt x="1547" y="631"/>
                  <a:pt x="1529" y="649"/>
                </a:cubicBezTo>
                <a:cubicBezTo>
                  <a:pt x="1420" y="759"/>
                  <a:pt x="1310" y="869"/>
                  <a:pt x="1200" y="978"/>
                </a:cubicBezTo>
                <a:cubicBezTo>
                  <a:pt x="1182" y="680"/>
                  <a:pt x="1164" y="381"/>
                  <a:pt x="1139" y="83"/>
                </a:cubicBezTo>
                <a:cubicBezTo>
                  <a:pt x="1136" y="28"/>
                  <a:pt x="1092" y="1"/>
                  <a:pt x="10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0" name="Google Shape;2010;p70"/>
          <p:cNvSpPr/>
          <p:nvPr/>
        </p:nvSpPr>
        <p:spPr>
          <a:xfrm>
            <a:off x="1619738" y="4160985"/>
            <a:ext cx="388895" cy="337705"/>
          </a:xfrm>
          <a:custGeom>
            <a:avLst/>
            <a:gdLst/>
            <a:ahLst/>
            <a:cxnLst/>
            <a:rect l="l" t="t" r="r" b="b"/>
            <a:pathLst>
              <a:path w="3884" h="3373" extrusionOk="0">
                <a:moveTo>
                  <a:pt x="2703" y="625"/>
                </a:moveTo>
                <a:lnTo>
                  <a:pt x="2703" y="625"/>
                </a:lnTo>
                <a:cubicBezTo>
                  <a:pt x="2630" y="807"/>
                  <a:pt x="2551" y="984"/>
                  <a:pt x="2478" y="1161"/>
                </a:cubicBezTo>
                <a:cubicBezTo>
                  <a:pt x="2393" y="1106"/>
                  <a:pt x="2307" y="1045"/>
                  <a:pt x="2228" y="990"/>
                </a:cubicBezTo>
                <a:cubicBezTo>
                  <a:pt x="2386" y="868"/>
                  <a:pt x="2545" y="753"/>
                  <a:pt x="2703" y="625"/>
                </a:cubicBezTo>
                <a:close/>
                <a:moveTo>
                  <a:pt x="1083" y="485"/>
                </a:moveTo>
                <a:cubicBezTo>
                  <a:pt x="1308" y="655"/>
                  <a:pt x="1540" y="826"/>
                  <a:pt x="1771" y="990"/>
                </a:cubicBezTo>
                <a:cubicBezTo>
                  <a:pt x="1625" y="1094"/>
                  <a:pt x="1479" y="1197"/>
                  <a:pt x="1327" y="1289"/>
                </a:cubicBezTo>
                <a:cubicBezTo>
                  <a:pt x="1247" y="1021"/>
                  <a:pt x="1162" y="753"/>
                  <a:pt x="1083" y="485"/>
                </a:cubicBezTo>
                <a:close/>
                <a:moveTo>
                  <a:pt x="1997" y="1155"/>
                </a:moveTo>
                <a:cubicBezTo>
                  <a:pt x="2125" y="1240"/>
                  <a:pt x="2246" y="1325"/>
                  <a:pt x="2368" y="1410"/>
                </a:cubicBezTo>
                <a:lnTo>
                  <a:pt x="2155" y="1916"/>
                </a:lnTo>
                <a:cubicBezTo>
                  <a:pt x="2017" y="1916"/>
                  <a:pt x="1876" y="1913"/>
                  <a:pt x="1736" y="1913"/>
                </a:cubicBezTo>
                <a:cubicBezTo>
                  <a:pt x="1666" y="1913"/>
                  <a:pt x="1597" y="1914"/>
                  <a:pt x="1528" y="1916"/>
                </a:cubicBezTo>
                <a:cubicBezTo>
                  <a:pt x="1485" y="1794"/>
                  <a:pt x="1448" y="1672"/>
                  <a:pt x="1412" y="1557"/>
                </a:cubicBezTo>
                <a:cubicBezTo>
                  <a:pt x="1613" y="1429"/>
                  <a:pt x="1808" y="1295"/>
                  <a:pt x="1997" y="1155"/>
                </a:cubicBezTo>
                <a:close/>
                <a:moveTo>
                  <a:pt x="1180" y="1703"/>
                </a:moveTo>
                <a:cubicBezTo>
                  <a:pt x="1205" y="1770"/>
                  <a:pt x="1223" y="1843"/>
                  <a:pt x="1247" y="1916"/>
                </a:cubicBezTo>
                <a:cubicBezTo>
                  <a:pt x="1095" y="1916"/>
                  <a:pt x="943" y="1922"/>
                  <a:pt x="791" y="1922"/>
                </a:cubicBezTo>
                <a:cubicBezTo>
                  <a:pt x="919" y="1855"/>
                  <a:pt x="1053" y="1776"/>
                  <a:pt x="1180" y="1703"/>
                </a:cubicBezTo>
                <a:close/>
                <a:moveTo>
                  <a:pt x="2594" y="1563"/>
                </a:moveTo>
                <a:cubicBezTo>
                  <a:pt x="2795" y="1691"/>
                  <a:pt x="2996" y="1818"/>
                  <a:pt x="3197" y="1946"/>
                </a:cubicBezTo>
                <a:cubicBezTo>
                  <a:pt x="2941" y="1934"/>
                  <a:pt x="2691" y="1928"/>
                  <a:pt x="2441" y="1922"/>
                </a:cubicBezTo>
                <a:cubicBezTo>
                  <a:pt x="2490" y="1800"/>
                  <a:pt x="2545" y="1678"/>
                  <a:pt x="2594" y="1563"/>
                </a:cubicBezTo>
                <a:close/>
                <a:moveTo>
                  <a:pt x="1613" y="2178"/>
                </a:moveTo>
                <a:cubicBezTo>
                  <a:pt x="1753" y="2178"/>
                  <a:pt x="1899" y="2178"/>
                  <a:pt x="2039" y="2184"/>
                </a:cubicBezTo>
                <a:cubicBezTo>
                  <a:pt x="1960" y="2373"/>
                  <a:pt x="1881" y="2562"/>
                  <a:pt x="1802" y="2750"/>
                </a:cubicBezTo>
                <a:cubicBezTo>
                  <a:pt x="1735" y="2562"/>
                  <a:pt x="1674" y="2367"/>
                  <a:pt x="1613" y="2178"/>
                </a:cubicBezTo>
                <a:close/>
                <a:moveTo>
                  <a:pt x="835" y="0"/>
                </a:moveTo>
                <a:cubicBezTo>
                  <a:pt x="755" y="0"/>
                  <a:pt x="681" y="63"/>
                  <a:pt x="711" y="162"/>
                </a:cubicBezTo>
                <a:cubicBezTo>
                  <a:pt x="833" y="588"/>
                  <a:pt x="967" y="1014"/>
                  <a:pt x="1095" y="1441"/>
                </a:cubicBezTo>
                <a:cubicBezTo>
                  <a:pt x="785" y="1630"/>
                  <a:pt x="462" y="1806"/>
                  <a:pt x="121" y="1959"/>
                </a:cubicBezTo>
                <a:cubicBezTo>
                  <a:pt x="1" y="2019"/>
                  <a:pt x="64" y="2208"/>
                  <a:pt x="182" y="2208"/>
                </a:cubicBezTo>
                <a:cubicBezTo>
                  <a:pt x="184" y="2208"/>
                  <a:pt x="186" y="2208"/>
                  <a:pt x="188" y="2208"/>
                </a:cubicBezTo>
                <a:cubicBezTo>
                  <a:pt x="571" y="2196"/>
                  <a:pt x="949" y="2184"/>
                  <a:pt x="1333" y="2178"/>
                </a:cubicBezTo>
                <a:cubicBezTo>
                  <a:pt x="1455" y="2549"/>
                  <a:pt x="1570" y="2915"/>
                  <a:pt x="1698" y="3280"/>
                </a:cubicBezTo>
                <a:cubicBezTo>
                  <a:pt x="1720" y="3345"/>
                  <a:pt x="1773" y="3373"/>
                  <a:pt x="1825" y="3373"/>
                </a:cubicBezTo>
                <a:cubicBezTo>
                  <a:pt x="1906" y="3373"/>
                  <a:pt x="1987" y="3307"/>
                  <a:pt x="1954" y="3207"/>
                </a:cubicBezTo>
                <a:cubicBezTo>
                  <a:pt x="1942" y="3183"/>
                  <a:pt x="1936" y="3152"/>
                  <a:pt x="1924" y="3128"/>
                </a:cubicBezTo>
                <a:cubicBezTo>
                  <a:pt x="2058" y="2811"/>
                  <a:pt x="2192" y="2501"/>
                  <a:pt x="2326" y="2184"/>
                </a:cubicBezTo>
                <a:cubicBezTo>
                  <a:pt x="2788" y="2196"/>
                  <a:pt x="3251" y="2214"/>
                  <a:pt x="3708" y="2239"/>
                </a:cubicBezTo>
                <a:cubicBezTo>
                  <a:pt x="3710" y="2239"/>
                  <a:pt x="3712" y="2239"/>
                  <a:pt x="3714" y="2239"/>
                </a:cubicBezTo>
                <a:cubicBezTo>
                  <a:pt x="3843" y="2239"/>
                  <a:pt x="3883" y="2055"/>
                  <a:pt x="3775" y="1989"/>
                </a:cubicBezTo>
                <a:cubicBezTo>
                  <a:pt x="3410" y="1776"/>
                  <a:pt x="3050" y="1544"/>
                  <a:pt x="2697" y="1313"/>
                </a:cubicBezTo>
                <a:cubicBezTo>
                  <a:pt x="2849" y="966"/>
                  <a:pt x="2996" y="625"/>
                  <a:pt x="3142" y="277"/>
                </a:cubicBezTo>
                <a:cubicBezTo>
                  <a:pt x="3187" y="174"/>
                  <a:pt x="3118" y="83"/>
                  <a:pt x="3030" y="83"/>
                </a:cubicBezTo>
                <a:cubicBezTo>
                  <a:pt x="2999" y="83"/>
                  <a:pt x="2966" y="94"/>
                  <a:pt x="2935" y="119"/>
                </a:cubicBezTo>
                <a:cubicBezTo>
                  <a:pt x="2624" y="357"/>
                  <a:pt x="2313" y="600"/>
                  <a:pt x="1997" y="832"/>
                </a:cubicBezTo>
                <a:cubicBezTo>
                  <a:pt x="1637" y="576"/>
                  <a:pt x="1278" y="308"/>
                  <a:pt x="931" y="34"/>
                </a:cubicBezTo>
                <a:cubicBezTo>
                  <a:pt x="902" y="11"/>
                  <a:pt x="868" y="0"/>
                  <a:pt x="83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1" name="Google Shape;2011;p70"/>
          <p:cNvSpPr/>
          <p:nvPr/>
        </p:nvSpPr>
        <p:spPr>
          <a:xfrm>
            <a:off x="4368936" y="2966852"/>
            <a:ext cx="406126" cy="429996"/>
          </a:xfrm>
          <a:custGeom>
            <a:avLst/>
            <a:gdLst/>
            <a:ahLst/>
            <a:cxnLst/>
            <a:rect l="l" t="t" r="r" b="b"/>
            <a:pathLst>
              <a:path w="4874" h="5160" extrusionOk="0">
                <a:moveTo>
                  <a:pt x="2437" y="1"/>
                </a:moveTo>
                <a:lnTo>
                  <a:pt x="1895" y="1536"/>
                </a:lnTo>
                <a:lnTo>
                  <a:pt x="537" y="1030"/>
                </a:lnTo>
                <a:lnTo>
                  <a:pt x="1609" y="1981"/>
                </a:lnTo>
                <a:lnTo>
                  <a:pt x="1" y="2395"/>
                </a:lnTo>
                <a:lnTo>
                  <a:pt x="1542" y="2791"/>
                </a:lnTo>
                <a:lnTo>
                  <a:pt x="640" y="4185"/>
                </a:lnTo>
                <a:lnTo>
                  <a:pt x="1932" y="3327"/>
                </a:lnTo>
                <a:lnTo>
                  <a:pt x="2437" y="5160"/>
                </a:lnTo>
                <a:lnTo>
                  <a:pt x="2937" y="3327"/>
                </a:lnTo>
                <a:lnTo>
                  <a:pt x="4228" y="4185"/>
                </a:lnTo>
                <a:lnTo>
                  <a:pt x="3332" y="2791"/>
                </a:lnTo>
                <a:lnTo>
                  <a:pt x="4873" y="2395"/>
                </a:lnTo>
                <a:lnTo>
                  <a:pt x="3259" y="1981"/>
                </a:lnTo>
                <a:lnTo>
                  <a:pt x="4331" y="1030"/>
                </a:lnTo>
                <a:lnTo>
                  <a:pt x="4331" y="1030"/>
                </a:lnTo>
                <a:lnTo>
                  <a:pt x="2973" y="1536"/>
                </a:lnTo>
                <a:lnTo>
                  <a:pt x="243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2" name="Google Shape;2012;p70"/>
          <p:cNvSpPr/>
          <p:nvPr/>
        </p:nvSpPr>
        <p:spPr>
          <a:xfrm rot="-3058537">
            <a:off x="5503968" y="3462106"/>
            <a:ext cx="406141" cy="420567"/>
          </a:xfrm>
          <a:custGeom>
            <a:avLst/>
            <a:gdLst/>
            <a:ahLst/>
            <a:cxnLst/>
            <a:rect l="l" t="t" r="r" b="b"/>
            <a:pathLst>
              <a:path w="3607" h="3735" extrusionOk="0">
                <a:moveTo>
                  <a:pt x="1962" y="553"/>
                </a:moveTo>
                <a:cubicBezTo>
                  <a:pt x="1981" y="839"/>
                  <a:pt x="2005" y="1119"/>
                  <a:pt x="2029" y="1405"/>
                </a:cubicBezTo>
                <a:cubicBezTo>
                  <a:pt x="1859" y="1363"/>
                  <a:pt x="1682" y="1314"/>
                  <a:pt x="1512" y="1265"/>
                </a:cubicBezTo>
                <a:cubicBezTo>
                  <a:pt x="1664" y="1028"/>
                  <a:pt x="1816" y="790"/>
                  <a:pt x="1962" y="553"/>
                </a:cubicBezTo>
                <a:close/>
                <a:moveTo>
                  <a:pt x="683" y="1271"/>
                </a:moveTo>
                <a:cubicBezTo>
                  <a:pt x="823" y="1320"/>
                  <a:pt x="963" y="1375"/>
                  <a:pt x="1110" y="1417"/>
                </a:cubicBezTo>
                <a:cubicBezTo>
                  <a:pt x="1067" y="1484"/>
                  <a:pt x="1030" y="1545"/>
                  <a:pt x="988" y="1612"/>
                </a:cubicBezTo>
                <a:cubicBezTo>
                  <a:pt x="884" y="1497"/>
                  <a:pt x="787" y="1381"/>
                  <a:pt x="683" y="1271"/>
                </a:cubicBezTo>
                <a:close/>
                <a:moveTo>
                  <a:pt x="2328" y="1746"/>
                </a:moveTo>
                <a:cubicBezTo>
                  <a:pt x="2523" y="1795"/>
                  <a:pt x="2718" y="1832"/>
                  <a:pt x="2912" y="1874"/>
                </a:cubicBezTo>
                <a:cubicBezTo>
                  <a:pt x="2730" y="1935"/>
                  <a:pt x="2547" y="1990"/>
                  <a:pt x="2358" y="2051"/>
                </a:cubicBezTo>
                <a:cubicBezTo>
                  <a:pt x="2352" y="1947"/>
                  <a:pt x="2340" y="1850"/>
                  <a:pt x="2328" y="1746"/>
                </a:cubicBezTo>
                <a:close/>
                <a:moveTo>
                  <a:pt x="1371" y="1503"/>
                </a:moveTo>
                <a:cubicBezTo>
                  <a:pt x="1597" y="1570"/>
                  <a:pt x="1822" y="1625"/>
                  <a:pt x="2054" y="1685"/>
                </a:cubicBezTo>
                <a:cubicBezTo>
                  <a:pt x="2072" y="1832"/>
                  <a:pt x="2084" y="1984"/>
                  <a:pt x="2102" y="2130"/>
                </a:cubicBezTo>
                <a:cubicBezTo>
                  <a:pt x="1926" y="2191"/>
                  <a:pt x="1755" y="2246"/>
                  <a:pt x="1579" y="2301"/>
                </a:cubicBezTo>
                <a:cubicBezTo>
                  <a:pt x="1445" y="2136"/>
                  <a:pt x="1311" y="1978"/>
                  <a:pt x="1170" y="1819"/>
                </a:cubicBezTo>
                <a:cubicBezTo>
                  <a:pt x="1237" y="1716"/>
                  <a:pt x="1304" y="1606"/>
                  <a:pt x="1371" y="1503"/>
                </a:cubicBezTo>
                <a:close/>
                <a:moveTo>
                  <a:pt x="1024" y="2057"/>
                </a:moveTo>
                <a:cubicBezTo>
                  <a:pt x="1122" y="2167"/>
                  <a:pt x="1213" y="2276"/>
                  <a:pt x="1304" y="2386"/>
                </a:cubicBezTo>
                <a:cubicBezTo>
                  <a:pt x="1110" y="2447"/>
                  <a:pt x="915" y="2514"/>
                  <a:pt x="714" y="2575"/>
                </a:cubicBezTo>
                <a:cubicBezTo>
                  <a:pt x="817" y="2404"/>
                  <a:pt x="921" y="2228"/>
                  <a:pt x="1024" y="2057"/>
                </a:cubicBezTo>
                <a:close/>
                <a:moveTo>
                  <a:pt x="2139" y="2398"/>
                </a:moveTo>
                <a:cubicBezTo>
                  <a:pt x="2163" y="2636"/>
                  <a:pt x="2200" y="2873"/>
                  <a:pt x="2236" y="3105"/>
                </a:cubicBezTo>
                <a:cubicBezTo>
                  <a:pt x="2078" y="2910"/>
                  <a:pt x="1920" y="2715"/>
                  <a:pt x="1761" y="2520"/>
                </a:cubicBezTo>
                <a:cubicBezTo>
                  <a:pt x="1883" y="2477"/>
                  <a:pt x="2011" y="2441"/>
                  <a:pt x="2139" y="2398"/>
                </a:cubicBezTo>
                <a:close/>
                <a:moveTo>
                  <a:pt x="2062" y="0"/>
                </a:moveTo>
                <a:cubicBezTo>
                  <a:pt x="2026" y="0"/>
                  <a:pt x="1989" y="17"/>
                  <a:pt x="1962" y="59"/>
                </a:cubicBezTo>
                <a:cubicBezTo>
                  <a:pt x="1725" y="431"/>
                  <a:pt x="1487" y="808"/>
                  <a:pt x="1250" y="1186"/>
                </a:cubicBezTo>
                <a:cubicBezTo>
                  <a:pt x="902" y="1076"/>
                  <a:pt x="555" y="942"/>
                  <a:pt x="220" y="790"/>
                </a:cubicBezTo>
                <a:cubicBezTo>
                  <a:pt x="203" y="781"/>
                  <a:pt x="186" y="778"/>
                  <a:pt x="170" y="778"/>
                </a:cubicBezTo>
                <a:cubicBezTo>
                  <a:pt x="71" y="778"/>
                  <a:pt x="1" y="920"/>
                  <a:pt x="74" y="1003"/>
                </a:cubicBezTo>
                <a:cubicBezTo>
                  <a:pt x="336" y="1277"/>
                  <a:pt x="592" y="1564"/>
                  <a:pt x="842" y="1850"/>
                </a:cubicBezTo>
                <a:cubicBezTo>
                  <a:pt x="641" y="2179"/>
                  <a:pt x="446" y="2508"/>
                  <a:pt x="245" y="2843"/>
                </a:cubicBezTo>
                <a:cubicBezTo>
                  <a:pt x="184" y="2946"/>
                  <a:pt x="276" y="3052"/>
                  <a:pt x="367" y="3052"/>
                </a:cubicBezTo>
                <a:cubicBezTo>
                  <a:pt x="405" y="3052"/>
                  <a:pt x="443" y="3034"/>
                  <a:pt x="470" y="2989"/>
                </a:cubicBezTo>
                <a:cubicBezTo>
                  <a:pt x="482" y="2965"/>
                  <a:pt x="500" y="2940"/>
                  <a:pt x="513" y="2916"/>
                </a:cubicBezTo>
                <a:cubicBezTo>
                  <a:pt x="835" y="2812"/>
                  <a:pt x="1164" y="2709"/>
                  <a:pt x="1487" y="2605"/>
                </a:cubicBezTo>
                <a:cubicBezTo>
                  <a:pt x="1780" y="2958"/>
                  <a:pt x="2072" y="3318"/>
                  <a:pt x="2352" y="3689"/>
                </a:cubicBezTo>
                <a:cubicBezTo>
                  <a:pt x="2376" y="3721"/>
                  <a:pt x="2408" y="3734"/>
                  <a:pt x="2441" y="3734"/>
                </a:cubicBezTo>
                <a:cubicBezTo>
                  <a:pt x="2517" y="3734"/>
                  <a:pt x="2596" y="3663"/>
                  <a:pt x="2584" y="3574"/>
                </a:cubicBezTo>
                <a:cubicBezTo>
                  <a:pt x="2510" y="3159"/>
                  <a:pt x="2443" y="2739"/>
                  <a:pt x="2395" y="2319"/>
                </a:cubicBezTo>
                <a:cubicBezTo>
                  <a:pt x="2748" y="2203"/>
                  <a:pt x="3107" y="2094"/>
                  <a:pt x="3461" y="1978"/>
                </a:cubicBezTo>
                <a:cubicBezTo>
                  <a:pt x="3607" y="1929"/>
                  <a:pt x="3601" y="1746"/>
                  <a:pt x="3448" y="1716"/>
                </a:cubicBezTo>
                <a:cubicBezTo>
                  <a:pt x="3065" y="1637"/>
                  <a:pt x="2681" y="1558"/>
                  <a:pt x="2297" y="1472"/>
                </a:cubicBezTo>
                <a:cubicBezTo>
                  <a:pt x="2261" y="1028"/>
                  <a:pt x="2224" y="589"/>
                  <a:pt x="2206" y="144"/>
                </a:cubicBezTo>
                <a:cubicBezTo>
                  <a:pt x="2202" y="64"/>
                  <a:pt x="2132" y="0"/>
                  <a:pt x="206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3" name="Google Shape;2013;p70"/>
          <p:cNvSpPr/>
          <p:nvPr/>
        </p:nvSpPr>
        <p:spPr>
          <a:xfrm>
            <a:off x="6339635" y="1558584"/>
            <a:ext cx="251768" cy="245699"/>
          </a:xfrm>
          <a:custGeom>
            <a:avLst/>
            <a:gdLst/>
            <a:ahLst/>
            <a:cxnLst/>
            <a:rect l="l" t="t" r="r" b="b"/>
            <a:pathLst>
              <a:path w="2236" h="2182" extrusionOk="0">
                <a:moveTo>
                  <a:pt x="1050" y="1"/>
                </a:moveTo>
                <a:cubicBezTo>
                  <a:pt x="1007" y="1"/>
                  <a:pt x="966" y="28"/>
                  <a:pt x="969" y="83"/>
                </a:cubicBezTo>
                <a:cubicBezTo>
                  <a:pt x="987" y="363"/>
                  <a:pt x="1005" y="643"/>
                  <a:pt x="1024" y="924"/>
                </a:cubicBezTo>
                <a:lnTo>
                  <a:pt x="676" y="631"/>
                </a:lnTo>
                <a:cubicBezTo>
                  <a:pt x="659" y="615"/>
                  <a:pt x="640" y="609"/>
                  <a:pt x="620" y="609"/>
                </a:cubicBezTo>
                <a:cubicBezTo>
                  <a:pt x="552" y="609"/>
                  <a:pt x="488" y="695"/>
                  <a:pt x="555" y="747"/>
                </a:cubicBezTo>
                <a:cubicBezTo>
                  <a:pt x="664" y="844"/>
                  <a:pt x="774" y="936"/>
                  <a:pt x="884" y="1027"/>
                </a:cubicBezTo>
                <a:cubicBezTo>
                  <a:pt x="628" y="1039"/>
                  <a:pt x="372" y="1058"/>
                  <a:pt x="110" y="1070"/>
                </a:cubicBezTo>
                <a:cubicBezTo>
                  <a:pt x="2" y="1076"/>
                  <a:pt x="0" y="1240"/>
                  <a:pt x="104" y="1240"/>
                </a:cubicBezTo>
                <a:cubicBezTo>
                  <a:pt x="106" y="1240"/>
                  <a:pt x="108" y="1240"/>
                  <a:pt x="110" y="1240"/>
                </a:cubicBezTo>
                <a:cubicBezTo>
                  <a:pt x="402" y="1228"/>
                  <a:pt x="695" y="1210"/>
                  <a:pt x="987" y="1192"/>
                </a:cubicBezTo>
                <a:lnTo>
                  <a:pt x="987" y="1192"/>
                </a:lnTo>
                <a:cubicBezTo>
                  <a:pt x="877" y="1301"/>
                  <a:pt x="768" y="1405"/>
                  <a:pt x="658" y="1514"/>
                </a:cubicBezTo>
                <a:cubicBezTo>
                  <a:pt x="597" y="1575"/>
                  <a:pt x="656" y="1662"/>
                  <a:pt x="722" y="1662"/>
                </a:cubicBezTo>
                <a:cubicBezTo>
                  <a:pt x="742" y="1662"/>
                  <a:pt x="762" y="1654"/>
                  <a:pt x="780" y="1636"/>
                </a:cubicBezTo>
                <a:lnTo>
                  <a:pt x="1054" y="1368"/>
                </a:lnTo>
                <a:cubicBezTo>
                  <a:pt x="1072" y="1612"/>
                  <a:pt x="1085" y="1855"/>
                  <a:pt x="1097" y="2099"/>
                </a:cubicBezTo>
                <a:cubicBezTo>
                  <a:pt x="1100" y="2154"/>
                  <a:pt x="1144" y="2181"/>
                  <a:pt x="1187" y="2181"/>
                </a:cubicBezTo>
                <a:cubicBezTo>
                  <a:pt x="1229" y="2181"/>
                  <a:pt x="1270" y="2154"/>
                  <a:pt x="1267" y="2099"/>
                </a:cubicBezTo>
                <a:cubicBezTo>
                  <a:pt x="1255" y="1837"/>
                  <a:pt x="1237" y="1575"/>
                  <a:pt x="1225" y="1313"/>
                </a:cubicBezTo>
                <a:lnTo>
                  <a:pt x="1225" y="1313"/>
                </a:lnTo>
                <a:cubicBezTo>
                  <a:pt x="1334" y="1405"/>
                  <a:pt x="1444" y="1502"/>
                  <a:pt x="1560" y="1594"/>
                </a:cubicBezTo>
                <a:cubicBezTo>
                  <a:pt x="1578" y="1609"/>
                  <a:pt x="1598" y="1616"/>
                  <a:pt x="1618" y="1616"/>
                </a:cubicBezTo>
                <a:cubicBezTo>
                  <a:pt x="1688" y="1616"/>
                  <a:pt x="1748" y="1529"/>
                  <a:pt x="1681" y="1472"/>
                </a:cubicBezTo>
                <a:cubicBezTo>
                  <a:pt x="1560" y="1374"/>
                  <a:pt x="1438" y="1271"/>
                  <a:pt x="1316" y="1167"/>
                </a:cubicBezTo>
                <a:cubicBezTo>
                  <a:pt x="1590" y="1149"/>
                  <a:pt x="1858" y="1131"/>
                  <a:pt x="2126" y="1112"/>
                </a:cubicBezTo>
                <a:cubicBezTo>
                  <a:pt x="2234" y="1106"/>
                  <a:pt x="2236" y="942"/>
                  <a:pt x="2132" y="942"/>
                </a:cubicBezTo>
                <a:cubicBezTo>
                  <a:pt x="2130" y="942"/>
                  <a:pt x="2128" y="942"/>
                  <a:pt x="2126" y="942"/>
                </a:cubicBezTo>
                <a:cubicBezTo>
                  <a:pt x="1895" y="960"/>
                  <a:pt x="1663" y="972"/>
                  <a:pt x="1432" y="991"/>
                </a:cubicBezTo>
                <a:lnTo>
                  <a:pt x="1651" y="771"/>
                </a:lnTo>
                <a:cubicBezTo>
                  <a:pt x="1712" y="710"/>
                  <a:pt x="1654" y="624"/>
                  <a:pt x="1587" y="624"/>
                </a:cubicBezTo>
                <a:cubicBezTo>
                  <a:pt x="1568" y="624"/>
                  <a:pt x="1547" y="631"/>
                  <a:pt x="1529" y="649"/>
                </a:cubicBezTo>
                <a:cubicBezTo>
                  <a:pt x="1420" y="759"/>
                  <a:pt x="1310" y="869"/>
                  <a:pt x="1200" y="978"/>
                </a:cubicBezTo>
                <a:cubicBezTo>
                  <a:pt x="1182" y="680"/>
                  <a:pt x="1164" y="381"/>
                  <a:pt x="1139" y="83"/>
                </a:cubicBezTo>
                <a:cubicBezTo>
                  <a:pt x="1136" y="28"/>
                  <a:pt x="1092" y="1"/>
                  <a:pt x="105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4" name="Google Shape;2014;p70"/>
          <p:cNvSpPr/>
          <p:nvPr/>
        </p:nvSpPr>
        <p:spPr>
          <a:xfrm>
            <a:off x="7881786" y="1931452"/>
            <a:ext cx="406126" cy="429996"/>
          </a:xfrm>
          <a:custGeom>
            <a:avLst/>
            <a:gdLst/>
            <a:ahLst/>
            <a:cxnLst/>
            <a:rect l="l" t="t" r="r" b="b"/>
            <a:pathLst>
              <a:path w="4874" h="5160" extrusionOk="0">
                <a:moveTo>
                  <a:pt x="2437" y="1"/>
                </a:moveTo>
                <a:lnTo>
                  <a:pt x="1895" y="1536"/>
                </a:lnTo>
                <a:lnTo>
                  <a:pt x="537" y="1030"/>
                </a:lnTo>
                <a:lnTo>
                  <a:pt x="1609" y="1981"/>
                </a:lnTo>
                <a:lnTo>
                  <a:pt x="1" y="2395"/>
                </a:lnTo>
                <a:lnTo>
                  <a:pt x="1542" y="2791"/>
                </a:lnTo>
                <a:lnTo>
                  <a:pt x="640" y="4185"/>
                </a:lnTo>
                <a:lnTo>
                  <a:pt x="1932" y="3327"/>
                </a:lnTo>
                <a:lnTo>
                  <a:pt x="2437" y="5160"/>
                </a:lnTo>
                <a:lnTo>
                  <a:pt x="2937" y="3327"/>
                </a:lnTo>
                <a:lnTo>
                  <a:pt x="4228" y="4185"/>
                </a:lnTo>
                <a:lnTo>
                  <a:pt x="3332" y="2791"/>
                </a:lnTo>
                <a:lnTo>
                  <a:pt x="4873" y="2395"/>
                </a:lnTo>
                <a:lnTo>
                  <a:pt x="3259" y="1981"/>
                </a:lnTo>
                <a:lnTo>
                  <a:pt x="4331" y="1030"/>
                </a:lnTo>
                <a:lnTo>
                  <a:pt x="4331" y="1030"/>
                </a:lnTo>
                <a:lnTo>
                  <a:pt x="2973" y="1536"/>
                </a:lnTo>
                <a:lnTo>
                  <a:pt x="243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5" name="Google Shape;2015;p70"/>
          <p:cNvSpPr/>
          <p:nvPr/>
        </p:nvSpPr>
        <p:spPr>
          <a:xfrm>
            <a:off x="3729986" y="1433902"/>
            <a:ext cx="406126" cy="429996"/>
          </a:xfrm>
          <a:custGeom>
            <a:avLst/>
            <a:gdLst/>
            <a:ahLst/>
            <a:cxnLst/>
            <a:rect l="l" t="t" r="r" b="b"/>
            <a:pathLst>
              <a:path w="4874" h="5160" extrusionOk="0">
                <a:moveTo>
                  <a:pt x="2437" y="1"/>
                </a:moveTo>
                <a:lnTo>
                  <a:pt x="1895" y="1536"/>
                </a:lnTo>
                <a:lnTo>
                  <a:pt x="537" y="1030"/>
                </a:lnTo>
                <a:lnTo>
                  <a:pt x="1609" y="1981"/>
                </a:lnTo>
                <a:lnTo>
                  <a:pt x="1" y="2395"/>
                </a:lnTo>
                <a:lnTo>
                  <a:pt x="1542" y="2791"/>
                </a:lnTo>
                <a:lnTo>
                  <a:pt x="640" y="4185"/>
                </a:lnTo>
                <a:lnTo>
                  <a:pt x="1932" y="3327"/>
                </a:lnTo>
                <a:lnTo>
                  <a:pt x="2437" y="5160"/>
                </a:lnTo>
                <a:lnTo>
                  <a:pt x="2937" y="3327"/>
                </a:lnTo>
                <a:lnTo>
                  <a:pt x="4228" y="4185"/>
                </a:lnTo>
                <a:lnTo>
                  <a:pt x="3332" y="2791"/>
                </a:lnTo>
                <a:lnTo>
                  <a:pt x="4873" y="2395"/>
                </a:lnTo>
                <a:lnTo>
                  <a:pt x="3259" y="1981"/>
                </a:lnTo>
                <a:lnTo>
                  <a:pt x="4331" y="1030"/>
                </a:lnTo>
                <a:lnTo>
                  <a:pt x="4331" y="1030"/>
                </a:lnTo>
                <a:lnTo>
                  <a:pt x="2973" y="1536"/>
                </a:lnTo>
                <a:lnTo>
                  <a:pt x="243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6" name="Google Shape;2016;p70"/>
          <p:cNvSpPr/>
          <p:nvPr/>
        </p:nvSpPr>
        <p:spPr>
          <a:xfrm>
            <a:off x="6339635" y="3716859"/>
            <a:ext cx="251768" cy="245699"/>
          </a:xfrm>
          <a:custGeom>
            <a:avLst/>
            <a:gdLst/>
            <a:ahLst/>
            <a:cxnLst/>
            <a:rect l="l" t="t" r="r" b="b"/>
            <a:pathLst>
              <a:path w="2236" h="2182" extrusionOk="0">
                <a:moveTo>
                  <a:pt x="1050" y="1"/>
                </a:moveTo>
                <a:cubicBezTo>
                  <a:pt x="1007" y="1"/>
                  <a:pt x="966" y="28"/>
                  <a:pt x="969" y="83"/>
                </a:cubicBezTo>
                <a:cubicBezTo>
                  <a:pt x="987" y="363"/>
                  <a:pt x="1005" y="643"/>
                  <a:pt x="1024" y="924"/>
                </a:cubicBezTo>
                <a:lnTo>
                  <a:pt x="676" y="631"/>
                </a:lnTo>
                <a:cubicBezTo>
                  <a:pt x="659" y="615"/>
                  <a:pt x="640" y="609"/>
                  <a:pt x="620" y="609"/>
                </a:cubicBezTo>
                <a:cubicBezTo>
                  <a:pt x="552" y="609"/>
                  <a:pt x="488" y="695"/>
                  <a:pt x="555" y="747"/>
                </a:cubicBezTo>
                <a:cubicBezTo>
                  <a:pt x="664" y="844"/>
                  <a:pt x="774" y="936"/>
                  <a:pt x="884" y="1027"/>
                </a:cubicBezTo>
                <a:cubicBezTo>
                  <a:pt x="628" y="1039"/>
                  <a:pt x="372" y="1058"/>
                  <a:pt x="110" y="1070"/>
                </a:cubicBezTo>
                <a:cubicBezTo>
                  <a:pt x="2" y="1076"/>
                  <a:pt x="0" y="1240"/>
                  <a:pt x="104" y="1240"/>
                </a:cubicBezTo>
                <a:cubicBezTo>
                  <a:pt x="106" y="1240"/>
                  <a:pt x="108" y="1240"/>
                  <a:pt x="110" y="1240"/>
                </a:cubicBezTo>
                <a:cubicBezTo>
                  <a:pt x="402" y="1228"/>
                  <a:pt x="695" y="1210"/>
                  <a:pt x="987" y="1192"/>
                </a:cubicBezTo>
                <a:lnTo>
                  <a:pt x="987" y="1192"/>
                </a:lnTo>
                <a:cubicBezTo>
                  <a:pt x="877" y="1301"/>
                  <a:pt x="768" y="1405"/>
                  <a:pt x="658" y="1514"/>
                </a:cubicBezTo>
                <a:cubicBezTo>
                  <a:pt x="597" y="1575"/>
                  <a:pt x="656" y="1662"/>
                  <a:pt x="722" y="1662"/>
                </a:cubicBezTo>
                <a:cubicBezTo>
                  <a:pt x="742" y="1662"/>
                  <a:pt x="762" y="1654"/>
                  <a:pt x="780" y="1636"/>
                </a:cubicBezTo>
                <a:lnTo>
                  <a:pt x="1054" y="1368"/>
                </a:lnTo>
                <a:cubicBezTo>
                  <a:pt x="1072" y="1612"/>
                  <a:pt x="1085" y="1855"/>
                  <a:pt x="1097" y="2099"/>
                </a:cubicBezTo>
                <a:cubicBezTo>
                  <a:pt x="1100" y="2154"/>
                  <a:pt x="1144" y="2181"/>
                  <a:pt x="1187" y="2181"/>
                </a:cubicBezTo>
                <a:cubicBezTo>
                  <a:pt x="1229" y="2181"/>
                  <a:pt x="1270" y="2154"/>
                  <a:pt x="1267" y="2099"/>
                </a:cubicBezTo>
                <a:cubicBezTo>
                  <a:pt x="1255" y="1837"/>
                  <a:pt x="1237" y="1575"/>
                  <a:pt x="1225" y="1313"/>
                </a:cubicBezTo>
                <a:lnTo>
                  <a:pt x="1225" y="1313"/>
                </a:lnTo>
                <a:cubicBezTo>
                  <a:pt x="1334" y="1405"/>
                  <a:pt x="1444" y="1502"/>
                  <a:pt x="1560" y="1594"/>
                </a:cubicBezTo>
                <a:cubicBezTo>
                  <a:pt x="1578" y="1609"/>
                  <a:pt x="1598" y="1616"/>
                  <a:pt x="1618" y="1616"/>
                </a:cubicBezTo>
                <a:cubicBezTo>
                  <a:pt x="1688" y="1616"/>
                  <a:pt x="1748" y="1529"/>
                  <a:pt x="1681" y="1472"/>
                </a:cubicBezTo>
                <a:cubicBezTo>
                  <a:pt x="1560" y="1374"/>
                  <a:pt x="1438" y="1271"/>
                  <a:pt x="1316" y="1167"/>
                </a:cubicBezTo>
                <a:cubicBezTo>
                  <a:pt x="1590" y="1149"/>
                  <a:pt x="1858" y="1131"/>
                  <a:pt x="2126" y="1112"/>
                </a:cubicBezTo>
                <a:cubicBezTo>
                  <a:pt x="2234" y="1106"/>
                  <a:pt x="2236" y="942"/>
                  <a:pt x="2132" y="942"/>
                </a:cubicBezTo>
                <a:cubicBezTo>
                  <a:pt x="2130" y="942"/>
                  <a:pt x="2128" y="942"/>
                  <a:pt x="2126" y="942"/>
                </a:cubicBezTo>
                <a:cubicBezTo>
                  <a:pt x="1895" y="960"/>
                  <a:pt x="1663" y="972"/>
                  <a:pt x="1432" y="991"/>
                </a:cubicBezTo>
                <a:lnTo>
                  <a:pt x="1651" y="771"/>
                </a:lnTo>
                <a:cubicBezTo>
                  <a:pt x="1712" y="710"/>
                  <a:pt x="1654" y="624"/>
                  <a:pt x="1587" y="624"/>
                </a:cubicBezTo>
                <a:cubicBezTo>
                  <a:pt x="1568" y="624"/>
                  <a:pt x="1547" y="631"/>
                  <a:pt x="1529" y="649"/>
                </a:cubicBezTo>
                <a:cubicBezTo>
                  <a:pt x="1420" y="759"/>
                  <a:pt x="1310" y="869"/>
                  <a:pt x="1200" y="978"/>
                </a:cubicBezTo>
                <a:cubicBezTo>
                  <a:pt x="1182" y="680"/>
                  <a:pt x="1164" y="381"/>
                  <a:pt x="1139" y="83"/>
                </a:cubicBezTo>
                <a:cubicBezTo>
                  <a:pt x="1136" y="28"/>
                  <a:pt x="1092" y="1"/>
                  <a:pt x="10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7" name="Google Shape;2017;p70"/>
          <p:cNvSpPr/>
          <p:nvPr/>
        </p:nvSpPr>
        <p:spPr>
          <a:xfrm>
            <a:off x="1939286" y="948127"/>
            <a:ext cx="406126" cy="429996"/>
          </a:xfrm>
          <a:custGeom>
            <a:avLst/>
            <a:gdLst/>
            <a:ahLst/>
            <a:cxnLst/>
            <a:rect l="l" t="t" r="r" b="b"/>
            <a:pathLst>
              <a:path w="4874" h="5160" extrusionOk="0">
                <a:moveTo>
                  <a:pt x="2437" y="1"/>
                </a:moveTo>
                <a:lnTo>
                  <a:pt x="1895" y="1536"/>
                </a:lnTo>
                <a:lnTo>
                  <a:pt x="537" y="1030"/>
                </a:lnTo>
                <a:lnTo>
                  <a:pt x="1609" y="1981"/>
                </a:lnTo>
                <a:lnTo>
                  <a:pt x="1" y="2395"/>
                </a:lnTo>
                <a:lnTo>
                  <a:pt x="1542" y="2791"/>
                </a:lnTo>
                <a:lnTo>
                  <a:pt x="640" y="4185"/>
                </a:lnTo>
                <a:lnTo>
                  <a:pt x="1932" y="3327"/>
                </a:lnTo>
                <a:lnTo>
                  <a:pt x="2437" y="5160"/>
                </a:lnTo>
                <a:lnTo>
                  <a:pt x="2937" y="3327"/>
                </a:lnTo>
                <a:lnTo>
                  <a:pt x="4228" y="4185"/>
                </a:lnTo>
                <a:lnTo>
                  <a:pt x="3332" y="2791"/>
                </a:lnTo>
                <a:lnTo>
                  <a:pt x="4873" y="2395"/>
                </a:lnTo>
                <a:lnTo>
                  <a:pt x="3259" y="1981"/>
                </a:lnTo>
                <a:lnTo>
                  <a:pt x="4331" y="1030"/>
                </a:lnTo>
                <a:lnTo>
                  <a:pt x="4331" y="1030"/>
                </a:lnTo>
                <a:lnTo>
                  <a:pt x="2973" y="1536"/>
                </a:lnTo>
                <a:lnTo>
                  <a:pt x="2437"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8" name="Google Shape;2018;p70"/>
          <p:cNvSpPr/>
          <p:nvPr/>
        </p:nvSpPr>
        <p:spPr>
          <a:xfrm>
            <a:off x="5415788" y="1096185"/>
            <a:ext cx="388895" cy="337705"/>
          </a:xfrm>
          <a:custGeom>
            <a:avLst/>
            <a:gdLst/>
            <a:ahLst/>
            <a:cxnLst/>
            <a:rect l="l" t="t" r="r" b="b"/>
            <a:pathLst>
              <a:path w="3884" h="3373" extrusionOk="0">
                <a:moveTo>
                  <a:pt x="2703" y="625"/>
                </a:moveTo>
                <a:lnTo>
                  <a:pt x="2703" y="625"/>
                </a:lnTo>
                <a:cubicBezTo>
                  <a:pt x="2630" y="807"/>
                  <a:pt x="2551" y="984"/>
                  <a:pt x="2478" y="1161"/>
                </a:cubicBezTo>
                <a:cubicBezTo>
                  <a:pt x="2393" y="1106"/>
                  <a:pt x="2307" y="1045"/>
                  <a:pt x="2228" y="990"/>
                </a:cubicBezTo>
                <a:cubicBezTo>
                  <a:pt x="2386" y="868"/>
                  <a:pt x="2545" y="753"/>
                  <a:pt x="2703" y="625"/>
                </a:cubicBezTo>
                <a:close/>
                <a:moveTo>
                  <a:pt x="1083" y="485"/>
                </a:moveTo>
                <a:cubicBezTo>
                  <a:pt x="1308" y="655"/>
                  <a:pt x="1540" y="826"/>
                  <a:pt x="1771" y="990"/>
                </a:cubicBezTo>
                <a:cubicBezTo>
                  <a:pt x="1625" y="1094"/>
                  <a:pt x="1479" y="1197"/>
                  <a:pt x="1327" y="1289"/>
                </a:cubicBezTo>
                <a:cubicBezTo>
                  <a:pt x="1247" y="1021"/>
                  <a:pt x="1162" y="753"/>
                  <a:pt x="1083" y="485"/>
                </a:cubicBezTo>
                <a:close/>
                <a:moveTo>
                  <a:pt x="1997" y="1155"/>
                </a:moveTo>
                <a:cubicBezTo>
                  <a:pt x="2125" y="1240"/>
                  <a:pt x="2246" y="1325"/>
                  <a:pt x="2368" y="1410"/>
                </a:cubicBezTo>
                <a:lnTo>
                  <a:pt x="2155" y="1916"/>
                </a:lnTo>
                <a:cubicBezTo>
                  <a:pt x="2017" y="1916"/>
                  <a:pt x="1876" y="1913"/>
                  <a:pt x="1736" y="1913"/>
                </a:cubicBezTo>
                <a:cubicBezTo>
                  <a:pt x="1666" y="1913"/>
                  <a:pt x="1597" y="1914"/>
                  <a:pt x="1528" y="1916"/>
                </a:cubicBezTo>
                <a:cubicBezTo>
                  <a:pt x="1485" y="1794"/>
                  <a:pt x="1448" y="1672"/>
                  <a:pt x="1412" y="1557"/>
                </a:cubicBezTo>
                <a:cubicBezTo>
                  <a:pt x="1613" y="1429"/>
                  <a:pt x="1808" y="1295"/>
                  <a:pt x="1997" y="1155"/>
                </a:cubicBezTo>
                <a:close/>
                <a:moveTo>
                  <a:pt x="1180" y="1703"/>
                </a:moveTo>
                <a:cubicBezTo>
                  <a:pt x="1205" y="1770"/>
                  <a:pt x="1223" y="1843"/>
                  <a:pt x="1247" y="1916"/>
                </a:cubicBezTo>
                <a:cubicBezTo>
                  <a:pt x="1095" y="1916"/>
                  <a:pt x="943" y="1922"/>
                  <a:pt x="791" y="1922"/>
                </a:cubicBezTo>
                <a:cubicBezTo>
                  <a:pt x="919" y="1855"/>
                  <a:pt x="1053" y="1776"/>
                  <a:pt x="1180" y="1703"/>
                </a:cubicBezTo>
                <a:close/>
                <a:moveTo>
                  <a:pt x="2594" y="1563"/>
                </a:moveTo>
                <a:cubicBezTo>
                  <a:pt x="2795" y="1691"/>
                  <a:pt x="2996" y="1818"/>
                  <a:pt x="3197" y="1946"/>
                </a:cubicBezTo>
                <a:cubicBezTo>
                  <a:pt x="2941" y="1934"/>
                  <a:pt x="2691" y="1928"/>
                  <a:pt x="2441" y="1922"/>
                </a:cubicBezTo>
                <a:cubicBezTo>
                  <a:pt x="2490" y="1800"/>
                  <a:pt x="2545" y="1678"/>
                  <a:pt x="2594" y="1563"/>
                </a:cubicBezTo>
                <a:close/>
                <a:moveTo>
                  <a:pt x="1613" y="2178"/>
                </a:moveTo>
                <a:cubicBezTo>
                  <a:pt x="1753" y="2178"/>
                  <a:pt x="1899" y="2178"/>
                  <a:pt x="2039" y="2184"/>
                </a:cubicBezTo>
                <a:cubicBezTo>
                  <a:pt x="1960" y="2373"/>
                  <a:pt x="1881" y="2562"/>
                  <a:pt x="1802" y="2750"/>
                </a:cubicBezTo>
                <a:cubicBezTo>
                  <a:pt x="1735" y="2562"/>
                  <a:pt x="1674" y="2367"/>
                  <a:pt x="1613" y="2178"/>
                </a:cubicBezTo>
                <a:close/>
                <a:moveTo>
                  <a:pt x="835" y="0"/>
                </a:moveTo>
                <a:cubicBezTo>
                  <a:pt x="755" y="0"/>
                  <a:pt x="681" y="63"/>
                  <a:pt x="711" y="162"/>
                </a:cubicBezTo>
                <a:cubicBezTo>
                  <a:pt x="833" y="588"/>
                  <a:pt x="967" y="1014"/>
                  <a:pt x="1095" y="1441"/>
                </a:cubicBezTo>
                <a:cubicBezTo>
                  <a:pt x="785" y="1630"/>
                  <a:pt x="462" y="1806"/>
                  <a:pt x="121" y="1959"/>
                </a:cubicBezTo>
                <a:cubicBezTo>
                  <a:pt x="1" y="2019"/>
                  <a:pt x="64" y="2208"/>
                  <a:pt x="182" y="2208"/>
                </a:cubicBezTo>
                <a:cubicBezTo>
                  <a:pt x="184" y="2208"/>
                  <a:pt x="186" y="2208"/>
                  <a:pt x="188" y="2208"/>
                </a:cubicBezTo>
                <a:cubicBezTo>
                  <a:pt x="571" y="2196"/>
                  <a:pt x="949" y="2184"/>
                  <a:pt x="1333" y="2178"/>
                </a:cubicBezTo>
                <a:cubicBezTo>
                  <a:pt x="1455" y="2549"/>
                  <a:pt x="1570" y="2915"/>
                  <a:pt x="1698" y="3280"/>
                </a:cubicBezTo>
                <a:cubicBezTo>
                  <a:pt x="1720" y="3345"/>
                  <a:pt x="1773" y="3373"/>
                  <a:pt x="1825" y="3373"/>
                </a:cubicBezTo>
                <a:cubicBezTo>
                  <a:pt x="1906" y="3373"/>
                  <a:pt x="1987" y="3307"/>
                  <a:pt x="1954" y="3207"/>
                </a:cubicBezTo>
                <a:cubicBezTo>
                  <a:pt x="1942" y="3183"/>
                  <a:pt x="1936" y="3152"/>
                  <a:pt x="1924" y="3128"/>
                </a:cubicBezTo>
                <a:cubicBezTo>
                  <a:pt x="2058" y="2811"/>
                  <a:pt x="2192" y="2501"/>
                  <a:pt x="2326" y="2184"/>
                </a:cubicBezTo>
                <a:cubicBezTo>
                  <a:pt x="2788" y="2196"/>
                  <a:pt x="3251" y="2214"/>
                  <a:pt x="3708" y="2239"/>
                </a:cubicBezTo>
                <a:cubicBezTo>
                  <a:pt x="3710" y="2239"/>
                  <a:pt x="3712" y="2239"/>
                  <a:pt x="3714" y="2239"/>
                </a:cubicBezTo>
                <a:cubicBezTo>
                  <a:pt x="3843" y="2239"/>
                  <a:pt x="3883" y="2055"/>
                  <a:pt x="3775" y="1989"/>
                </a:cubicBezTo>
                <a:cubicBezTo>
                  <a:pt x="3410" y="1776"/>
                  <a:pt x="3050" y="1544"/>
                  <a:pt x="2697" y="1313"/>
                </a:cubicBezTo>
                <a:cubicBezTo>
                  <a:pt x="2849" y="966"/>
                  <a:pt x="2996" y="625"/>
                  <a:pt x="3142" y="277"/>
                </a:cubicBezTo>
                <a:cubicBezTo>
                  <a:pt x="3187" y="174"/>
                  <a:pt x="3118" y="83"/>
                  <a:pt x="3030" y="83"/>
                </a:cubicBezTo>
                <a:cubicBezTo>
                  <a:pt x="2999" y="83"/>
                  <a:pt x="2966" y="94"/>
                  <a:pt x="2935" y="119"/>
                </a:cubicBezTo>
                <a:cubicBezTo>
                  <a:pt x="2624" y="357"/>
                  <a:pt x="2313" y="600"/>
                  <a:pt x="1997" y="832"/>
                </a:cubicBezTo>
                <a:cubicBezTo>
                  <a:pt x="1637" y="576"/>
                  <a:pt x="1278" y="308"/>
                  <a:pt x="931" y="34"/>
                </a:cubicBezTo>
                <a:cubicBezTo>
                  <a:pt x="902" y="11"/>
                  <a:pt x="868" y="0"/>
                  <a:pt x="83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97939445"/>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01"/>
        <p:cNvGrpSpPr/>
        <p:nvPr/>
      </p:nvGrpSpPr>
      <p:grpSpPr>
        <a:xfrm>
          <a:off x="0" y="0"/>
          <a:ext cx="0" cy="0"/>
          <a:chOff x="0" y="0"/>
          <a:chExt cx="0" cy="0"/>
        </a:xfrm>
      </p:grpSpPr>
      <p:sp>
        <p:nvSpPr>
          <p:cNvPr id="1402" name="Google Shape;1402;p57"/>
          <p:cNvSpPr txBox="1">
            <a:spLocks noGrp="1"/>
          </p:cNvSpPr>
          <p:nvPr>
            <p:ph type="title"/>
          </p:nvPr>
        </p:nvSpPr>
        <p:spPr>
          <a:xfrm>
            <a:off x="1691680" y="195486"/>
            <a:ext cx="1925852" cy="484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 dirty="0" smtClean="0"/>
              <a:t>BÀI 1:</a:t>
            </a:r>
            <a:endParaRPr dirty="0"/>
          </a:p>
        </p:txBody>
      </p:sp>
      <p:grpSp>
        <p:nvGrpSpPr>
          <p:cNvPr id="1456" name="Google Shape;1456;p57"/>
          <p:cNvGrpSpPr/>
          <p:nvPr/>
        </p:nvGrpSpPr>
        <p:grpSpPr>
          <a:xfrm>
            <a:off x="91589" y="3322332"/>
            <a:ext cx="1296144" cy="1774896"/>
            <a:chOff x="4409620" y="1429136"/>
            <a:chExt cx="687917" cy="1154889"/>
          </a:xfrm>
        </p:grpSpPr>
        <p:sp>
          <p:nvSpPr>
            <p:cNvPr id="1457" name="Google Shape;1457;p57"/>
            <p:cNvSpPr/>
            <p:nvPr/>
          </p:nvSpPr>
          <p:spPr>
            <a:xfrm>
              <a:off x="4777339" y="2308530"/>
              <a:ext cx="117797" cy="275495"/>
            </a:xfrm>
            <a:custGeom>
              <a:avLst/>
              <a:gdLst/>
              <a:ahLst/>
              <a:cxnLst/>
              <a:rect l="l" t="t" r="r" b="b"/>
              <a:pathLst>
                <a:path w="1792" h="4191" extrusionOk="0">
                  <a:moveTo>
                    <a:pt x="1548" y="0"/>
                  </a:moveTo>
                  <a:lnTo>
                    <a:pt x="1548" y="0"/>
                  </a:lnTo>
                  <a:cubicBezTo>
                    <a:pt x="1181" y="54"/>
                    <a:pt x="826" y="160"/>
                    <a:pt x="456" y="160"/>
                  </a:cubicBezTo>
                  <a:cubicBezTo>
                    <a:pt x="404" y="160"/>
                    <a:pt x="351" y="157"/>
                    <a:pt x="298" y="153"/>
                  </a:cubicBezTo>
                  <a:lnTo>
                    <a:pt x="298" y="153"/>
                  </a:lnTo>
                  <a:cubicBezTo>
                    <a:pt x="306" y="252"/>
                    <a:pt x="298" y="328"/>
                    <a:pt x="344" y="412"/>
                  </a:cubicBezTo>
                  <a:cubicBezTo>
                    <a:pt x="405" y="518"/>
                    <a:pt x="481" y="618"/>
                    <a:pt x="534" y="724"/>
                  </a:cubicBezTo>
                  <a:cubicBezTo>
                    <a:pt x="633" y="953"/>
                    <a:pt x="702" y="1197"/>
                    <a:pt x="725" y="1441"/>
                  </a:cubicBezTo>
                  <a:cubicBezTo>
                    <a:pt x="755" y="1845"/>
                    <a:pt x="664" y="2279"/>
                    <a:pt x="450" y="2630"/>
                  </a:cubicBezTo>
                  <a:cubicBezTo>
                    <a:pt x="245" y="2965"/>
                    <a:pt x="85" y="3300"/>
                    <a:pt x="24" y="3697"/>
                  </a:cubicBezTo>
                  <a:cubicBezTo>
                    <a:pt x="1" y="3826"/>
                    <a:pt x="8" y="3986"/>
                    <a:pt x="123" y="4055"/>
                  </a:cubicBezTo>
                  <a:cubicBezTo>
                    <a:pt x="150" y="4071"/>
                    <a:pt x="180" y="4078"/>
                    <a:pt x="212" y="4078"/>
                  </a:cubicBezTo>
                  <a:cubicBezTo>
                    <a:pt x="286" y="4078"/>
                    <a:pt x="366" y="4038"/>
                    <a:pt x="420" y="3979"/>
                  </a:cubicBezTo>
                  <a:cubicBezTo>
                    <a:pt x="488" y="3895"/>
                    <a:pt x="595" y="3681"/>
                    <a:pt x="618" y="3575"/>
                  </a:cubicBezTo>
                  <a:lnTo>
                    <a:pt x="618" y="3575"/>
                  </a:lnTo>
                  <a:cubicBezTo>
                    <a:pt x="603" y="3712"/>
                    <a:pt x="588" y="3857"/>
                    <a:pt x="633" y="3994"/>
                  </a:cubicBezTo>
                  <a:cubicBezTo>
                    <a:pt x="664" y="4062"/>
                    <a:pt x="725" y="4154"/>
                    <a:pt x="801" y="4184"/>
                  </a:cubicBezTo>
                  <a:cubicBezTo>
                    <a:pt x="814" y="4188"/>
                    <a:pt x="827" y="4190"/>
                    <a:pt x="839" y="4190"/>
                  </a:cubicBezTo>
                  <a:cubicBezTo>
                    <a:pt x="940" y="4190"/>
                    <a:pt x="1009" y="4059"/>
                    <a:pt x="1030" y="3971"/>
                  </a:cubicBezTo>
                  <a:cubicBezTo>
                    <a:pt x="1052" y="3902"/>
                    <a:pt x="1068" y="3826"/>
                    <a:pt x="1083" y="3750"/>
                  </a:cubicBezTo>
                  <a:cubicBezTo>
                    <a:pt x="1091" y="3704"/>
                    <a:pt x="1121" y="3598"/>
                    <a:pt x="1106" y="3552"/>
                  </a:cubicBezTo>
                  <a:lnTo>
                    <a:pt x="1106" y="3552"/>
                  </a:lnTo>
                  <a:cubicBezTo>
                    <a:pt x="1151" y="3681"/>
                    <a:pt x="1205" y="3811"/>
                    <a:pt x="1304" y="3902"/>
                  </a:cubicBezTo>
                  <a:cubicBezTo>
                    <a:pt x="1367" y="3960"/>
                    <a:pt x="1454" y="4000"/>
                    <a:pt x="1536" y="4000"/>
                  </a:cubicBezTo>
                  <a:cubicBezTo>
                    <a:pt x="1584" y="4000"/>
                    <a:pt x="1631" y="3986"/>
                    <a:pt x="1670" y="3956"/>
                  </a:cubicBezTo>
                  <a:cubicBezTo>
                    <a:pt x="1746" y="3910"/>
                    <a:pt x="1776" y="3826"/>
                    <a:pt x="1784" y="3742"/>
                  </a:cubicBezTo>
                  <a:cubicBezTo>
                    <a:pt x="1792" y="3658"/>
                    <a:pt x="1776" y="3575"/>
                    <a:pt x="1754" y="3491"/>
                  </a:cubicBezTo>
                  <a:cubicBezTo>
                    <a:pt x="1647" y="3148"/>
                    <a:pt x="1472" y="2843"/>
                    <a:pt x="1273" y="2546"/>
                  </a:cubicBezTo>
                  <a:cubicBezTo>
                    <a:pt x="1411" y="1700"/>
                    <a:pt x="1502" y="854"/>
                    <a:pt x="15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8" name="Google Shape;1458;p57"/>
            <p:cNvSpPr/>
            <p:nvPr/>
          </p:nvSpPr>
          <p:spPr>
            <a:xfrm>
              <a:off x="4554893" y="2308530"/>
              <a:ext cx="117797" cy="275495"/>
            </a:xfrm>
            <a:custGeom>
              <a:avLst/>
              <a:gdLst/>
              <a:ahLst/>
              <a:cxnLst/>
              <a:rect l="l" t="t" r="r" b="b"/>
              <a:pathLst>
                <a:path w="1792" h="4191" extrusionOk="0">
                  <a:moveTo>
                    <a:pt x="252" y="0"/>
                  </a:moveTo>
                  <a:lnTo>
                    <a:pt x="252" y="0"/>
                  </a:lnTo>
                  <a:cubicBezTo>
                    <a:pt x="290" y="854"/>
                    <a:pt x="382" y="1700"/>
                    <a:pt x="519" y="2546"/>
                  </a:cubicBezTo>
                  <a:cubicBezTo>
                    <a:pt x="321" y="2843"/>
                    <a:pt x="146" y="3148"/>
                    <a:pt x="47" y="3491"/>
                  </a:cubicBezTo>
                  <a:cubicBezTo>
                    <a:pt x="24" y="3575"/>
                    <a:pt x="1" y="3658"/>
                    <a:pt x="8" y="3742"/>
                  </a:cubicBezTo>
                  <a:cubicBezTo>
                    <a:pt x="16" y="3826"/>
                    <a:pt x="54" y="3910"/>
                    <a:pt x="123" y="3956"/>
                  </a:cubicBezTo>
                  <a:cubicBezTo>
                    <a:pt x="165" y="3986"/>
                    <a:pt x="213" y="4000"/>
                    <a:pt x="262" y="4000"/>
                  </a:cubicBezTo>
                  <a:cubicBezTo>
                    <a:pt x="346" y="4000"/>
                    <a:pt x="433" y="3960"/>
                    <a:pt x="496" y="3902"/>
                  </a:cubicBezTo>
                  <a:cubicBezTo>
                    <a:pt x="593" y="3813"/>
                    <a:pt x="639" y="3686"/>
                    <a:pt x="691" y="3559"/>
                  </a:cubicBezTo>
                  <a:lnTo>
                    <a:pt x="691" y="3559"/>
                  </a:lnTo>
                  <a:cubicBezTo>
                    <a:pt x="675" y="3608"/>
                    <a:pt x="710" y="3706"/>
                    <a:pt x="717" y="3750"/>
                  </a:cubicBezTo>
                  <a:cubicBezTo>
                    <a:pt x="725" y="3826"/>
                    <a:pt x="748" y="3902"/>
                    <a:pt x="763" y="3971"/>
                  </a:cubicBezTo>
                  <a:cubicBezTo>
                    <a:pt x="790" y="4059"/>
                    <a:pt x="854" y="4190"/>
                    <a:pt x="959" y="4190"/>
                  </a:cubicBezTo>
                  <a:cubicBezTo>
                    <a:pt x="972" y="4190"/>
                    <a:pt x="985" y="4188"/>
                    <a:pt x="999" y="4184"/>
                  </a:cubicBezTo>
                  <a:cubicBezTo>
                    <a:pt x="1075" y="4154"/>
                    <a:pt x="1136" y="4062"/>
                    <a:pt x="1159" y="3994"/>
                  </a:cubicBezTo>
                  <a:cubicBezTo>
                    <a:pt x="1213" y="3857"/>
                    <a:pt x="1197" y="3712"/>
                    <a:pt x="1182" y="3575"/>
                  </a:cubicBezTo>
                  <a:lnTo>
                    <a:pt x="1182" y="3575"/>
                  </a:lnTo>
                  <a:cubicBezTo>
                    <a:pt x="1205" y="3681"/>
                    <a:pt x="1312" y="3895"/>
                    <a:pt x="1380" y="3979"/>
                  </a:cubicBezTo>
                  <a:cubicBezTo>
                    <a:pt x="1429" y="4038"/>
                    <a:pt x="1507" y="4078"/>
                    <a:pt x="1584" y="4078"/>
                  </a:cubicBezTo>
                  <a:cubicBezTo>
                    <a:pt x="1616" y="4078"/>
                    <a:pt x="1648" y="4071"/>
                    <a:pt x="1677" y="4055"/>
                  </a:cubicBezTo>
                  <a:cubicBezTo>
                    <a:pt x="1792" y="3986"/>
                    <a:pt x="1792" y="3826"/>
                    <a:pt x="1777" y="3697"/>
                  </a:cubicBezTo>
                  <a:cubicBezTo>
                    <a:pt x="1731" y="3422"/>
                    <a:pt x="1647" y="3148"/>
                    <a:pt x="1510" y="2904"/>
                  </a:cubicBezTo>
                  <a:cubicBezTo>
                    <a:pt x="1380" y="2660"/>
                    <a:pt x="1274" y="2492"/>
                    <a:pt x="1220" y="2210"/>
                  </a:cubicBezTo>
                  <a:cubicBezTo>
                    <a:pt x="1152" y="1860"/>
                    <a:pt x="1144" y="1486"/>
                    <a:pt x="1213" y="1128"/>
                  </a:cubicBezTo>
                  <a:cubicBezTo>
                    <a:pt x="1251" y="953"/>
                    <a:pt x="1289" y="755"/>
                    <a:pt x="1373" y="587"/>
                  </a:cubicBezTo>
                  <a:cubicBezTo>
                    <a:pt x="1449" y="442"/>
                    <a:pt x="1479" y="320"/>
                    <a:pt x="1502" y="153"/>
                  </a:cubicBezTo>
                  <a:lnTo>
                    <a:pt x="1502" y="153"/>
                  </a:lnTo>
                  <a:cubicBezTo>
                    <a:pt x="1444" y="161"/>
                    <a:pt x="1383" y="164"/>
                    <a:pt x="1321" y="164"/>
                  </a:cubicBezTo>
                  <a:cubicBezTo>
                    <a:pt x="971" y="164"/>
                    <a:pt x="576" y="52"/>
                    <a:pt x="25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9" name="Google Shape;1459;p57"/>
            <p:cNvSpPr/>
            <p:nvPr/>
          </p:nvSpPr>
          <p:spPr>
            <a:xfrm>
              <a:off x="4409620" y="1429136"/>
              <a:ext cx="687917" cy="1021259"/>
            </a:xfrm>
            <a:custGeom>
              <a:avLst/>
              <a:gdLst/>
              <a:ahLst/>
              <a:cxnLst/>
              <a:rect l="l" t="t" r="r" b="b"/>
              <a:pathLst>
                <a:path w="10465" h="15536" extrusionOk="0">
                  <a:moveTo>
                    <a:pt x="7773" y="0"/>
                  </a:moveTo>
                  <a:cubicBezTo>
                    <a:pt x="7722" y="0"/>
                    <a:pt x="7671" y="8"/>
                    <a:pt x="7622" y="26"/>
                  </a:cubicBezTo>
                  <a:cubicBezTo>
                    <a:pt x="6928" y="269"/>
                    <a:pt x="7546" y="1710"/>
                    <a:pt x="7378" y="2396"/>
                  </a:cubicBezTo>
                  <a:cubicBezTo>
                    <a:pt x="7247" y="2902"/>
                    <a:pt x="6846" y="3022"/>
                    <a:pt x="6012" y="3022"/>
                  </a:cubicBezTo>
                  <a:cubicBezTo>
                    <a:pt x="5727" y="3022"/>
                    <a:pt x="5392" y="3008"/>
                    <a:pt x="5000" y="2990"/>
                  </a:cubicBezTo>
                  <a:cubicBezTo>
                    <a:pt x="3468" y="2929"/>
                    <a:pt x="3720" y="1984"/>
                    <a:pt x="3872" y="1428"/>
                  </a:cubicBezTo>
                  <a:cubicBezTo>
                    <a:pt x="4017" y="879"/>
                    <a:pt x="3979" y="254"/>
                    <a:pt x="3354" y="125"/>
                  </a:cubicBezTo>
                  <a:cubicBezTo>
                    <a:pt x="3308" y="116"/>
                    <a:pt x="3259" y="111"/>
                    <a:pt x="3208" y="111"/>
                  </a:cubicBezTo>
                  <a:cubicBezTo>
                    <a:pt x="2572" y="111"/>
                    <a:pt x="1567" y="787"/>
                    <a:pt x="1052" y="1535"/>
                  </a:cubicBezTo>
                  <a:cubicBezTo>
                    <a:pt x="496" y="2350"/>
                    <a:pt x="344" y="3181"/>
                    <a:pt x="260" y="4423"/>
                  </a:cubicBezTo>
                  <a:cubicBezTo>
                    <a:pt x="176" y="5665"/>
                    <a:pt x="626" y="6770"/>
                    <a:pt x="1007" y="7540"/>
                  </a:cubicBezTo>
                  <a:cubicBezTo>
                    <a:pt x="1395" y="8310"/>
                    <a:pt x="1776" y="8805"/>
                    <a:pt x="1693" y="10040"/>
                  </a:cubicBezTo>
                  <a:cubicBezTo>
                    <a:pt x="1609" y="11282"/>
                    <a:pt x="1372" y="11389"/>
                    <a:pt x="747" y="12631"/>
                  </a:cubicBezTo>
                  <a:cubicBezTo>
                    <a:pt x="130" y="13866"/>
                    <a:pt x="1" y="14316"/>
                    <a:pt x="344" y="14598"/>
                  </a:cubicBezTo>
                  <a:cubicBezTo>
                    <a:pt x="386" y="14631"/>
                    <a:pt x="430" y="14646"/>
                    <a:pt x="476" y="14646"/>
                  </a:cubicBezTo>
                  <a:cubicBezTo>
                    <a:pt x="804" y="14646"/>
                    <a:pt x="1197" y="13889"/>
                    <a:pt x="1197" y="13889"/>
                  </a:cubicBezTo>
                  <a:lnTo>
                    <a:pt x="1197" y="13889"/>
                  </a:lnTo>
                  <a:cubicBezTo>
                    <a:pt x="1197" y="13889"/>
                    <a:pt x="710" y="15024"/>
                    <a:pt x="1197" y="15162"/>
                  </a:cubicBezTo>
                  <a:cubicBezTo>
                    <a:pt x="1221" y="15168"/>
                    <a:pt x="1246" y="15171"/>
                    <a:pt x="1271" y="15171"/>
                  </a:cubicBezTo>
                  <a:cubicBezTo>
                    <a:pt x="1761" y="15171"/>
                    <a:pt x="2416" y="13958"/>
                    <a:pt x="2417" y="13957"/>
                  </a:cubicBezTo>
                  <a:lnTo>
                    <a:pt x="2417" y="13957"/>
                  </a:lnTo>
                  <a:cubicBezTo>
                    <a:pt x="2416" y="13958"/>
                    <a:pt x="2051" y="15345"/>
                    <a:pt x="2676" y="15421"/>
                  </a:cubicBezTo>
                  <a:cubicBezTo>
                    <a:pt x="2692" y="15423"/>
                    <a:pt x="2709" y="15424"/>
                    <a:pt x="2725" y="15424"/>
                  </a:cubicBezTo>
                  <a:cubicBezTo>
                    <a:pt x="3324" y="15424"/>
                    <a:pt x="3872" y="14110"/>
                    <a:pt x="3872" y="14110"/>
                  </a:cubicBezTo>
                  <a:cubicBezTo>
                    <a:pt x="3872" y="14110"/>
                    <a:pt x="3977" y="15535"/>
                    <a:pt x="4500" y="15535"/>
                  </a:cubicBezTo>
                  <a:cubicBezTo>
                    <a:pt x="4504" y="15535"/>
                    <a:pt x="4508" y="15535"/>
                    <a:pt x="4512" y="15535"/>
                  </a:cubicBezTo>
                  <a:cubicBezTo>
                    <a:pt x="5046" y="15512"/>
                    <a:pt x="5320" y="14110"/>
                    <a:pt x="5320" y="14110"/>
                  </a:cubicBezTo>
                  <a:cubicBezTo>
                    <a:pt x="5320" y="14110"/>
                    <a:pt x="5659" y="15261"/>
                    <a:pt x="6000" y="15261"/>
                  </a:cubicBezTo>
                  <a:cubicBezTo>
                    <a:pt x="6002" y="15261"/>
                    <a:pt x="6004" y="15261"/>
                    <a:pt x="6006" y="15261"/>
                  </a:cubicBezTo>
                  <a:cubicBezTo>
                    <a:pt x="6349" y="15238"/>
                    <a:pt x="6631" y="13996"/>
                    <a:pt x="6631" y="13996"/>
                  </a:cubicBezTo>
                  <a:cubicBezTo>
                    <a:pt x="6631" y="13996"/>
                    <a:pt x="7164" y="15262"/>
                    <a:pt x="7603" y="15262"/>
                  </a:cubicBezTo>
                  <a:cubicBezTo>
                    <a:pt x="7609" y="15262"/>
                    <a:pt x="7616" y="15261"/>
                    <a:pt x="7622" y="15261"/>
                  </a:cubicBezTo>
                  <a:cubicBezTo>
                    <a:pt x="8064" y="15215"/>
                    <a:pt x="7805" y="13958"/>
                    <a:pt x="7805" y="13957"/>
                  </a:cubicBezTo>
                  <a:lnTo>
                    <a:pt x="7805" y="13957"/>
                  </a:lnTo>
                  <a:cubicBezTo>
                    <a:pt x="7805" y="13958"/>
                    <a:pt x="8475" y="14991"/>
                    <a:pt x="8884" y="14991"/>
                  </a:cubicBezTo>
                  <a:cubicBezTo>
                    <a:pt x="8926" y="14991"/>
                    <a:pt x="8966" y="14980"/>
                    <a:pt x="9001" y="14956"/>
                  </a:cubicBezTo>
                  <a:cubicBezTo>
                    <a:pt x="9375" y="14697"/>
                    <a:pt x="9002" y="13653"/>
                    <a:pt x="9001" y="13653"/>
                  </a:cubicBezTo>
                  <a:lnTo>
                    <a:pt x="9001" y="13653"/>
                  </a:lnTo>
                  <a:cubicBezTo>
                    <a:pt x="9002" y="13653"/>
                    <a:pt x="9372" y="14190"/>
                    <a:pt x="9664" y="14190"/>
                  </a:cubicBezTo>
                  <a:cubicBezTo>
                    <a:pt x="9725" y="14190"/>
                    <a:pt x="9782" y="14166"/>
                    <a:pt x="9832" y="14110"/>
                  </a:cubicBezTo>
                  <a:cubicBezTo>
                    <a:pt x="10129" y="13790"/>
                    <a:pt x="9946" y="13630"/>
                    <a:pt x="9649" y="13111"/>
                  </a:cubicBezTo>
                  <a:cubicBezTo>
                    <a:pt x="9360" y="12593"/>
                    <a:pt x="7995" y="11930"/>
                    <a:pt x="8026" y="11084"/>
                  </a:cubicBezTo>
                  <a:cubicBezTo>
                    <a:pt x="8064" y="10238"/>
                    <a:pt x="8437" y="9316"/>
                    <a:pt x="9001" y="8394"/>
                  </a:cubicBezTo>
                  <a:cubicBezTo>
                    <a:pt x="9565" y="7472"/>
                    <a:pt x="10244" y="6443"/>
                    <a:pt x="10350" y="5330"/>
                  </a:cubicBezTo>
                  <a:cubicBezTo>
                    <a:pt x="10465" y="4225"/>
                    <a:pt x="10129" y="3158"/>
                    <a:pt x="9802" y="2419"/>
                  </a:cubicBezTo>
                  <a:cubicBezTo>
                    <a:pt x="9488" y="1734"/>
                    <a:pt x="8526" y="0"/>
                    <a:pt x="777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0" name="Google Shape;1460;p57"/>
            <p:cNvSpPr/>
            <p:nvPr/>
          </p:nvSpPr>
          <p:spPr>
            <a:xfrm>
              <a:off x="4777273" y="2041977"/>
              <a:ext cx="113787" cy="56664"/>
            </a:xfrm>
            <a:custGeom>
              <a:avLst/>
              <a:gdLst/>
              <a:ahLst/>
              <a:cxnLst/>
              <a:rect l="l" t="t" r="r" b="b"/>
              <a:pathLst>
                <a:path w="1731" h="862" extrusionOk="0">
                  <a:moveTo>
                    <a:pt x="866" y="1"/>
                  </a:moveTo>
                  <a:cubicBezTo>
                    <a:pt x="472" y="1"/>
                    <a:pt x="80" y="257"/>
                    <a:pt x="9" y="755"/>
                  </a:cubicBezTo>
                  <a:cubicBezTo>
                    <a:pt x="0" y="819"/>
                    <a:pt x="55" y="862"/>
                    <a:pt x="103" y="862"/>
                  </a:cubicBezTo>
                  <a:cubicBezTo>
                    <a:pt x="134" y="862"/>
                    <a:pt x="163" y="843"/>
                    <a:pt x="169" y="801"/>
                  </a:cubicBezTo>
                  <a:cubicBezTo>
                    <a:pt x="225" y="384"/>
                    <a:pt x="550" y="163"/>
                    <a:pt x="874" y="163"/>
                  </a:cubicBezTo>
                  <a:cubicBezTo>
                    <a:pt x="1167" y="163"/>
                    <a:pt x="1459" y="342"/>
                    <a:pt x="1556" y="717"/>
                  </a:cubicBezTo>
                  <a:cubicBezTo>
                    <a:pt x="1565" y="756"/>
                    <a:pt x="1595" y="772"/>
                    <a:pt x="1627" y="772"/>
                  </a:cubicBezTo>
                  <a:cubicBezTo>
                    <a:pt x="1676" y="772"/>
                    <a:pt x="1730" y="732"/>
                    <a:pt x="1716" y="671"/>
                  </a:cubicBezTo>
                  <a:cubicBezTo>
                    <a:pt x="1599" y="220"/>
                    <a:pt x="1232" y="1"/>
                    <a:pt x="86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1" name="Google Shape;1461;p57"/>
            <p:cNvSpPr/>
            <p:nvPr/>
          </p:nvSpPr>
          <p:spPr>
            <a:xfrm>
              <a:off x="4580530" y="2041977"/>
              <a:ext cx="113853" cy="56664"/>
            </a:xfrm>
            <a:custGeom>
              <a:avLst/>
              <a:gdLst/>
              <a:ahLst/>
              <a:cxnLst/>
              <a:rect l="l" t="t" r="r" b="b"/>
              <a:pathLst>
                <a:path w="1732" h="862" extrusionOk="0">
                  <a:moveTo>
                    <a:pt x="865" y="1"/>
                  </a:moveTo>
                  <a:cubicBezTo>
                    <a:pt x="500" y="1"/>
                    <a:pt x="132" y="220"/>
                    <a:pt x="15" y="671"/>
                  </a:cubicBezTo>
                  <a:cubicBezTo>
                    <a:pt x="1" y="732"/>
                    <a:pt x="55" y="772"/>
                    <a:pt x="104" y="772"/>
                  </a:cubicBezTo>
                  <a:cubicBezTo>
                    <a:pt x="136" y="772"/>
                    <a:pt x="166" y="756"/>
                    <a:pt x="175" y="717"/>
                  </a:cubicBezTo>
                  <a:cubicBezTo>
                    <a:pt x="272" y="342"/>
                    <a:pt x="563" y="163"/>
                    <a:pt x="854" y="163"/>
                  </a:cubicBezTo>
                  <a:cubicBezTo>
                    <a:pt x="1178" y="163"/>
                    <a:pt x="1502" y="384"/>
                    <a:pt x="1562" y="801"/>
                  </a:cubicBezTo>
                  <a:cubicBezTo>
                    <a:pt x="1568" y="843"/>
                    <a:pt x="1597" y="862"/>
                    <a:pt x="1629" y="862"/>
                  </a:cubicBezTo>
                  <a:cubicBezTo>
                    <a:pt x="1677" y="862"/>
                    <a:pt x="1731" y="819"/>
                    <a:pt x="1722" y="755"/>
                  </a:cubicBezTo>
                  <a:cubicBezTo>
                    <a:pt x="1651" y="257"/>
                    <a:pt x="1259" y="1"/>
                    <a:pt x="86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2" name="Google Shape;1462;p57"/>
            <p:cNvSpPr/>
            <p:nvPr/>
          </p:nvSpPr>
          <p:spPr>
            <a:xfrm>
              <a:off x="4819935" y="1818020"/>
              <a:ext cx="116285" cy="168347"/>
            </a:xfrm>
            <a:custGeom>
              <a:avLst/>
              <a:gdLst/>
              <a:ahLst/>
              <a:cxnLst/>
              <a:rect l="l" t="t" r="r" b="b"/>
              <a:pathLst>
                <a:path w="1769" h="2561" extrusionOk="0">
                  <a:moveTo>
                    <a:pt x="1335" y="0"/>
                  </a:moveTo>
                  <a:cubicBezTo>
                    <a:pt x="1123" y="0"/>
                    <a:pt x="990" y="332"/>
                    <a:pt x="915" y="473"/>
                  </a:cubicBezTo>
                  <a:cubicBezTo>
                    <a:pt x="763" y="763"/>
                    <a:pt x="641" y="1060"/>
                    <a:pt x="542" y="1373"/>
                  </a:cubicBezTo>
                  <a:cubicBezTo>
                    <a:pt x="503" y="1110"/>
                    <a:pt x="427" y="821"/>
                    <a:pt x="259" y="821"/>
                  </a:cubicBezTo>
                  <a:cubicBezTo>
                    <a:pt x="227" y="821"/>
                    <a:pt x="192" y="831"/>
                    <a:pt x="153" y="854"/>
                  </a:cubicBezTo>
                  <a:cubicBezTo>
                    <a:pt x="8" y="938"/>
                    <a:pt x="31" y="1220"/>
                    <a:pt x="23" y="1357"/>
                  </a:cubicBezTo>
                  <a:cubicBezTo>
                    <a:pt x="0" y="1662"/>
                    <a:pt x="23" y="1967"/>
                    <a:pt x="69" y="2280"/>
                  </a:cubicBezTo>
                  <a:cubicBezTo>
                    <a:pt x="75" y="2322"/>
                    <a:pt x="104" y="2340"/>
                    <a:pt x="136" y="2340"/>
                  </a:cubicBezTo>
                  <a:cubicBezTo>
                    <a:pt x="184" y="2340"/>
                    <a:pt x="238" y="2298"/>
                    <a:pt x="229" y="2234"/>
                  </a:cubicBezTo>
                  <a:cubicBezTo>
                    <a:pt x="199" y="2036"/>
                    <a:pt x="183" y="1845"/>
                    <a:pt x="176" y="1647"/>
                  </a:cubicBezTo>
                  <a:cubicBezTo>
                    <a:pt x="176" y="1548"/>
                    <a:pt x="183" y="1457"/>
                    <a:pt x="183" y="1357"/>
                  </a:cubicBezTo>
                  <a:cubicBezTo>
                    <a:pt x="183" y="1274"/>
                    <a:pt x="191" y="1182"/>
                    <a:pt x="229" y="1106"/>
                  </a:cubicBezTo>
                  <a:cubicBezTo>
                    <a:pt x="237" y="1091"/>
                    <a:pt x="244" y="1075"/>
                    <a:pt x="260" y="1075"/>
                  </a:cubicBezTo>
                  <a:cubicBezTo>
                    <a:pt x="275" y="1075"/>
                    <a:pt x="282" y="1091"/>
                    <a:pt x="290" y="1106"/>
                  </a:cubicBezTo>
                  <a:cubicBezTo>
                    <a:pt x="382" y="1304"/>
                    <a:pt x="397" y="1525"/>
                    <a:pt x="404" y="1739"/>
                  </a:cubicBezTo>
                  <a:cubicBezTo>
                    <a:pt x="404" y="1792"/>
                    <a:pt x="445" y="1816"/>
                    <a:pt x="486" y="1816"/>
                  </a:cubicBezTo>
                  <a:cubicBezTo>
                    <a:pt x="492" y="1816"/>
                    <a:pt x="498" y="1816"/>
                    <a:pt x="503" y="1815"/>
                  </a:cubicBezTo>
                  <a:cubicBezTo>
                    <a:pt x="542" y="1815"/>
                    <a:pt x="580" y="1800"/>
                    <a:pt x="587" y="1761"/>
                  </a:cubicBezTo>
                  <a:cubicBezTo>
                    <a:pt x="671" y="1495"/>
                    <a:pt x="755" y="1236"/>
                    <a:pt x="862" y="976"/>
                  </a:cubicBezTo>
                  <a:cubicBezTo>
                    <a:pt x="907" y="870"/>
                    <a:pt x="1106" y="283"/>
                    <a:pt x="1243" y="252"/>
                  </a:cubicBezTo>
                  <a:cubicBezTo>
                    <a:pt x="1256" y="249"/>
                    <a:pt x="1268" y="247"/>
                    <a:pt x="1278" y="247"/>
                  </a:cubicBezTo>
                  <a:cubicBezTo>
                    <a:pt x="1488" y="247"/>
                    <a:pt x="1279" y="854"/>
                    <a:pt x="1250" y="984"/>
                  </a:cubicBezTo>
                  <a:cubicBezTo>
                    <a:pt x="1174" y="1266"/>
                    <a:pt x="1075" y="1533"/>
                    <a:pt x="976" y="1807"/>
                  </a:cubicBezTo>
                  <a:cubicBezTo>
                    <a:pt x="961" y="1868"/>
                    <a:pt x="999" y="1906"/>
                    <a:pt x="1045" y="1906"/>
                  </a:cubicBezTo>
                  <a:cubicBezTo>
                    <a:pt x="1058" y="1916"/>
                    <a:pt x="1073" y="1922"/>
                    <a:pt x="1088" y="1922"/>
                  </a:cubicBezTo>
                  <a:cubicBezTo>
                    <a:pt x="1107" y="1922"/>
                    <a:pt x="1127" y="1912"/>
                    <a:pt x="1144" y="1891"/>
                  </a:cubicBezTo>
                  <a:cubicBezTo>
                    <a:pt x="1228" y="1784"/>
                    <a:pt x="1334" y="1662"/>
                    <a:pt x="1456" y="1594"/>
                  </a:cubicBezTo>
                  <a:cubicBezTo>
                    <a:pt x="1470" y="1584"/>
                    <a:pt x="1490" y="1578"/>
                    <a:pt x="1507" y="1578"/>
                  </a:cubicBezTo>
                  <a:cubicBezTo>
                    <a:pt x="1517" y="1578"/>
                    <a:pt x="1527" y="1580"/>
                    <a:pt x="1532" y="1586"/>
                  </a:cubicBezTo>
                  <a:cubicBezTo>
                    <a:pt x="1548" y="1601"/>
                    <a:pt x="1555" y="1624"/>
                    <a:pt x="1548" y="1647"/>
                  </a:cubicBezTo>
                  <a:cubicBezTo>
                    <a:pt x="1540" y="1731"/>
                    <a:pt x="1494" y="1800"/>
                    <a:pt x="1456" y="1876"/>
                  </a:cubicBezTo>
                  <a:cubicBezTo>
                    <a:pt x="1357" y="2066"/>
                    <a:pt x="1235" y="2249"/>
                    <a:pt x="1098" y="2417"/>
                  </a:cubicBezTo>
                  <a:cubicBezTo>
                    <a:pt x="1046" y="2480"/>
                    <a:pt x="1098" y="2560"/>
                    <a:pt x="1157" y="2560"/>
                  </a:cubicBezTo>
                  <a:cubicBezTo>
                    <a:pt x="1176" y="2560"/>
                    <a:pt x="1195" y="2552"/>
                    <a:pt x="1212" y="2531"/>
                  </a:cubicBezTo>
                  <a:cubicBezTo>
                    <a:pt x="1349" y="2371"/>
                    <a:pt x="1464" y="2203"/>
                    <a:pt x="1570" y="2021"/>
                  </a:cubicBezTo>
                  <a:cubicBezTo>
                    <a:pt x="1647" y="1883"/>
                    <a:pt x="1769" y="1700"/>
                    <a:pt x="1708" y="1540"/>
                  </a:cubicBezTo>
                  <a:cubicBezTo>
                    <a:pt x="1674" y="1429"/>
                    <a:pt x="1614" y="1386"/>
                    <a:pt x="1544" y="1386"/>
                  </a:cubicBezTo>
                  <a:cubicBezTo>
                    <a:pt x="1456" y="1386"/>
                    <a:pt x="1351" y="1452"/>
                    <a:pt x="1258" y="1533"/>
                  </a:cubicBezTo>
                  <a:cubicBezTo>
                    <a:pt x="1449" y="992"/>
                    <a:pt x="1753" y="24"/>
                    <a:pt x="1349" y="1"/>
                  </a:cubicBezTo>
                  <a:cubicBezTo>
                    <a:pt x="1345" y="1"/>
                    <a:pt x="1340" y="0"/>
                    <a:pt x="133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3" name="Google Shape;1463;p57"/>
            <p:cNvSpPr/>
            <p:nvPr/>
          </p:nvSpPr>
          <p:spPr>
            <a:xfrm>
              <a:off x="4540892" y="1818020"/>
              <a:ext cx="116285" cy="168347"/>
            </a:xfrm>
            <a:custGeom>
              <a:avLst/>
              <a:gdLst/>
              <a:ahLst/>
              <a:cxnLst/>
              <a:rect l="l" t="t" r="r" b="b"/>
              <a:pathLst>
                <a:path w="1769" h="2561" extrusionOk="0">
                  <a:moveTo>
                    <a:pt x="434" y="0"/>
                  </a:moveTo>
                  <a:cubicBezTo>
                    <a:pt x="429" y="0"/>
                    <a:pt x="424" y="1"/>
                    <a:pt x="420" y="1"/>
                  </a:cubicBezTo>
                  <a:cubicBezTo>
                    <a:pt x="16" y="24"/>
                    <a:pt x="313" y="992"/>
                    <a:pt x="511" y="1533"/>
                  </a:cubicBezTo>
                  <a:cubicBezTo>
                    <a:pt x="418" y="1452"/>
                    <a:pt x="313" y="1386"/>
                    <a:pt x="224" y="1386"/>
                  </a:cubicBezTo>
                  <a:cubicBezTo>
                    <a:pt x="152" y="1386"/>
                    <a:pt x="91" y="1429"/>
                    <a:pt x="54" y="1540"/>
                  </a:cubicBezTo>
                  <a:cubicBezTo>
                    <a:pt x="0" y="1700"/>
                    <a:pt x="122" y="1883"/>
                    <a:pt x="199" y="2021"/>
                  </a:cubicBezTo>
                  <a:cubicBezTo>
                    <a:pt x="298" y="2203"/>
                    <a:pt x="420" y="2371"/>
                    <a:pt x="557" y="2531"/>
                  </a:cubicBezTo>
                  <a:cubicBezTo>
                    <a:pt x="572" y="2552"/>
                    <a:pt x="591" y="2560"/>
                    <a:pt x="609" y="2560"/>
                  </a:cubicBezTo>
                  <a:cubicBezTo>
                    <a:pt x="666" y="2560"/>
                    <a:pt x="723" y="2480"/>
                    <a:pt x="671" y="2417"/>
                  </a:cubicBezTo>
                  <a:cubicBezTo>
                    <a:pt x="534" y="2249"/>
                    <a:pt x="412" y="2066"/>
                    <a:pt x="313" y="1876"/>
                  </a:cubicBezTo>
                  <a:cubicBezTo>
                    <a:pt x="275" y="1800"/>
                    <a:pt x="229" y="1731"/>
                    <a:pt x="221" y="1647"/>
                  </a:cubicBezTo>
                  <a:cubicBezTo>
                    <a:pt x="214" y="1624"/>
                    <a:pt x="214" y="1601"/>
                    <a:pt x="237" y="1586"/>
                  </a:cubicBezTo>
                  <a:cubicBezTo>
                    <a:pt x="242" y="1580"/>
                    <a:pt x="251" y="1578"/>
                    <a:pt x="260" y="1578"/>
                  </a:cubicBezTo>
                  <a:cubicBezTo>
                    <a:pt x="275" y="1578"/>
                    <a:pt x="294" y="1584"/>
                    <a:pt x="313" y="1594"/>
                  </a:cubicBezTo>
                  <a:cubicBezTo>
                    <a:pt x="435" y="1662"/>
                    <a:pt x="534" y="1784"/>
                    <a:pt x="625" y="1891"/>
                  </a:cubicBezTo>
                  <a:cubicBezTo>
                    <a:pt x="643" y="1912"/>
                    <a:pt x="662" y="1922"/>
                    <a:pt x="680" y="1922"/>
                  </a:cubicBezTo>
                  <a:cubicBezTo>
                    <a:pt x="694" y="1922"/>
                    <a:pt x="707" y="1916"/>
                    <a:pt x="717" y="1906"/>
                  </a:cubicBezTo>
                  <a:cubicBezTo>
                    <a:pt x="770" y="1906"/>
                    <a:pt x="808" y="1868"/>
                    <a:pt x="785" y="1807"/>
                  </a:cubicBezTo>
                  <a:cubicBezTo>
                    <a:pt x="694" y="1533"/>
                    <a:pt x="595" y="1266"/>
                    <a:pt x="519" y="984"/>
                  </a:cubicBezTo>
                  <a:cubicBezTo>
                    <a:pt x="482" y="854"/>
                    <a:pt x="281" y="247"/>
                    <a:pt x="491" y="247"/>
                  </a:cubicBezTo>
                  <a:cubicBezTo>
                    <a:pt x="501" y="247"/>
                    <a:pt x="513" y="249"/>
                    <a:pt x="526" y="252"/>
                  </a:cubicBezTo>
                  <a:cubicBezTo>
                    <a:pt x="663" y="283"/>
                    <a:pt x="862" y="870"/>
                    <a:pt x="907" y="976"/>
                  </a:cubicBezTo>
                  <a:cubicBezTo>
                    <a:pt x="1014" y="1236"/>
                    <a:pt x="1098" y="1495"/>
                    <a:pt x="1174" y="1761"/>
                  </a:cubicBezTo>
                  <a:cubicBezTo>
                    <a:pt x="1189" y="1800"/>
                    <a:pt x="1227" y="1815"/>
                    <a:pt x="1258" y="1815"/>
                  </a:cubicBezTo>
                  <a:cubicBezTo>
                    <a:pt x="1264" y="1816"/>
                    <a:pt x="1271" y="1816"/>
                    <a:pt x="1278" y="1816"/>
                  </a:cubicBezTo>
                  <a:cubicBezTo>
                    <a:pt x="1324" y="1816"/>
                    <a:pt x="1365" y="1792"/>
                    <a:pt x="1365" y="1739"/>
                  </a:cubicBezTo>
                  <a:cubicBezTo>
                    <a:pt x="1372" y="1525"/>
                    <a:pt x="1387" y="1304"/>
                    <a:pt x="1479" y="1106"/>
                  </a:cubicBezTo>
                  <a:cubicBezTo>
                    <a:pt x="1487" y="1091"/>
                    <a:pt x="1494" y="1075"/>
                    <a:pt x="1509" y="1075"/>
                  </a:cubicBezTo>
                  <a:cubicBezTo>
                    <a:pt x="1525" y="1075"/>
                    <a:pt x="1532" y="1091"/>
                    <a:pt x="1540" y="1106"/>
                  </a:cubicBezTo>
                  <a:cubicBezTo>
                    <a:pt x="1578" y="1182"/>
                    <a:pt x="1586" y="1274"/>
                    <a:pt x="1586" y="1357"/>
                  </a:cubicBezTo>
                  <a:cubicBezTo>
                    <a:pt x="1586" y="1457"/>
                    <a:pt x="1593" y="1548"/>
                    <a:pt x="1586" y="1647"/>
                  </a:cubicBezTo>
                  <a:cubicBezTo>
                    <a:pt x="1586" y="1845"/>
                    <a:pt x="1570" y="2036"/>
                    <a:pt x="1540" y="2234"/>
                  </a:cubicBezTo>
                  <a:cubicBezTo>
                    <a:pt x="1531" y="2298"/>
                    <a:pt x="1585" y="2340"/>
                    <a:pt x="1633" y="2340"/>
                  </a:cubicBezTo>
                  <a:cubicBezTo>
                    <a:pt x="1665" y="2340"/>
                    <a:pt x="1694" y="2322"/>
                    <a:pt x="1700" y="2280"/>
                  </a:cubicBezTo>
                  <a:cubicBezTo>
                    <a:pt x="1746" y="1967"/>
                    <a:pt x="1769" y="1662"/>
                    <a:pt x="1746" y="1357"/>
                  </a:cubicBezTo>
                  <a:cubicBezTo>
                    <a:pt x="1738" y="1220"/>
                    <a:pt x="1753" y="938"/>
                    <a:pt x="1616" y="854"/>
                  </a:cubicBezTo>
                  <a:cubicBezTo>
                    <a:pt x="1577" y="831"/>
                    <a:pt x="1542" y="821"/>
                    <a:pt x="1510" y="821"/>
                  </a:cubicBezTo>
                  <a:cubicBezTo>
                    <a:pt x="1342" y="821"/>
                    <a:pt x="1266" y="1110"/>
                    <a:pt x="1227" y="1373"/>
                  </a:cubicBezTo>
                  <a:cubicBezTo>
                    <a:pt x="1128" y="1060"/>
                    <a:pt x="1006" y="763"/>
                    <a:pt x="854" y="473"/>
                  </a:cubicBezTo>
                  <a:cubicBezTo>
                    <a:pt x="779" y="332"/>
                    <a:pt x="646" y="0"/>
                    <a:pt x="4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4" name="Google Shape;1464;p57"/>
            <p:cNvSpPr/>
            <p:nvPr/>
          </p:nvSpPr>
          <p:spPr>
            <a:xfrm>
              <a:off x="4780363" y="2201317"/>
              <a:ext cx="40624" cy="52654"/>
            </a:xfrm>
            <a:custGeom>
              <a:avLst/>
              <a:gdLst/>
              <a:ahLst/>
              <a:cxnLst/>
              <a:rect l="l" t="t" r="r" b="b"/>
              <a:pathLst>
                <a:path w="618" h="801" extrusionOk="0">
                  <a:moveTo>
                    <a:pt x="534" y="0"/>
                  </a:moveTo>
                  <a:cubicBezTo>
                    <a:pt x="366" y="61"/>
                    <a:pt x="160" y="153"/>
                    <a:pt x="0" y="221"/>
                  </a:cubicBezTo>
                  <a:cubicBezTo>
                    <a:pt x="107" y="419"/>
                    <a:pt x="244" y="602"/>
                    <a:pt x="412" y="747"/>
                  </a:cubicBezTo>
                  <a:cubicBezTo>
                    <a:pt x="447" y="776"/>
                    <a:pt x="486" y="801"/>
                    <a:pt x="526" y="801"/>
                  </a:cubicBezTo>
                  <a:cubicBezTo>
                    <a:pt x="539" y="801"/>
                    <a:pt x="552" y="798"/>
                    <a:pt x="564" y="793"/>
                  </a:cubicBezTo>
                  <a:cubicBezTo>
                    <a:pt x="610" y="770"/>
                    <a:pt x="618" y="701"/>
                    <a:pt x="610" y="648"/>
                  </a:cubicBezTo>
                  <a:cubicBezTo>
                    <a:pt x="595" y="435"/>
                    <a:pt x="572" y="214"/>
                    <a:pt x="53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5" name="Google Shape;1465;p57"/>
            <p:cNvSpPr/>
            <p:nvPr/>
          </p:nvSpPr>
          <p:spPr>
            <a:xfrm>
              <a:off x="4656124" y="2205787"/>
              <a:ext cx="40624" cy="53377"/>
            </a:xfrm>
            <a:custGeom>
              <a:avLst/>
              <a:gdLst/>
              <a:ahLst/>
              <a:cxnLst/>
              <a:rect l="l" t="t" r="r" b="b"/>
              <a:pathLst>
                <a:path w="618" h="812" extrusionOk="0">
                  <a:moveTo>
                    <a:pt x="122" y="1"/>
                  </a:moveTo>
                  <a:cubicBezTo>
                    <a:pt x="69" y="222"/>
                    <a:pt x="31" y="450"/>
                    <a:pt x="8" y="679"/>
                  </a:cubicBezTo>
                  <a:cubicBezTo>
                    <a:pt x="8" y="717"/>
                    <a:pt x="0" y="763"/>
                    <a:pt x="31" y="793"/>
                  </a:cubicBezTo>
                  <a:cubicBezTo>
                    <a:pt x="43" y="806"/>
                    <a:pt x="63" y="812"/>
                    <a:pt x="83" y="812"/>
                  </a:cubicBezTo>
                  <a:cubicBezTo>
                    <a:pt x="99" y="812"/>
                    <a:pt x="116" y="808"/>
                    <a:pt x="130" y="801"/>
                  </a:cubicBezTo>
                  <a:cubicBezTo>
                    <a:pt x="160" y="786"/>
                    <a:pt x="183" y="763"/>
                    <a:pt x="214" y="740"/>
                  </a:cubicBezTo>
                  <a:cubicBezTo>
                    <a:pt x="366" y="572"/>
                    <a:pt x="503" y="390"/>
                    <a:pt x="618" y="199"/>
                  </a:cubicBezTo>
                  <a:cubicBezTo>
                    <a:pt x="458" y="115"/>
                    <a:pt x="290" y="54"/>
                    <a:pt x="12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6" name="Google Shape;1466;p57"/>
            <p:cNvSpPr/>
            <p:nvPr/>
          </p:nvSpPr>
          <p:spPr>
            <a:xfrm>
              <a:off x="4635089" y="2186330"/>
              <a:ext cx="201412" cy="40230"/>
            </a:xfrm>
            <a:custGeom>
              <a:avLst/>
              <a:gdLst/>
              <a:ahLst/>
              <a:cxnLst/>
              <a:rect l="l" t="t" r="r" b="b"/>
              <a:pathLst>
                <a:path w="3064" h="612" extrusionOk="0">
                  <a:moveTo>
                    <a:pt x="2949" y="0"/>
                  </a:moveTo>
                  <a:cubicBezTo>
                    <a:pt x="2934" y="0"/>
                    <a:pt x="2919" y="5"/>
                    <a:pt x="2904" y="15"/>
                  </a:cubicBezTo>
                  <a:cubicBezTo>
                    <a:pt x="2478" y="303"/>
                    <a:pt x="2002" y="447"/>
                    <a:pt x="1525" y="447"/>
                  </a:cubicBezTo>
                  <a:cubicBezTo>
                    <a:pt x="1055" y="447"/>
                    <a:pt x="584" y="306"/>
                    <a:pt x="160" y="22"/>
                  </a:cubicBezTo>
                  <a:cubicBezTo>
                    <a:pt x="145" y="12"/>
                    <a:pt x="130" y="8"/>
                    <a:pt x="115" y="8"/>
                  </a:cubicBezTo>
                  <a:cubicBezTo>
                    <a:pt x="45" y="8"/>
                    <a:pt x="0" y="115"/>
                    <a:pt x="76" y="160"/>
                  </a:cubicBezTo>
                  <a:cubicBezTo>
                    <a:pt x="526" y="461"/>
                    <a:pt x="1029" y="611"/>
                    <a:pt x="1532" y="611"/>
                  </a:cubicBezTo>
                  <a:cubicBezTo>
                    <a:pt x="2035" y="611"/>
                    <a:pt x="2538" y="461"/>
                    <a:pt x="2988" y="160"/>
                  </a:cubicBezTo>
                  <a:cubicBezTo>
                    <a:pt x="3064" y="109"/>
                    <a:pt x="3019" y="0"/>
                    <a:pt x="294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7" name="Google Shape;1467;p57"/>
            <p:cNvSpPr/>
            <p:nvPr/>
          </p:nvSpPr>
          <p:spPr>
            <a:xfrm>
              <a:off x="4844980" y="2120135"/>
              <a:ext cx="77239" cy="38652"/>
            </a:xfrm>
            <a:custGeom>
              <a:avLst/>
              <a:gdLst/>
              <a:ahLst/>
              <a:cxnLst/>
              <a:rect l="l" t="t" r="r" b="b"/>
              <a:pathLst>
                <a:path w="1175" h="588" extrusionOk="0">
                  <a:moveTo>
                    <a:pt x="786" y="1"/>
                  </a:moveTo>
                  <a:cubicBezTo>
                    <a:pt x="580" y="1"/>
                    <a:pt x="351" y="46"/>
                    <a:pt x="168" y="145"/>
                  </a:cubicBezTo>
                  <a:cubicBezTo>
                    <a:pt x="1" y="229"/>
                    <a:pt x="1" y="465"/>
                    <a:pt x="183" y="549"/>
                  </a:cubicBezTo>
                  <a:cubicBezTo>
                    <a:pt x="244" y="580"/>
                    <a:pt x="313" y="587"/>
                    <a:pt x="382" y="587"/>
                  </a:cubicBezTo>
                  <a:cubicBezTo>
                    <a:pt x="389" y="587"/>
                    <a:pt x="389" y="587"/>
                    <a:pt x="397" y="580"/>
                  </a:cubicBezTo>
                  <a:cubicBezTo>
                    <a:pt x="618" y="580"/>
                    <a:pt x="847" y="504"/>
                    <a:pt x="1022" y="366"/>
                  </a:cubicBezTo>
                  <a:cubicBezTo>
                    <a:pt x="1098" y="313"/>
                    <a:pt x="1174" y="229"/>
                    <a:pt x="1144" y="138"/>
                  </a:cubicBezTo>
                  <a:cubicBezTo>
                    <a:pt x="1121" y="46"/>
                    <a:pt x="1014" y="16"/>
                    <a:pt x="915" y="8"/>
                  </a:cubicBezTo>
                  <a:cubicBezTo>
                    <a:pt x="877" y="1"/>
                    <a:pt x="831" y="1"/>
                    <a:pt x="78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8" name="Google Shape;1468;p57"/>
            <p:cNvSpPr/>
            <p:nvPr/>
          </p:nvSpPr>
          <p:spPr>
            <a:xfrm>
              <a:off x="4529848" y="2120135"/>
              <a:ext cx="77239" cy="38652"/>
            </a:xfrm>
            <a:custGeom>
              <a:avLst/>
              <a:gdLst/>
              <a:ahLst/>
              <a:cxnLst/>
              <a:rect l="l" t="t" r="r" b="b"/>
              <a:pathLst>
                <a:path w="1175" h="588" extrusionOk="0">
                  <a:moveTo>
                    <a:pt x="389" y="1"/>
                  </a:moveTo>
                  <a:cubicBezTo>
                    <a:pt x="344" y="1"/>
                    <a:pt x="298" y="1"/>
                    <a:pt x="252" y="8"/>
                  </a:cubicBezTo>
                  <a:cubicBezTo>
                    <a:pt x="161" y="16"/>
                    <a:pt x="54" y="46"/>
                    <a:pt x="24" y="138"/>
                  </a:cubicBezTo>
                  <a:cubicBezTo>
                    <a:pt x="1" y="229"/>
                    <a:pt x="77" y="313"/>
                    <a:pt x="153" y="366"/>
                  </a:cubicBezTo>
                  <a:cubicBezTo>
                    <a:pt x="328" y="504"/>
                    <a:pt x="549" y="580"/>
                    <a:pt x="778" y="580"/>
                  </a:cubicBezTo>
                  <a:cubicBezTo>
                    <a:pt x="786" y="587"/>
                    <a:pt x="786" y="587"/>
                    <a:pt x="793" y="587"/>
                  </a:cubicBezTo>
                  <a:cubicBezTo>
                    <a:pt x="862" y="587"/>
                    <a:pt x="931" y="580"/>
                    <a:pt x="991" y="549"/>
                  </a:cubicBezTo>
                  <a:cubicBezTo>
                    <a:pt x="1174" y="465"/>
                    <a:pt x="1174" y="229"/>
                    <a:pt x="999" y="145"/>
                  </a:cubicBezTo>
                  <a:cubicBezTo>
                    <a:pt x="824" y="46"/>
                    <a:pt x="595" y="1"/>
                    <a:pt x="38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73" name="Google Shape;1473;p57"/>
          <p:cNvSpPr/>
          <p:nvPr/>
        </p:nvSpPr>
        <p:spPr>
          <a:xfrm>
            <a:off x="8243324" y="3605077"/>
            <a:ext cx="907340" cy="1436967"/>
          </a:xfrm>
          <a:custGeom>
            <a:avLst/>
            <a:gdLst/>
            <a:ahLst/>
            <a:cxnLst/>
            <a:rect l="l" t="t" r="r" b="b"/>
            <a:pathLst>
              <a:path w="13803" h="21860" extrusionOk="0">
                <a:moveTo>
                  <a:pt x="3719" y="0"/>
                </a:moveTo>
                <a:cubicBezTo>
                  <a:pt x="3625" y="0"/>
                  <a:pt x="3529" y="35"/>
                  <a:pt x="3453" y="111"/>
                </a:cubicBezTo>
                <a:cubicBezTo>
                  <a:pt x="3285" y="279"/>
                  <a:pt x="3384" y="683"/>
                  <a:pt x="3620" y="751"/>
                </a:cubicBezTo>
                <a:lnTo>
                  <a:pt x="3651" y="751"/>
                </a:lnTo>
                <a:cubicBezTo>
                  <a:pt x="3620" y="1148"/>
                  <a:pt x="3613" y="1536"/>
                  <a:pt x="3635" y="1925"/>
                </a:cubicBezTo>
                <a:cubicBezTo>
                  <a:pt x="3003" y="1994"/>
                  <a:pt x="2477" y="2291"/>
                  <a:pt x="2065" y="2687"/>
                </a:cubicBezTo>
                <a:cubicBezTo>
                  <a:pt x="1852" y="2260"/>
                  <a:pt x="1562" y="1879"/>
                  <a:pt x="1212" y="1559"/>
                </a:cubicBezTo>
                <a:cubicBezTo>
                  <a:pt x="1227" y="1514"/>
                  <a:pt x="1235" y="1475"/>
                  <a:pt x="1235" y="1430"/>
                </a:cubicBezTo>
                <a:cubicBezTo>
                  <a:pt x="1235" y="1300"/>
                  <a:pt x="1159" y="1155"/>
                  <a:pt x="1029" y="1110"/>
                </a:cubicBezTo>
                <a:cubicBezTo>
                  <a:pt x="975" y="1089"/>
                  <a:pt x="923" y="1079"/>
                  <a:pt x="875" y="1079"/>
                </a:cubicBezTo>
                <a:cubicBezTo>
                  <a:pt x="568" y="1079"/>
                  <a:pt x="389" y="1458"/>
                  <a:pt x="534" y="1735"/>
                </a:cubicBezTo>
                <a:cubicBezTo>
                  <a:pt x="590" y="1841"/>
                  <a:pt x="707" y="1934"/>
                  <a:pt x="827" y="1934"/>
                </a:cubicBezTo>
                <a:cubicBezTo>
                  <a:pt x="836" y="1934"/>
                  <a:pt x="845" y="1934"/>
                  <a:pt x="854" y="1933"/>
                </a:cubicBezTo>
                <a:cubicBezTo>
                  <a:pt x="945" y="1918"/>
                  <a:pt x="1021" y="1864"/>
                  <a:pt x="1075" y="1796"/>
                </a:cubicBezTo>
                <a:cubicBezTo>
                  <a:pt x="1098" y="1773"/>
                  <a:pt x="1120" y="1742"/>
                  <a:pt x="1143" y="1712"/>
                </a:cubicBezTo>
                <a:cubicBezTo>
                  <a:pt x="1471" y="2032"/>
                  <a:pt x="1745" y="2398"/>
                  <a:pt x="1944" y="2809"/>
                </a:cubicBezTo>
                <a:cubicBezTo>
                  <a:pt x="1159" y="3640"/>
                  <a:pt x="793" y="4837"/>
                  <a:pt x="816" y="5393"/>
                </a:cubicBezTo>
                <a:cubicBezTo>
                  <a:pt x="846" y="6269"/>
                  <a:pt x="1044" y="6620"/>
                  <a:pt x="1631" y="7313"/>
                </a:cubicBezTo>
                <a:cubicBezTo>
                  <a:pt x="2218" y="8015"/>
                  <a:pt x="2767" y="8891"/>
                  <a:pt x="2744" y="9386"/>
                </a:cubicBezTo>
                <a:cubicBezTo>
                  <a:pt x="2713" y="9889"/>
                  <a:pt x="2767" y="10034"/>
                  <a:pt x="1631" y="11597"/>
                </a:cubicBezTo>
                <a:cubicBezTo>
                  <a:pt x="495" y="13167"/>
                  <a:pt x="229" y="14531"/>
                  <a:pt x="114" y="16078"/>
                </a:cubicBezTo>
                <a:cubicBezTo>
                  <a:pt x="0" y="17625"/>
                  <a:pt x="816" y="19172"/>
                  <a:pt x="1517" y="19226"/>
                </a:cubicBezTo>
                <a:cubicBezTo>
                  <a:pt x="1535" y="19228"/>
                  <a:pt x="1552" y="19229"/>
                  <a:pt x="1569" y="19229"/>
                </a:cubicBezTo>
                <a:cubicBezTo>
                  <a:pt x="1610" y="19229"/>
                  <a:pt x="1649" y="19223"/>
                  <a:pt x="1692" y="19218"/>
                </a:cubicBezTo>
                <a:lnTo>
                  <a:pt x="1692" y="19218"/>
                </a:lnTo>
                <a:cubicBezTo>
                  <a:pt x="1593" y="19416"/>
                  <a:pt x="1501" y="19607"/>
                  <a:pt x="1410" y="19797"/>
                </a:cubicBezTo>
                <a:cubicBezTo>
                  <a:pt x="1341" y="19934"/>
                  <a:pt x="1280" y="20064"/>
                  <a:pt x="1212" y="20194"/>
                </a:cubicBezTo>
                <a:cubicBezTo>
                  <a:pt x="1028" y="20162"/>
                  <a:pt x="836" y="20145"/>
                  <a:pt x="645" y="20145"/>
                </a:cubicBezTo>
                <a:cubicBezTo>
                  <a:pt x="559" y="20145"/>
                  <a:pt x="474" y="20148"/>
                  <a:pt x="389" y="20156"/>
                </a:cubicBezTo>
                <a:cubicBezTo>
                  <a:pt x="290" y="20171"/>
                  <a:pt x="168" y="20194"/>
                  <a:pt x="137" y="20285"/>
                </a:cubicBezTo>
                <a:cubicBezTo>
                  <a:pt x="114" y="20354"/>
                  <a:pt x="137" y="20422"/>
                  <a:pt x="183" y="20476"/>
                </a:cubicBezTo>
                <a:cubicBezTo>
                  <a:pt x="229" y="20521"/>
                  <a:pt x="290" y="20552"/>
                  <a:pt x="351" y="20582"/>
                </a:cubicBezTo>
                <a:cubicBezTo>
                  <a:pt x="739" y="20780"/>
                  <a:pt x="1265" y="21009"/>
                  <a:pt x="1654" y="21207"/>
                </a:cubicBezTo>
                <a:cubicBezTo>
                  <a:pt x="2050" y="20567"/>
                  <a:pt x="2447" y="19934"/>
                  <a:pt x="2843" y="19294"/>
                </a:cubicBezTo>
                <a:cubicBezTo>
                  <a:pt x="2889" y="19332"/>
                  <a:pt x="2942" y="19355"/>
                  <a:pt x="3003" y="19371"/>
                </a:cubicBezTo>
                <a:cubicBezTo>
                  <a:pt x="3028" y="19377"/>
                  <a:pt x="3052" y="19380"/>
                  <a:pt x="3076" y="19380"/>
                </a:cubicBezTo>
                <a:cubicBezTo>
                  <a:pt x="3499" y="19380"/>
                  <a:pt x="3765" y="18411"/>
                  <a:pt x="3765" y="18410"/>
                </a:cubicBezTo>
                <a:lnTo>
                  <a:pt x="3765" y="18410"/>
                </a:lnTo>
                <a:cubicBezTo>
                  <a:pt x="3765" y="18410"/>
                  <a:pt x="3757" y="18769"/>
                  <a:pt x="3857" y="19089"/>
                </a:cubicBezTo>
                <a:cubicBezTo>
                  <a:pt x="3879" y="19485"/>
                  <a:pt x="3902" y="19881"/>
                  <a:pt x="3917" y="20270"/>
                </a:cubicBezTo>
                <a:lnTo>
                  <a:pt x="3917" y="20277"/>
                </a:lnTo>
                <a:cubicBezTo>
                  <a:pt x="3933" y="20468"/>
                  <a:pt x="3940" y="20659"/>
                  <a:pt x="3948" y="20849"/>
                </a:cubicBezTo>
                <a:cubicBezTo>
                  <a:pt x="3689" y="20941"/>
                  <a:pt x="3437" y="21062"/>
                  <a:pt x="3201" y="21215"/>
                </a:cubicBezTo>
                <a:cubicBezTo>
                  <a:pt x="3117" y="21276"/>
                  <a:pt x="3033" y="21352"/>
                  <a:pt x="3049" y="21451"/>
                </a:cubicBezTo>
                <a:cubicBezTo>
                  <a:pt x="3056" y="21520"/>
                  <a:pt x="3110" y="21565"/>
                  <a:pt x="3178" y="21588"/>
                </a:cubicBezTo>
                <a:cubicBezTo>
                  <a:pt x="3217" y="21603"/>
                  <a:pt x="3259" y="21608"/>
                  <a:pt x="3301" y="21608"/>
                </a:cubicBezTo>
                <a:cubicBezTo>
                  <a:pt x="3326" y="21608"/>
                  <a:pt x="3351" y="21606"/>
                  <a:pt x="3376" y="21604"/>
                </a:cubicBezTo>
                <a:cubicBezTo>
                  <a:pt x="3811" y="21588"/>
                  <a:pt x="4382" y="21543"/>
                  <a:pt x="4817" y="21527"/>
                </a:cubicBezTo>
                <a:cubicBezTo>
                  <a:pt x="4863" y="20750"/>
                  <a:pt x="4908" y="19973"/>
                  <a:pt x="4946" y="19195"/>
                </a:cubicBezTo>
                <a:cubicBezTo>
                  <a:pt x="5160" y="18852"/>
                  <a:pt x="5251" y="18410"/>
                  <a:pt x="5251" y="18410"/>
                </a:cubicBezTo>
                <a:cubicBezTo>
                  <a:pt x="5251" y="18410"/>
                  <a:pt x="5251" y="19317"/>
                  <a:pt x="5808" y="19317"/>
                </a:cubicBezTo>
                <a:cubicBezTo>
                  <a:pt x="6364" y="19317"/>
                  <a:pt x="6448" y="18410"/>
                  <a:pt x="6448" y="18410"/>
                </a:cubicBezTo>
                <a:cubicBezTo>
                  <a:pt x="6448" y="18410"/>
                  <a:pt x="6684" y="19492"/>
                  <a:pt x="7324" y="19569"/>
                </a:cubicBezTo>
                <a:cubicBezTo>
                  <a:pt x="7337" y="19570"/>
                  <a:pt x="7350" y="19571"/>
                  <a:pt x="7363" y="19571"/>
                </a:cubicBezTo>
                <a:cubicBezTo>
                  <a:pt x="7960" y="19571"/>
                  <a:pt x="7850" y="17839"/>
                  <a:pt x="7850" y="17839"/>
                </a:cubicBezTo>
                <a:lnTo>
                  <a:pt x="7850" y="17839"/>
                </a:lnTo>
                <a:cubicBezTo>
                  <a:pt x="7850" y="17839"/>
                  <a:pt x="8178" y="18639"/>
                  <a:pt x="8559" y="19104"/>
                </a:cubicBezTo>
                <a:cubicBezTo>
                  <a:pt x="8574" y="19393"/>
                  <a:pt x="8589" y="19683"/>
                  <a:pt x="8605" y="19973"/>
                </a:cubicBezTo>
                <a:cubicBezTo>
                  <a:pt x="8620" y="20270"/>
                  <a:pt x="8635" y="20559"/>
                  <a:pt x="8643" y="20849"/>
                </a:cubicBezTo>
                <a:cubicBezTo>
                  <a:pt x="8384" y="20941"/>
                  <a:pt x="8132" y="21062"/>
                  <a:pt x="7903" y="21215"/>
                </a:cubicBezTo>
                <a:cubicBezTo>
                  <a:pt x="7820" y="21276"/>
                  <a:pt x="7728" y="21352"/>
                  <a:pt x="7743" y="21451"/>
                </a:cubicBezTo>
                <a:cubicBezTo>
                  <a:pt x="7751" y="21520"/>
                  <a:pt x="7812" y="21565"/>
                  <a:pt x="7873" y="21588"/>
                </a:cubicBezTo>
                <a:cubicBezTo>
                  <a:pt x="7912" y="21603"/>
                  <a:pt x="7953" y="21608"/>
                  <a:pt x="7996" y="21608"/>
                </a:cubicBezTo>
                <a:cubicBezTo>
                  <a:pt x="8021" y="21608"/>
                  <a:pt x="8046" y="21606"/>
                  <a:pt x="8071" y="21604"/>
                </a:cubicBezTo>
                <a:cubicBezTo>
                  <a:pt x="8513" y="21588"/>
                  <a:pt x="9077" y="21543"/>
                  <a:pt x="9519" y="21527"/>
                </a:cubicBezTo>
                <a:cubicBezTo>
                  <a:pt x="9565" y="20674"/>
                  <a:pt x="9611" y="19820"/>
                  <a:pt x="9656" y="18974"/>
                </a:cubicBezTo>
                <a:cubicBezTo>
                  <a:pt x="9804" y="19217"/>
                  <a:pt x="9994" y="19432"/>
                  <a:pt x="10193" y="19432"/>
                </a:cubicBezTo>
                <a:cubicBezTo>
                  <a:pt x="10199" y="19432"/>
                  <a:pt x="10206" y="19432"/>
                  <a:pt x="10213" y="19431"/>
                </a:cubicBezTo>
                <a:cubicBezTo>
                  <a:pt x="10388" y="19424"/>
                  <a:pt x="10502" y="19271"/>
                  <a:pt x="10579" y="19081"/>
                </a:cubicBezTo>
                <a:cubicBezTo>
                  <a:pt x="10594" y="19355"/>
                  <a:pt x="10609" y="19630"/>
                  <a:pt x="10624" y="19904"/>
                </a:cubicBezTo>
                <a:cubicBezTo>
                  <a:pt x="10640" y="20300"/>
                  <a:pt x="10662" y="20704"/>
                  <a:pt x="10678" y="21101"/>
                </a:cubicBezTo>
                <a:cubicBezTo>
                  <a:pt x="10418" y="21192"/>
                  <a:pt x="10167" y="21314"/>
                  <a:pt x="9938" y="21466"/>
                </a:cubicBezTo>
                <a:cubicBezTo>
                  <a:pt x="9855" y="21527"/>
                  <a:pt x="9763" y="21604"/>
                  <a:pt x="9778" y="21703"/>
                </a:cubicBezTo>
                <a:cubicBezTo>
                  <a:pt x="9786" y="21771"/>
                  <a:pt x="9847" y="21817"/>
                  <a:pt x="9908" y="21840"/>
                </a:cubicBezTo>
                <a:cubicBezTo>
                  <a:pt x="9947" y="21854"/>
                  <a:pt x="9988" y="21860"/>
                  <a:pt x="10031" y="21860"/>
                </a:cubicBezTo>
                <a:cubicBezTo>
                  <a:pt x="10056" y="21860"/>
                  <a:pt x="10081" y="21858"/>
                  <a:pt x="10106" y="21855"/>
                </a:cubicBezTo>
                <a:cubicBezTo>
                  <a:pt x="10548" y="21840"/>
                  <a:pt x="11112" y="21794"/>
                  <a:pt x="11554" y="21779"/>
                </a:cubicBezTo>
                <a:cubicBezTo>
                  <a:pt x="11569" y="21428"/>
                  <a:pt x="11592" y="21078"/>
                  <a:pt x="11607" y="20735"/>
                </a:cubicBezTo>
                <a:cubicBezTo>
                  <a:pt x="11630" y="20331"/>
                  <a:pt x="11653" y="19927"/>
                  <a:pt x="11676" y="19523"/>
                </a:cubicBezTo>
                <a:lnTo>
                  <a:pt x="11676" y="19492"/>
                </a:lnTo>
                <a:cubicBezTo>
                  <a:pt x="11758" y="19543"/>
                  <a:pt x="11835" y="19573"/>
                  <a:pt x="11915" y="19573"/>
                </a:cubicBezTo>
                <a:cubicBezTo>
                  <a:pt x="11932" y="19573"/>
                  <a:pt x="11949" y="19571"/>
                  <a:pt x="11966" y="19569"/>
                </a:cubicBezTo>
                <a:cubicBezTo>
                  <a:pt x="12552" y="19500"/>
                  <a:pt x="12667" y="18212"/>
                  <a:pt x="12667" y="18212"/>
                </a:cubicBezTo>
                <a:cubicBezTo>
                  <a:pt x="12667" y="18212"/>
                  <a:pt x="12801" y="18780"/>
                  <a:pt x="13099" y="18780"/>
                </a:cubicBezTo>
                <a:cubicBezTo>
                  <a:pt x="13169" y="18780"/>
                  <a:pt x="13248" y="18748"/>
                  <a:pt x="13337" y="18669"/>
                </a:cubicBezTo>
                <a:cubicBezTo>
                  <a:pt x="13802" y="18258"/>
                  <a:pt x="12903" y="16688"/>
                  <a:pt x="12728" y="14996"/>
                </a:cubicBezTo>
                <a:cubicBezTo>
                  <a:pt x="12598" y="13784"/>
                  <a:pt x="11867" y="12847"/>
                  <a:pt x="11104" y="12420"/>
                </a:cubicBezTo>
                <a:cubicBezTo>
                  <a:pt x="11097" y="12267"/>
                  <a:pt x="11043" y="12100"/>
                  <a:pt x="10876" y="12008"/>
                </a:cubicBezTo>
                <a:cubicBezTo>
                  <a:pt x="10834" y="11983"/>
                  <a:pt x="10793" y="11972"/>
                  <a:pt x="10754" y="11972"/>
                </a:cubicBezTo>
                <a:cubicBezTo>
                  <a:pt x="10638" y="11972"/>
                  <a:pt x="10538" y="12069"/>
                  <a:pt x="10464" y="12184"/>
                </a:cubicBezTo>
                <a:cubicBezTo>
                  <a:pt x="10388" y="12168"/>
                  <a:pt x="10312" y="12161"/>
                  <a:pt x="10236" y="12161"/>
                </a:cubicBezTo>
                <a:cubicBezTo>
                  <a:pt x="10159" y="11963"/>
                  <a:pt x="10015" y="11734"/>
                  <a:pt x="9717" y="11734"/>
                </a:cubicBezTo>
                <a:cubicBezTo>
                  <a:pt x="9405" y="11734"/>
                  <a:pt x="9306" y="11985"/>
                  <a:pt x="9283" y="12199"/>
                </a:cubicBezTo>
                <a:lnTo>
                  <a:pt x="9214" y="12199"/>
                </a:lnTo>
                <a:cubicBezTo>
                  <a:pt x="9130" y="11947"/>
                  <a:pt x="8970" y="11604"/>
                  <a:pt x="8658" y="11597"/>
                </a:cubicBezTo>
                <a:cubicBezTo>
                  <a:pt x="8655" y="11597"/>
                  <a:pt x="8652" y="11597"/>
                  <a:pt x="8649" y="11597"/>
                </a:cubicBezTo>
                <a:cubicBezTo>
                  <a:pt x="8373" y="11597"/>
                  <a:pt x="8261" y="11935"/>
                  <a:pt x="8224" y="12229"/>
                </a:cubicBezTo>
                <a:lnTo>
                  <a:pt x="8079" y="12229"/>
                </a:lnTo>
                <a:cubicBezTo>
                  <a:pt x="7987" y="11940"/>
                  <a:pt x="7820" y="11604"/>
                  <a:pt x="7583" y="11597"/>
                </a:cubicBezTo>
                <a:cubicBezTo>
                  <a:pt x="7580" y="11597"/>
                  <a:pt x="7577" y="11597"/>
                  <a:pt x="7574" y="11597"/>
                </a:cubicBezTo>
                <a:cubicBezTo>
                  <a:pt x="7335" y="11597"/>
                  <a:pt x="7163" y="11897"/>
                  <a:pt x="7065" y="12138"/>
                </a:cubicBezTo>
                <a:cubicBezTo>
                  <a:pt x="7050" y="12138"/>
                  <a:pt x="7035" y="12138"/>
                  <a:pt x="7019" y="12130"/>
                </a:cubicBezTo>
                <a:cubicBezTo>
                  <a:pt x="7065" y="11825"/>
                  <a:pt x="7073" y="11391"/>
                  <a:pt x="6798" y="11315"/>
                </a:cubicBezTo>
                <a:cubicBezTo>
                  <a:pt x="6754" y="11303"/>
                  <a:pt x="6710" y="11298"/>
                  <a:pt x="6666" y="11298"/>
                </a:cubicBezTo>
                <a:cubicBezTo>
                  <a:pt x="6453" y="11298"/>
                  <a:pt x="6251" y="11421"/>
                  <a:pt x="6112" y="11528"/>
                </a:cubicBezTo>
                <a:lnTo>
                  <a:pt x="6090" y="11505"/>
                </a:lnTo>
                <a:cubicBezTo>
                  <a:pt x="6288" y="11238"/>
                  <a:pt x="6577" y="10804"/>
                  <a:pt x="6440" y="10598"/>
                </a:cubicBezTo>
                <a:cubicBezTo>
                  <a:pt x="6376" y="10504"/>
                  <a:pt x="6248" y="10472"/>
                  <a:pt x="6106" y="10472"/>
                </a:cubicBezTo>
                <a:cubicBezTo>
                  <a:pt x="5995" y="10472"/>
                  <a:pt x="5876" y="10491"/>
                  <a:pt x="5769" y="10514"/>
                </a:cubicBezTo>
                <a:cubicBezTo>
                  <a:pt x="5762" y="10476"/>
                  <a:pt x="5762" y="10446"/>
                  <a:pt x="5754" y="10415"/>
                </a:cubicBezTo>
                <a:cubicBezTo>
                  <a:pt x="6082" y="10202"/>
                  <a:pt x="6532" y="9851"/>
                  <a:pt x="6417" y="9638"/>
                </a:cubicBezTo>
                <a:cubicBezTo>
                  <a:pt x="6341" y="9496"/>
                  <a:pt x="6163" y="9455"/>
                  <a:pt x="5992" y="9455"/>
                </a:cubicBezTo>
                <a:cubicBezTo>
                  <a:pt x="5907" y="9455"/>
                  <a:pt x="5823" y="9465"/>
                  <a:pt x="5754" y="9478"/>
                </a:cubicBezTo>
                <a:lnTo>
                  <a:pt x="5754" y="9409"/>
                </a:lnTo>
                <a:cubicBezTo>
                  <a:pt x="6029" y="9234"/>
                  <a:pt x="6516" y="8891"/>
                  <a:pt x="6516" y="8678"/>
                </a:cubicBezTo>
                <a:cubicBezTo>
                  <a:pt x="6516" y="8495"/>
                  <a:pt x="6158" y="8419"/>
                  <a:pt x="5891" y="8380"/>
                </a:cubicBezTo>
                <a:cubicBezTo>
                  <a:pt x="5891" y="8373"/>
                  <a:pt x="5891" y="8358"/>
                  <a:pt x="5891" y="8342"/>
                </a:cubicBezTo>
                <a:cubicBezTo>
                  <a:pt x="6166" y="8312"/>
                  <a:pt x="6524" y="8220"/>
                  <a:pt x="6539" y="7961"/>
                </a:cubicBezTo>
                <a:cubicBezTo>
                  <a:pt x="6554" y="7710"/>
                  <a:pt x="6257" y="7595"/>
                  <a:pt x="6013" y="7542"/>
                </a:cubicBezTo>
                <a:cubicBezTo>
                  <a:pt x="6021" y="7519"/>
                  <a:pt x="6021" y="7504"/>
                  <a:pt x="6021" y="7489"/>
                </a:cubicBezTo>
                <a:cubicBezTo>
                  <a:pt x="6311" y="7458"/>
                  <a:pt x="6707" y="7374"/>
                  <a:pt x="6783" y="7077"/>
                </a:cubicBezTo>
                <a:cubicBezTo>
                  <a:pt x="6859" y="6780"/>
                  <a:pt x="6455" y="6666"/>
                  <a:pt x="6143" y="6612"/>
                </a:cubicBezTo>
                <a:cubicBezTo>
                  <a:pt x="6151" y="6582"/>
                  <a:pt x="6151" y="6551"/>
                  <a:pt x="6158" y="6513"/>
                </a:cubicBezTo>
                <a:cubicBezTo>
                  <a:pt x="6448" y="6445"/>
                  <a:pt x="6806" y="6300"/>
                  <a:pt x="6791" y="6064"/>
                </a:cubicBezTo>
                <a:cubicBezTo>
                  <a:pt x="6775" y="5858"/>
                  <a:pt x="6493" y="5751"/>
                  <a:pt x="6234" y="5698"/>
                </a:cubicBezTo>
                <a:cubicBezTo>
                  <a:pt x="6234" y="5667"/>
                  <a:pt x="6234" y="5637"/>
                  <a:pt x="6234" y="5606"/>
                </a:cubicBezTo>
                <a:cubicBezTo>
                  <a:pt x="6493" y="5553"/>
                  <a:pt x="6775" y="5446"/>
                  <a:pt x="6783" y="5218"/>
                </a:cubicBezTo>
                <a:cubicBezTo>
                  <a:pt x="6798" y="4974"/>
                  <a:pt x="6493" y="4829"/>
                  <a:pt x="6234" y="4760"/>
                </a:cubicBezTo>
                <a:cubicBezTo>
                  <a:pt x="6227" y="4715"/>
                  <a:pt x="6227" y="4676"/>
                  <a:pt x="6219" y="4631"/>
                </a:cubicBezTo>
                <a:cubicBezTo>
                  <a:pt x="6478" y="4577"/>
                  <a:pt x="6791" y="4448"/>
                  <a:pt x="6783" y="4196"/>
                </a:cubicBezTo>
                <a:cubicBezTo>
                  <a:pt x="6783" y="3922"/>
                  <a:pt x="6402" y="3861"/>
                  <a:pt x="6097" y="3861"/>
                </a:cubicBezTo>
                <a:cubicBezTo>
                  <a:pt x="6082" y="3815"/>
                  <a:pt x="6074" y="3777"/>
                  <a:pt x="6067" y="3731"/>
                </a:cubicBezTo>
                <a:cubicBezTo>
                  <a:pt x="6311" y="3609"/>
                  <a:pt x="6600" y="3411"/>
                  <a:pt x="6539" y="3183"/>
                </a:cubicBezTo>
                <a:cubicBezTo>
                  <a:pt x="6509" y="3051"/>
                  <a:pt x="6378" y="3007"/>
                  <a:pt x="6217" y="3007"/>
                </a:cubicBezTo>
                <a:cubicBezTo>
                  <a:pt x="6089" y="3007"/>
                  <a:pt x="5943" y="3035"/>
                  <a:pt x="5815" y="3068"/>
                </a:cubicBezTo>
                <a:cubicBezTo>
                  <a:pt x="5800" y="3030"/>
                  <a:pt x="5777" y="3000"/>
                  <a:pt x="5762" y="2962"/>
                </a:cubicBezTo>
                <a:cubicBezTo>
                  <a:pt x="5983" y="2779"/>
                  <a:pt x="6219" y="2512"/>
                  <a:pt x="6074" y="2299"/>
                </a:cubicBezTo>
                <a:cubicBezTo>
                  <a:pt x="6028" y="2227"/>
                  <a:pt x="5954" y="2198"/>
                  <a:pt x="5865" y="2198"/>
                </a:cubicBezTo>
                <a:cubicBezTo>
                  <a:pt x="5706" y="2198"/>
                  <a:pt x="5500" y="2290"/>
                  <a:pt x="5320" y="2398"/>
                </a:cubicBezTo>
                <a:cubicBezTo>
                  <a:pt x="5266" y="2352"/>
                  <a:pt x="5205" y="2306"/>
                  <a:pt x="5145" y="2260"/>
                </a:cubicBezTo>
                <a:cubicBezTo>
                  <a:pt x="5282" y="1986"/>
                  <a:pt x="5373" y="1666"/>
                  <a:pt x="5137" y="1506"/>
                </a:cubicBezTo>
                <a:cubicBezTo>
                  <a:pt x="5087" y="1473"/>
                  <a:pt x="5038" y="1458"/>
                  <a:pt x="4991" y="1458"/>
                </a:cubicBezTo>
                <a:cubicBezTo>
                  <a:pt x="4787" y="1458"/>
                  <a:pt x="4617" y="1730"/>
                  <a:pt x="4512" y="1971"/>
                </a:cubicBezTo>
                <a:cubicBezTo>
                  <a:pt x="4326" y="1931"/>
                  <a:pt x="4122" y="1908"/>
                  <a:pt x="3896" y="1908"/>
                </a:cubicBezTo>
                <a:cubicBezTo>
                  <a:pt x="3863" y="1908"/>
                  <a:pt x="3829" y="1909"/>
                  <a:pt x="3796" y="1910"/>
                </a:cubicBezTo>
                <a:cubicBezTo>
                  <a:pt x="3780" y="1521"/>
                  <a:pt x="3788" y="1125"/>
                  <a:pt x="3818" y="736"/>
                </a:cubicBezTo>
                <a:lnTo>
                  <a:pt x="3849" y="721"/>
                </a:lnTo>
                <a:cubicBezTo>
                  <a:pt x="3986" y="660"/>
                  <a:pt x="4085" y="508"/>
                  <a:pt x="4085" y="355"/>
                </a:cubicBezTo>
                <a:cubicBezTo>
                  <a:pt x="4085" y="137"/>
                  <a:pt x="3906" y="0"/>
                  <a:pt x="371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 name="Rectangle 1"/>
          <p:cNvSpPr/>
          <p:nvPr/>
        </p:nvSpPr>
        <p:spPr>
          <a:xfrm>
            <a:off x="847652" y="819458"/>
            <a:ext cx="7324748" cy="152654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2000" dirty="0" smtClean="0">
                <a:solidFill>
                  <a:schemeClr val="tx2">
                    <a:lumMod val="10000"/>
                  </a:schemeClr>
                </a:solidFill>
                <a:latin typeface="+mj-lt"/>
              </a:rPr>
              <a:t>Trong </a:t>
            </a:r>
            <a:r>
              <a:rPr lang="vi-VN" sz="2000" dirty="0">
                <a:solidFill>
                  <a:schemeClr val="tx2">
                    <a:lumMod val="10000"/>
                  </a:schemeClr>
                </a:solidFill>
                <a:latin typeface="+mj-lt"/>
              </a:rPr>
              <a:t>các khắng định sau, khẳng định nào đúng, khắng định nào sai? Với khẳng định sai, hãy sửa lại cho đúng</a:t>
            </a:r>
            <a:r>
              <a:rPr lang="vi-VN" sz="2000" dirty="0" smtClean="0">
                <a:solidFill>
                  <a:schemeClr val="tx2">
                    <a:lumMod val="10000"/>
                  </a:schemeClr>
                </a:solidFill>
                <a:latin typeface="+mj-lt"/>
              </a:rPr>
              <a:t>.</a:t>
            </a:r>
          </a:p>
          <a:p>
            <a:r>
              <a:rPr lang="vi-VN" sz="2000" dirty="0" smtClean="0">
                <a:solidFill>
                  <a:schemeClr val="tx2">
                    <a:lumMod val="10000"/>
                  </a:schemeClr>
                </a:solidFill>
                <a:latin typeface="+mj-lt"/>
              </a:rPr>
              <a:t>a</a:t>
            </a:r>
            <a:r>
              <a:rPr lang="vi-VN" sz="2000" dirty="0">
                <a:solidFill>
                  <a:schemeClr val="tx2">
                    <a:lumMod val="10000"/>
                  </a:schemeClr>
                </a:solidFill>
                <a:latin typeface="+mj-lt"/>
              </a:rPr>
              <a:t>) ƯC(12, 24) = {1; 2; 3; 4; 6; 8; 12</a:t>
            </a:r>
            <a:r>
              <a:rPr lang="vi-VN" sz="2000" dirty="0" smtClean="0">
                <a:solidFill>
                  <a:schemeClr val="tx2">
                    <a:lumMod val="10000"/>
                  </a:schemeClr>
                </a:solidFill>
                <a:latin typeface="+mj-lt"/>
              </a:rPr>
              <a:t>}.        </a:t>
            </a:r>
          </a:p>
          <a:p>
            <a:r>
              <a:rPr lang="vi-VN" sz="2000" dirty="0" smtClean="0">
                <a:solidFill>
                  <a:schemeClr val="tx2">
                    <a:lumMod val="10000"/>
                  </a:schemeClr>
                </a:solidFill>
                <a:latin typeface="+mj-lt"/>
              </a:rPr>
              <a:t>b</a:t>
            </a:r>
            <a:r>
              <a:rPr lang="vi-VN" sz="2000" dirty="0">
                <a:solidFill>
                  <a:schemeClr val="tx2">
                    <a:lumMod val="10000"/>
                  </a:schemeClr>
                </a:solidFill>
                <a:latin typeface="+mj-lt"/>
              </a:rPr>
              <a:t>) ƯC(36, 12, 48) = {1; 2; 3; 4; 6; 12}.</a:t>
            </a:r>
          </a:p>
        </p:txBody>
      </p:sp>
      <p:sp>
        <p:nvSpPr>
          <p:cNvPr id="3" name="Rounded Rectangle 2"/>
          <p:cNvSpPr/>
          <p:nvPr/>
        </p:nvSpPr>
        <p:spPr>
          <a:xfrm>
            <a:off x="1691680" y="2685555"/>
            <a:ext cx="6264696" cy="1125512"/>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2400" dirty="0" smtClean="0">
                <a:solidFill>
                  <a:schemeClr val="bg1"/>
                </a:solidFill>
                <a:latin typeface="+mj-lt"/>
              </a:rPr>
              <a:t>a)  Sai. Sửa là: </a:t>
            </a:r>
            <a:r>
              <a:rPr lang="vi-VN" sz="2400" dirty="0">
                <a:solidFill>
                  <a:schemeClr val="bg1"/>
                </a:solidFill>
                <a:latin typeface="+mj-lt"/>
              </a:rPr>
              <a:t>ƯC(12, 24) = {1; 2; 3; 4; </a:t>
            </a:r>
            <a:r>
              <a:rPr lang="vi-VN" sz="2400" dirty="0" smtClean="0">
                <a:solidFill>
                  <a:schemeClr val="bg1"/>
                </a:solidFill>
                <a:latin typeface="+mj-lt"/>
              </a:rPr>
              <a:t>6; </a:t>
            </a:r>
            <a:r>
              <a:rPr lang="vi-VN" sz="2400" dirty="0">
                <a:solidFill>
                  <a:schemeClr val="bg1"/>
                </a:solidFill>
                <a:latin typeface="+mj-lt"/>
              </a:rPr>
              <a:t>12}.</a:t>
            </a:r>
            <a:r>
              <a:rPr lang="vi-VN" sz="2400" dirty="0" smtClean="0">
                <a:solidFill>
                  <a:schemeClr val="bg1"/>
                </a:solidFill>
                <a:latin typeface="+mj-lt"/>
              </a:rPr>
              <a:t> </a:t>
            </a:r>
            <a:endParaRPr lang="vi-VN" sz="2400" dirty="0">
              <a:solidFill>
                <a:schemeClr val="bg1"/>
              </a:solidFill>
              <a:latin typeface="+mj-lt"/>
            </a:endParaRPr>
          </a:p>
        </p:txBody>
      </p:sp>
      <p:sp>
        <p:nvSpPr>
          <p:cNvPr id="4" name="Rounded Rectangle 3"/>
          <p:cNvSpPr/>
          <p:nvPr/>
        </p:nvSpPr>
        <p:spPr>
          <a:xfrm>
            <a:off x="4069770" y="4036058"/>
            <a:ext cx="3024336" cy="805877"/>
          </a:xfrm>
          <a:prstGeom prst="roundRect">
            <a:avLst/>
          </a:prstGeom>
          <a:solidFill>
            <a:schemeClr val="accent3">
              <a:lumMod val="7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vi-VN" sz="2400" dirty="0" smtClean="0">
                <a:latin typeface="+mj-lt"/>
              </a:rPr>
              <a:t>b) Đúng</a:t>
            </a:r>
            <a:endParaRPr lang="vi-VN" sz="2400" dirty="0">
              <a:latin typeface="+mj-lt"/>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402"/>
                                        </p:tgtEl>
                                        <p:attrNameLst>
                                          <p:attrName>style.visibility</p:attrName>
                                        </p:attrNameLst>
                                      </p:cBhvr>
                                      <p:to>
                                        <p:strVal val="visible"/>
                                      </p:to>
                                    </p:set>
                                    <p:animEffect transition="in" filter="barn(inVertical)">
                                      <p:cBhvr>
                                        <p:cTn id="7" dur="500"/>
                                        <p:tgtEl>
                                          <p:spTgt spid="140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down)">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circle(in)">
                                      <p:cBhvr>
                                        <p:cTn id="2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2" grpId="0"/>
      <p:bldP spid="2" grpId="0" animBg="1"/>
      <p:bldP spid="3" grpId="0" animBg="1"/>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07"/>
        <p:cNvGrpSpPr/>
        <p:nvPr/>
      </p:nvGrpSpPr>
      <p:grpSpPr>
        <a:xfrm>
          <a:off x="0" y="0"/>
          <a:ext cx="0" cy="0"/>
          <a:chOff x="0" y="0"/>
          <a:chExt cx="0" cy="0"/>
        </a:xfrm>
      </p:grpSpPr>
      <p:sp>
        <p:nvSpPr>
          <p:cNvPr id="55" name="Rounded Rectangle 54"/>
          <p:cNvSpPr/>
          <p:nvPr/>
        </p:nvSpPr>
        <p:spPr>
          <a:xfrm>
            <a:off x="4644008" y="2643758"/>
            <a:ext cx="4248472" cy="2304256"/>
          </a:xfrm>
          <a:prstGeom prst="roundRect">
            <a:avLst/>
          </a:prstGeom>
          <a:solidFill>
            <a:srgbClr val="FFC000"/>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54" name="Rounded Rectangle 53"/>
          <p:cNvSpPr/>
          <p:nvPr/>
        </p:nvSpPr>
        <p:spPr>
          <a:xfrm>
            <a:off x="179512" y="2643758"/>
            <a:ext cx="3816424" cy="2304256"/>
          </a:xfrm>
          <a:prstGeom prst="roundRect">
            <a:avLst/>
          </a:prstGeom>
          <a:solidFill>
            <a:schemeClr val="bg2"/>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53" name="Rounded Rectangle 52"/>
          <p:cNvSpPr/>
          <p:nvPr/>
        </p:nvSpPr>
        <p:spPr>
          <a:xfrm>
            <a:off x="4644008" y="763139"/>
            <a:ext cx="4248472" cy="1808610"/>
          </a:xfrm>
          <a:prstGeom prst="roundRect">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5" name="Rounded Rectangle 14"/>
          <p:cNvSpPr/>
          <p:nvPr/>
        </p:nvSpPr>
        <p:spPr>
          <a:xfrm>
            <a:off x="251520" y="763139"/>
            <a:ext cx="3816424" cy="1728192"/>
          </a:xfrm>
          <a:prstGeom prst="roundRect">
            <a:avLst/>
          </a:prstGeom>
          <a:solidFill>
            <a:schemeClr val="accent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08" name="Google Shape;1108;p48"/>
          <p:cNvSpPr txBox="1">
            <a:spLocks noGrp="1"/>
          </p:cNvSpPr>
          <p:nvPr>
            <p:ph type="title"/>
          </p:nvPr>
        </p:nvSpPr>
        <p:spPr>
          <a:xfrm>
            <a:off x="467544" y="915566"/>
            <a:ext cx="2592288" cy="428400"/>
          </a:xfrm>
          <a:prstGeom prst="rect">
            <a:avLst/>
          </a:prstGeom>
        </p:spPr>
        <p:txBody>
          <a:bodyPr spcFirstLastPara="1" wrap="square" lIns="0" tIns="0" rIns="0" bIns="0" anchor="ctr" anchorCtr="0">
            <a:noAutofit/>
          </a:bodyPr>
          <a:lstStyle/>
          <a:p>
            <a:pPr lvl="0"/>
            <a:r>
              <a:rPr lang="en-US" sz="2800" dirty="0" smtClean="0">
                <a:solidFill>
                  <a:srgbClr val="002060"/>
                </a:solidFill>
                <a:latin typeface="Times New Roman" pitchFamily="18" charset="0"/>
                <a:cs typeface="Times New Roman" pitchFamily="18" charset="0"/>
              </a:rPr>
              <a:t>a) ƯCLN(1</a:t>
            </a:r>
            <a:r>
              <a:rPr lang="en-US" sz="2800" dirty="0">
                <a:solidFill>
                  <a:srgbClr val="002060"/>
                </a:solidFill>
                <a:latin typeface="Times New Roman" pitchFamily="18" charset="0"/>
                <a:cs typeface="Times New Roman" pitchFamily="18" charset="0"/>
              </a:rPr>
              <a:t>, 16</a:t>
            </a:r>
            <a:r>
              <a:rPr lang="en-US" sz="2800" dirty="0" smtClean="0">
                <a:solidFill>
                  <a:srgbClr val="002060"/>
                </a:solidFill>
                <a:latin typeface="Times New Roman" pitchFamily="18" charset="0"/>
                <a:cs typeface="Times New Roman" pitchFamily="18" charset="0"/>
              </a:rPr>
              <a:t>) </a:t>
            </a:r>
            <a:endParaRPr sz="2800" dirty="0">
              <a:solidFill>
                <a:srgbClr val="002060"/>
              </a:solidFill>
              <a:latin typeface="Times New Roman" pitchFamily="18" charset="0"/>
              <a:cs typeface="Times New Roman" pitchFamily="18" charset="0"/>
            </a:endParaRPr>
          </a:p>
        </p:txBody>
      </p:sp>
      <p:sp>
        <p:nvSpPr>
          <p:cNvPr id="1109" name="Google Shape;1109;p48"/>
          <p:cNvSpPr txBox="1">
            <a:spLocks noGrp="1"/>
          </p:cNvSpPr>
          <p:nvPr>
            <p:ph type="subTitle" idx="1"/>
          </p:nvPr>
        </p:nvSpPr>
        <p:spPr>
          <a:xfrm>
            <a:off x="683568" y="1491630"/>
            <a:ext cx="2051400" cy="538200"/>
          </a:xfrm>
          <a:prstGeom prst="rect">
            <a:avLst/>
          </a:prstGeom>
        </p:spPr>
        <p:txBody>
          <a:bodyPr spcFirstLastPara="1" wrap="square" lIns="0" tIns="0" rIns="0" bIns="0" anchor="ctr" anchorCtr="0">
            <a:noAutofit/>
          </a:bodyPr>
          <a:lstStyle/>
          <a:p>
            <a:pPr marL="0" lvl="0" indent="0"/>
            <a:r>
              <a:rPr lang="en-US" sz="2000" dirty="0">
                <a:solidFill>
                  <a:srgbClr val="C00000"/>
                </a:solidFill>
                <a:latin typeface="Times New Roman" pitchFamily="18" charset="0"/>
                <a:cs typeface="Times New Roman" pitchFamily="18" charset="0"/>
              </a:rPr>
              <a:t>ƯCLN(1, 16) </a:t>
            </a:r>
            <a:r>
              <a:rPr lang="en-US" sz="2000" dirty="0" smtClean="0">
                <a:solidFill>
                  <a:srgbClr val="C00000"/>
                </a:solidFill>
                <a:latin typeface="Times New Roman" pitchFamily="18" charset="0"/>
                <a:cs typeface="Times New Roman" pitchFamily="18" charset="0"/>
              </a:rPr>
              <a:t>= 1</a:t>
            </a:r>
            <a:endParaRPr sz="2000" dirty="0">
              <a:solidFill>
                <a:srgbClr val="C00000"/>
              </a:solidFill>
              <a:latin typeface="Times New Roman" pitchFamily="18" charset="0"/>
              <a:cs typeface="Times New Roman" pitchFamily="18" charset="0"/>
            </a:endParaRPr>
          </a:p>
        </p:txBody>
      </p:sp>
      <p:sp>
        <p:nvSpPr>
          <p:cNvPr id="1110" name="Google Shape;1110;p48"/>
          <p:cNvSpPr txBox="1">
            <a:spLocks noGrp="1"/>
          </p:cNvSpPr>
          <p:nvPr>
            <p:ph type="title" idx="2"/>
          </p:nvPr>
        </p:nvSpPr>
        <p:spPr>
          <a:xfrm>
            <a:off x="4788024" y="843558"/>
            <a:ext cx="3275536" cy="429300"/>
          </a:xfrm>
          <a:prstGeom prst="rect">
            <a:avLst/>
          </a:prstGeom>
        </p:spPr>
        <p:txBody>
          <a:bodyPr spcFirstLastPara="1" wrap="square" lIns="0" tIns="0" rIns="0" bIns="0" anchor="ctr" anchorCtr="0">
            <a:noAutofit/>
          </a:bodyPr>
          <a:lstStyle/>
          <a:p>
            <a:pPr lvl="0"/>
            <a:r>
              <a:rPr lang="en-US" sz="2800" dirty="0" smtClean="0">
                <a:solidFill>
                  <a:srgbClr val="002060"/>
                </a:solidFill>
                <a:latin typeface="Times New Roman" pitchFamily="18" charset="0"/>
                <a:cs typeface="Times New Roman" pitchFamily="18" charset="0"/>
              </a:rPr>
              <a:t>b) ƯCLN(8</a:t>
            </a:r>
            <a:r>
              <a:rPr lang="en-US" sz="2800" dirty="0">
                <a:solidFill>
                  <a:srgbClr val="002060"/>
                </a:solidFill>
                <a:latin typeface="Times New Roman" pitchFamily="18" charset="0"/>
                <a:cs typeface="Times New Roman" pitchFamily="18" charset="0"/>
              </a:rPr>
              <a:t>, 20) </a:t>
            </a:r>
            <a:r>
              <a:rPr lang="es" sz="2800" dirty="0" smtClean="0">
                <a:solidFill>
                  <a:srgbClr val="002060"/>
                </a:solidFill>
                <a:latin typeface="Times New Roman" pitchFamily="18" charset="0"/>
                <a:cs typeface="Times New Roman" pitchFamily="18" charset="0"/>
              </a:rPr>
              <a:t> </a:t>
            </a:r>
            <a:endParaRPr sz="2800" dirty="0">
              <a:solidFill>
                <a:srgbClr val="002060"/>
              </a:solidFill>
              <a:latin typeface="Times New Roman" pitchFamily="18" charset="0"/>
              <a:cs typeface="Times New Roman" pitchFamily="18" charset="0"/>
            </a:endParaRPr>
          </a:p>
        </p:txBody>
      </p:sp>
      <p:sp>
        <p:nvSpPr>
          <p:cNvPr id="1111" name="Google Shape;1111;p48"/>
          <p:cNvSpPr txBox="1">
            <a:spLocks noGrp="1"/>
          </p:cNvSpPr>
          <p:nvPr>
            <p:ph type="subTitle" idx="3"/>
          </p:nvPr>
        </p:nvSpPr>
        <p:spPr>
          <a:xfrm>
            <a:off x="4986460" y="1347614"/>
            <a:ext cx="3635576" cy="1008112"/>
          </a:xfrm>
          <a:prstGeom prst="rect">
            <a:avLst/>
          </a:prstGeom>
        </p:spPr>
        <p:txBody>
          <a:bodyPr spcFirstLastPara="1" wrap="square" lIns="0" tIns="0" rIns="0" bIns="0" anchor="ctr" anchorCtr="0">
            <a:noAutofit/>
          </a:bodyPr>
          <a:lstStyle/>
          <a:p>
            <a:pPr algn="l">
              <a:lnSpc>
                <a:spcPct val="150000"/>
              </a:lnSpc>
            </a:pPr>
            <a:r>
              <a:rPr lang="en-US" sz="2000" dirty="0">
                <a:latin typeface="Times New Roman" pitchFamily="18" charset="0"/>
                <a:cs typeface="Times New Roman" pitchFamily="18" charset="0"/>
              </a:rPr>
              <a:t>8 = 2</a:t>
            </a:r>
            <a:r>
              <a:rPr lang="en-US" sz="2000" baseline="30000" dirty="0">
                <a:latin typeface="Times New Roman" pitchFamily="18" charset="0"/>
                <a:cs typeface="Times New Roman" pitchFamily="18" charset="0"/>
              </a:rPr>
              <a:t>3</a:t>
            </a:r>
            <a:endParaRPr lang="vi-VN" sz="2000" dirty="0">
              <a:latin typeface="Times New Roman" pitchFamily="18" charset="0"/>
              <a:cs typeface="Times New Roman" pitchFamily="18" charset="0"/>
            </a:endParaRPr>
          </a:p>
          <a:p>
            <a:pPr algn="l">
              <a:lnSpc>
                <a:spcPct val="150000"/>
              </a:lnSpc>
            </a:pPr>
            <a:r>
              <a:rPr lang="en-US" sz="2000" dirty="0" smtClean="0">
                <a:latin typeface="Times New Roman" pitchFamily="18" charset="0"/>
                <a:cs typeface="Times New Roman" pitchFamily="18" charset="0"/>
              </a:rPr>
              <a:t>20 </a:t>
            </a:r>
            <a:r>
              <a:rPr lang="en-US" sz="2000" dirty="0">
                <a:latin typeface="Times New Roman" pitchFamily="18" charset="0"/>
                <a:cs typeface="Times New Roman" pitchFamily="18" charset="0"/>
              </a:rPr>
              <a:t>= 2</a:t>
            </a:r>
            <a:r>
              <a:rPr lang="en-US" sz="2000" baseline="30000" dirty="0">
                <a:latin typeface="Times New Roman" pitchFamily="18" charset="0"/>
                <a:cs typeface="Times New Roman" pitchFamily="18" charset="0"/>
              </a:rPr>
              <a:t>2</a:t>
            </a:r>
            <a:r>
              <a:rPr lang="en-US" sz="2000" dirty="0">
                <a:latin typeface="Times New Roman" pitchFamily="18" charset="0"/>
                <a:cs typeface="Times New Roman" pitchFamily="18" charset="0"/>
              </a:rPr>
              <a:t> . 5</a:t>
            </a:r>
            <a:endParaRPr lang="vi-VN" sz="2000" dirty="0">
              <a:latin typeface="Times New Roman" pitchFamily="18" charset="0"/>
              <a:cs typeface="Times New Roman" pitchFamily="18" charset="0"/>
            </a:endParaRPr>
          </a:p>
          <a:p>
            <a:pPr algn="l">
              <a:lnSpc>
                <a:spcPct val="150000"/>
              </a:lnSpc>
            </a:pPr>
            <a:r>
              <a:rPr lang="en-US" sz="2000" dirty="0">
                <a:solidFill>
                  <a:srgbClr val="C00000"/>
                </a:solidFill>
                <a:latin typeface="Times New Roman" pitchFamily="18" charset="0"/>
                <a:cs typeface="Times New Roman" pitchFamily="18" charset="0"/>
              </a:rPr>
              <a:t>=&gt; ƯCLN(8, 20) = 2</a:t>
            </a:r>
            <a:r>
              <a:rPr lang="en-US" sz="2000" baseline="30000" dirty="0">
                <a:solidFill>
                  <a:srgbClr val="C00000"/>
                </a:solidFill>
                <a:latin typeface="Times New Roman" pitchFamily="18" charset="0"/>
                <a:cs typeface="Times New Roman" pitchFamily="18" charset="0"/>
              </a:rPr>
              <a:t>2</a:t>
            </a:r>
            <a:r>
              <a:rPr lang="en-US" sz="2000" dirty="0">
                <a:solidFill>
                  <a:srgbClr val="C00000"/>
                </a:solidFill>
                <a:latin typeface="Times New Roman" pitchFamily="18" charset="0"/>
                <a:cs typeface="Times New Roman" pitchFamily="18" charset="0"/>
              </a:rPr>
              <a:t>= </a:t>
            </a:r>
            <a:r>
              <a:rPr lang="en-US" sz="2000" b="1" dirty="0">
                <a:solidFill>
                  <a:srgbClr val="C00000"/>
                </a:solidFill>
                <a:latin typeface="Times New Roman" pitchFamily="18" charset="0"/>
                <a:cs typeface="Times New Roman" pitchFamily="18" charset="0"/>
              </a:rPr>
              <a:t>4</a:t>
            </a:r>
            <a:r>
              <a:rPr lang="en-US" sz="2000" dirty="0">
                <a:solidFill>
                  <a:srgbClr val="C00000"/>
                </a:solidFill>
                <a:latin typeface="Times New Roman" pitchFamily="18" charset="0"/>
                <a:cs typeface="Times New Roman" pitchFamily="18" charset="0"/>
              </a:rPr>
              <a:t>.</a:t>
            </a:r>
            <a:endParaRPr sz="2000" dirty="0">
              <a:solidFill>
                <a:srgbClr val="C00000"/>
              </a:solidFill>
              <a:latin typeface="Times New Roman" pitchFamily="18" charset="0"/>
              <a:cs typeface="Times New Roman" pitchFamily="18" charset="0"/>
            </a:endParaRPr>
          </a:p>
        </p:txBody>
      </p:sp>
      <p:sp>
        <p:nvSpPr>
          <p:cNvPr id="1114" name="Google Shape;1114;p48"/>
          <p:cNvSpPr txBox="1">
            <a:spLocks noGrp="1"/>
          </p:cNvSpPr>
          <p:nvPr>
            <p:ph type="title" idx="15"/>
          </p:nvPr>
        </p:nvSpPr>
        <p:spPr>
          <a:xfrm>
            <a:off x="2771800" y="143334"/>
            <a:ext cx="3600400" cy="484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vi-VN" sz="4400" dirty="0" smtClean="0"/>
              <a:t>B</a:t>
            </a:r>
            <a:r>
              <a:rPr lang="es" sz="4400" dirty="0" smtClean="0"/>
              <a:t>ài 2: tìm </a:t>
            </a:r>
            <a:endParaRPr sz="4400" dirty="0"/>
          </a:p>
        </p:txBody>
      </p:sp>
      <p:sp>
        <p:nvSpPr>
          <p:cNvPr id="1115" name="Google Shape;1115;p48"/>
          <p:cNvSpPr txBox="1">
            <a:spLocks noGrp="1"/>
          </p:cNvSpPr>
          <p:nvPr>
            <p:ph type="title" idx="6"/>
          </p:nvPr>
        </p:nvSpPr>
        <p:spPr>
          <a:xfrm>
            <a:off x="251520" y="2787774"/>
            <a:ext cx="3312368" cy="429300"/>
          </a:xfrm>
          <a:prstGeom prst="rect">
            <a:avLst/>
          </a:prstGeom>
        </p:spPr>
        <p:txBody>
          <a:bodyPr spcFirstLastPara="1" wrap="square" lIns="0" tIns="0" rIns="0" bIns="0" anchor="ctr" anchorCtr="0">
            <a:noAutofit/>
          </a:bodyPr>
          <a:lstStyle/>
          <a:p>
            <a:pPr lvl="0"/>
            <a:r>
              <a:rPr lang="en-US" sz="2800" dirty="0" smtClean="0">
                <a:solidFill>
                  <a:srgbClr val="002060"/>
                </a:solidFill>
                <a:latin typeface="Times New Roman" pitchFamily="18" charset="0"/>
                <a:cs typeface="Times New Roman" pitchFamily="18" charset="0"/>
              </a:rPr>
              <a:t>c) ƯCLN(84</a:t>
            </a:r>
            <a:r>
              <a:rPr lang="en-US" sz="2800" dirty="0">
                <a:solidFill>
                  <a:srgbClr val="002060"/>
                </a:solidFill>
                <a:latin typeface="Times New Roman" pitchFamily="18" charset="0"/>
                <a:cs typeface="Times New Roman" pitchFamily="18" charset="0"/>
              </a:rPr>
              <a:t>, 156) </a:t>
            </a:r>
            <a:endParaRPr sz="2800" dirty="0">
              <a:solidFill>
                <a:srgbClr val="002060"/>
              </a:solidFill>
              <a:latin typeface="Times New Roman" pitchFamily="18" charset="0"/>
              <a:cs typeface="Times New Roman" pitchFamily="18" charset="0"/>
            </a:endParaRPr>
          </a:p>
        </p:txBody>
      </p:sp>
      <p:sp>
        <p:nvSpPr>
          <p:cNvPr id="1116" name="Google Shape;1116;p48"/>
          <p:cNvSpPr txBox="1">
            <a:spLocks noGrp="1"/>
          </p:cNvSpPr>
          <p:nvPr>
            <p:ph type="subTitle" idx="7"/>
          </p:nvPr>
        </p:nvSpPr>
        <p:spPr>
          <a:xfrm>
            <a:off x="179512" y="3363838"/>
            <a:ext cx="4272204" cy="1186272"/>
          </a:xfrm>
          <a:prstGeom prst="rect">
            <a:avLst/>
          </a:prstGeom>
        </p:spPr>
        <p:txBody>
          <a:bodyPr spcFirstLastPara="1" wrap="square" lIns="0" tIns="0" rIns="0" bIns="0" anchor="ctr" anchorCtr="0">
            <a:noAutofit/>
          </a:bodyPr>
          <a:lstStyle/>
          <a:p>
            <a:pPr algn="l">
              <a:lnSpc>
                <a:spcPct val="150000"/>
              </a:lnSpc>
            </a:pPr>
            <a:r>
              <a:rPr lang="en-US" sz="2000" dirty="0">
                <a:latin typeface="Times New Roman" pitchFamily="18" charset="0"/>
                <a:cs typeface="Times New Roman" pitchFamily="18" charset="0"/>
              </a:rPr>
              <a:t>84 = 2</a:t>
            </a:r>
            <a:r>
              <a:rPr lang="en-US" sz="2000" baseline="30000" dirty="0">
                <a:latin typeface="Times New Roman" pitchFamily="18" charset="0"/>
                <a:cs typeface="Times New Roman" pitchFamily="18" charset="0"/>
              </a:rPr>
              <a:t>2</a:t>
            </a:r>
            <a:r>
              <a:rPr lang="en-US" sz="2000" dirty="0">
                <a:latin typeface="Times New Roman" pitchFamily="18" charset="0"/>
                <a:cs typeface="Times New Roman" pitchFamily="18" charset="0"/>
              </a:rPr>
              <a:t> . 3 . 7</a:t>
            </a:r>
            <a:endParaRPr lang="vi-VN" sz="2000" dirty="0">
              <a:latin typeface="Times New Roman" pitchFamily="18" charset="0"/>
              <a:cs typeface="Times New Roman" pitchFamily="18" charset="0"/>
            </a:endParaRPr>
          </a:p>
          <a:p>
            <a:pPr algn="l">
              <a:lnSpc>
                <a:spcPct val="150000"/>
              </a:lnSpc>
            </a:pPr>
            <a:r>
              <a:rPr lang="en-US" sz="2000" dirty="0" smtClean="0">
                <a:latin typeface="Times New Roman" pitchFamily="18" charset="0"/>
                <a:cs typeface="Times New Roman" pitchFamily="18" charset="0"/>
              </a:rPr>
              <a:t>156 </a:t>
            </a:r>
            <a:r>
              <a:rPr lang="en-US" sz="2000" dirty="0">
                <a:latin typeface="Times New Roman" pitchFamily="18" charset="0"/>
                <a:cs typeface="Times New Roman" pitchFamily="18" charset="0"/>
              </a:rPr>
              <a:t>= 2</a:t>
            </a:r>
            <a:r>
              <a:rPr lang="en-US" sz="2000" baseline="30000" dirty="0">
                <a:latin typeface="Times New Roman" pitchFamily="18" charset="0"/>
                <a:cs typeface="Times New Roman" pitchFamily="18" charset="0"/>
              </a:rPr>
              <a:t>2</a:t>
            </a:r>
            <a:r>
              <a:rPr lang="en-US" sz="2000" dirty="0">
                <a:latin typeface="Times New Roman" pitchFamily="18" charset="0"/>
                <a:cs typeface="Times New Roman" pitchFamily="18" charset="0"/>
              </a:rPr>
              <a:t> . 3 . 13</a:t>
            </a:r>
            <a:endParaRPr lang="vi-VN" sz="2000" dirty="0">
              <a:latin typeface="Times New Roman" pitchFamily="18" charset="0"/>
              <a:cs typeface="Times New Roman" pitchFamily="18" charset="0"/>
            </a:endParaRPr>
          </a:p>
          <a:p>
            <a:pPr algn="l">
              <a:lnSpc>
                <a:spcPct val="150000"/>
              </a:lnSpc>
            </a:pPr>
            <a:r>
              <a:rPr lang="en-US" sz="2000" dirty="0">
                <a:solidFill>
                  <a:srgbClr val="C00000"/>
                </a:solidFill>
                <a:latin typeface="Times New Roman" pitchFamily="18" charset="0"/>
                <a:cs typeface="Times New Roman" pitchFamily="18" charset="0"/>
              </a:rPr>
              <a:t>=&gt; ƯCLN(84, 156) = 2</a:t>
            </a:r>
            <a:r>
              <a:rPr lang="en-US" sz="2000" baseline="30000" dirty="0">
                <a:solidFill>
                  <a:srgbClr val="C00000"/>
                </a:solidFill>
                <a:latin typeface="Times New Roman" pitchFamily="18" charset="0"/>
                <a:cs typeface="Times New Roman" pitchFamily="18" charset="0"/>
              </a:rPr>
              <a:t>2</a:t>
            </a:r>
            <a:r>
              <a:rPr lang="en-US" sz="2000" dirty="0">
                <a:solidFill>
                  <a:srgbClr val="C00000"/>
                </a:solidFill>
                <a:latin typeface="Times New Roman" pitchFamily="18" charset="0"/>
                <a:cs typeface="Times New Roman" pitchFamily="18" charset="0"/>
              </a:rPr>
              <a:t> . 3 =</a:t>
            </a:r>
            <a:r>
              <a:rPr lang="en-US" sz="2000" b="1" dirty="0">
                <a:solidFill>
                  <a:srgbClr val="C00000"/>
                </a:solidFill>
                <a:latin typeface="Times New Roman" pitchFamily="18" charset="0"/>
                <a:cs typeface="Times New Roman" pitchFamily="18" charset="0"/>
              </a:rPr>
              <a:t> 12</a:t>
            </a:r>
            <a:r>
              <a:rPr lang="en-US" sz="2000" dirty="0">
                <a:solidFill>
                  <a:srgbClr val="C00000"/>
                </a:solidFill>
                <a:latin typeface="Times New Roman" pitchFamily="18" charset="0"/>
                <a:cs typeface="Times New Roman" pitchFamily="18" charset="0"/>
              </a:rPr>
              <a:t>.</a:t>
            </a:r>
            <a:endParaRPr lang="vi-VN" sz="2000" dirty="0">
              <a:solidFill>
                <a:srgbClr val="C00000"/>
              </a:solidFill>
              <a:latin typeface="Times New Roman" pitchFamily="18" charset="0"/>
              <a:cs typeface="Times New Roman" pitchFamily="18" charset="0"/>
            </a:endParaRPr>
          </a:p>
        </p:txBody>
      </p:sp>
      <p:sp>
        <p:nvSpPr>
          <p:cNvPr id="1117" name="Google Shape;1117;p48"/>
          <p:cNvSpPr txBox="1">
            <a:spLocks noGrp="1"/>
          </p:cNvSpPr>
          <p:nvPr>
            <p:ph type="title" idx="8"/>
          </p:nvPr>
        </p:nvSpPr>
        <p:spPr>
          <a:xfrm>
            <a:off x="4770518" y="2718514"/>
            <a:ext cx="3833930" cy="429300"/>
          </a:xfrm>
          <a:prstGeom prst="rect">
            <a:avLst/>
          </a:prstGeom>
        </p:spPr>
        <p:txBody>
          <a:bodyPr spcFirstLastPara="1" wrap="square" lIns="0" tIns="0" rIns="0" bIns="0" anchor="ctr" anchorCtr="0">
            <a:noAutofit/>
          </a:bodyPr>
          <a:lstStyle/>
          <a:p>
            <a:pPr lvl="0"/>
            <a:r>
              <a:rPr lang="en-US" sz="2800" dirty="0" smtClean="0">
                <a:solidFill>
                  <a:srgbClr val="002060"/>
                </a:solidFill>
                <a:latin typeface="Times New Roman" pitchFamily="18" charset="0"/>
                <a:cs typeface="Times New Roman" pitchFamily="18" charset="0"/>
              </a:rPr>
              <a:t>d) ƯCLN(16</a:t>
            </a:r>
            <a:r>
              <a:rPr lang="en-US" sz="2800" dirty="0">
                <a:solidFill>
                  <a:srgbClr val="002060"/>
                </a:solidFill>
                <a:latin typeface="Times New Roman" pitchFamily="18" charset="0"/>
                <a:cs typeface="Times New Roman" pitchFamily="18" charset="0"/>
              </a:rPr>
              <a:t>, 40, 176) </a:t>
            </a:r>
            <a:endParaRPr sz="2800" dirty="0">
              <a:solidFill>
                <a:srgbClr val="002060"/>
              </a:solidFill>
              <a:latin typeface="Times New Roman" pitchFamily="18" charset="0"/>
              <a:cs typeface="Times New Roman" pitchFamily="18" charset="0"/>
            </a:endParaRPr>
          </a:p>
        </p:txBody>
      </p:sp>
      <p:sp>
        <p:nvSpPr>
          <p:cNvPr id="1118" name="Google Shape;1118;p48"/>
          <p:cNvSpPr txBox="1">
            <a:spLocks noGrp="1"/>
          </p:cNvSpPr>
          <p:nvPr>
            <p:ph type="subTitle" idx="9"/>
          </p:nvPr>
        </p:nvSpPr>
        <p:spPr>
          <a:xfrm>
            <a:off x="4860032" y="3147814"/>
            <a:ext cx="4536504" cy="1656184"/>
          </a:xfrm>
          <a:prstGeom prst="rect">
            <a:avLst/>
          </a:prstGeom>
        </p:spPr>
        <p:txBody>
          <a:bodyPr spcFirstLastPara="1" wrap="square" lIns="0" tIns="0" rIns="0" bIns="0" anchor="ctr" anchorCtr="0">
            <a:noAutofit/>
          </a:bodyPr>
          <a:lstStyle/>
          <a:p>
            <a:pPr algn="l">
              <a:lnSpc>
                <a:spcPct val="150000"/>
              </a:lnSpc>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16 = 2</a:t>
            </a:r>
            <a:r>
              <a:rPr lang="en-US" sz="2000" baseline="30000" dirty="0">
                <a:latin typeface="Times New Roman" pitchFamily="18" charset="0"/>
                <a:cs typeface="Times New Roman" pitchFamily="18" charset="0"/>
              </a:rPr>
              <a:t>4</a:t>
            </a:r>
            <a:endParaRPr lang="vi-VN" sz="2000" dirty="0">
              <a:latin typeface="Times New Roman" pitchFamily="18" charset="0"/>
              <a:cs typeface="Times New Roman" pitchFamily="18" charset="0"/>
            </a:endParaRPr>
          </a:p>
          <a:p>
            <a:pPr algn="l">
              <a:lnSpc>
                <a:spcPct val="150000"/>
              </a:lnSpc>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40 </a:t>
            </a:r>
            <a:r>
              <a:rPr lang="en-US" sz="2000" dirty="0">
                <a:latin typeface="Times New Roman" pitchFamily="18" charset="0"/>
                <a:cs typeface="Times New Roman" pitchFamily="18" charset="0"/>
              </a:rPr>
              <a:t>= 2</a:t>
            </a:r>
            <a:r>
              <a:rPr lang="en-US" sz="2000" baseline="30000" dirty="0">
                <a:latin typeface="Times New Roman" pitchFamily="18" charset="0"/>
                <a:cs typeface="Times New Roman" pitchFamily="18" charset="0"/>
              </a:rPr>
              <a:t>3</a:t>
            </a:r>
            <a:r>
              <a:rPr lang="en-US" sz="2000" dirty="0">
                <a:latin typeface="Times New Roman" pitchFamily="18" charset="0"/>
                <a:cs typeface="Times New Roman" pitchFamily="18" charset="0"/>
              </a:rPr>
              <a:t> . 5</a:t>
            </a:r>
            <a:endParaRPr lang="vi-VN" sz="2000" dirty="0">
              <a:latin typeface="Times New Roman" pitchFamily="18" charset="0"/>
              <a:cs typeface="Times New Roman" pitchFamily="18" charset="0"/>
            </a:endParaRPr>
          </a:p>
          <a:p>
            <a:pPr algn="l">
              <a:lnSpc>
                <a:spcPct val="150000"/>
              </a:lnSpc>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176 </a:t>
            </a:r>
            <a:r>
              <a:rPr lang="en-US" sz="2000" dirty="0">
                <a:latin typeface="Times New Roman" pitchFamily="18" charset="0"/>
                <a:cs typeface="Times New Roman" pitchFamily="18" charset="0"/>
              </a:rPr>
              <a:t>= 2</a:t>
            </a:r>
            <a:r>
              <a:rPr lang="en-US" sz="2000" baseline="30000" dirty="0">
                <a:latin typeface="Times New Roman" pitchFamily="18" charset="0"/>
                <a:cs typeface="Times New Roman" pitchFamily="18" charset="0"/>
              </a:rPr>
              <a:t>4</a:t>
            </a:r>
            <a:r>
              <a:rPr lang="en-US" sz="2000" dirty="0">
                <a:latin typeface="Times New Roman" pitchFamily="18" charset="0"/>
                <a:cs typeface="Times New Roman" pitchFamily="18" charset="0"/>
              </a:rPr>
              <a:t> . 11</a:t>
            </a:r>
            <a:endParaRPr lang="vi-VN" sz="2000" dirty="0">
              <a:latin typeface="Times New Roman" pitchFamily="18" charset="0"/>
              <a:cs typeface="Times New Roman" pitchFamily="18" charset="0"/>
            </a:endParaRPr>
          </a:p>
          <a:p>
            <a:pPr algn="l">
              <a:lnSpc>
                <a:spcPct val="150000"/>
              </a:lnSpc>
            </a:pPr>
            <a:r>
              <a:rPr lang="en-US" sz="2000" dirty="0">
                <a:solidFill>
                  <a:srgbClr val="C00000"/>
                </a:solidFill>
                <a:latin typeface="Times New Roman" pitchFamily="18" charset="0"/>
                <a:cs typeface="Times New Roman" pitchFamily="18" charset="0"/>
              </a:rPr>
              <a:t>=&gt; ƯCLN(16, 40, 176) = 2</a:t>
            </a:r>
            <a:r>
              <a:rPr lang="en-US" sz="2000" baseline="30000" dirty="0">
                <a:solidFill>
                  <a:srgbClr val="C00000"/>
                </a:solidFill>
                <a:latin typeface="Times New Roman" pitchFamily="18" charset="0"/>
                <a:cs typeface="Times New Roman" pitchFamily="18" charset="0"/>
              </a:rPr>
              <a:t>3</a:t>
            </a:r>
            <a:r>
              <a:rPr lang="en-US" sz="2000" dirty="0">
                <a:solidFill>
                  <a:srgbClr val="C00000"/>
                </a:solidFill>
                <a:latin typeface="Times New Roman" pitchFamily="18" charset="0"/>
                <a:cs typeface="Times New Roman" pitchFamily="18" charset="0"/>
              </a:rPr>
              <a:t> = </a:t>
            </a:r>
            <a:r>
              <a:rPr lang="en-US" sz="2000" b="1" dirty="0">
                <a:solidFill>
                  <a:srgbClr val="C00000"/>
                </a:solidFill>
                <a:latin typeface="Times New Roman" pitchFamily="18" charset="0"/>
                <a:cs typeface="Times New Roman" pitchFamily="18" charset="0"/>
              </a:rPr>
              <a:t>8</a:t>
            </a:r>
            <a:r>
              <a:rPr lang="en-US" sz="2000" dirty="0">
                <a:solidFill>
                  <a:srgbClr val="C00000"/>
                </a:solidFill>
                <a:latin typeface="Times New Roman" pitchFamily="18" charset="0"/>
                <a:cs typeface="Times New Roman" pitchFamily="18" charset="0"/>
              </a:rPr>
              <a:t>.</a:t>
            </a:r>
            <a:endParaRPr lang="vi-VN" sz="2000" dirty="0">
              <a:solidFill>
                <a:srgbClr val="C00000"/>
              </a:solidFill>
              <a:latin typeface="Times New Roman" pitchFamily="18" charset="0"/>
              <a:cs typeface="Times New Roman" pitchFamily="18" charset="0"/>
            </a:endParaRPr>
          </a:p>
        </p:txBody>
      </p:sp>
      <p:grpSp>
        <p:nvGrpSpPr>
          <p:cNvPr id="56" name="Google Shape;1603;p62"/>
          <p:cNvGrpSpPr/>
          <p:nvPr/>
        </p:nvGrpSpPr>
        <p:grpSpPr>
          <a:xfrm>
            <a:off x="3546884" y="1931971"/>
            <a:ext cx="1508897" cy="1118720"/>
            <a:chOff x="1041792" y="2508088"/>
            <a:chExt cx="1095706" cy="812374"/>
          </a:xfrm>
        </p:grpSpPr>
        <p:sp>
          <p:nvSpPr>
            <p:cNvPr id="57" name="Google Shape;1604;p62"/>
            <p:cNvSpPr/>
            <p:nvPr/>
          </p:nvSpPr>
          <p:spPr>
            <a:xfrm>
              <a:off x="1196916" y="2508088"/>
              <a:ext cx="794286" cy="795154"/>
            </a:xfrm>
            <a:custGeom>
              <a:avLst/>
              <a:gdLst/>
              <a:ahLst/>
              <a:cxnLst/>
              <a:rect l="l" t="t" r="r" b="b"/>
              <a:pathLst>
                <a:path w="5489" h="5495" extrusionOk="0">
                  <a:moveTo>
                    <a:pt x="2741" y="0"/>
                  </a:moveTo>
                  <a:cubicBezTo>
                    <a:pt x="1225" y="0"/>
                    <a:pt x="0" y="1231"/>
                    <a:pt x="0" y="2747"/>
                  </a:cubicBezTo>
                  <a:cubicBezTo>
                    <a:pt x="0" y="4264"/>
                    <a:pt x="1225" y="5494"/>
                    <a:pt x="2741" y="5494"/>
                  </a:cubicBezTo>
                  <a:cubicBezTo>
                    <a:pt x="4264" y="5494"/>
                    <a:pt x="5488" y="4264"/>
                    <a:pt x="5488" y="2747"/>
                  </a:cubicBezTo>
                  <a:cubicBezTo>
                    <a:pt x="5488" y="1231"/>
                    <a:pt x="4264" y="0"/>
                    <a:pt x="274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1605;p62"/>
            <p:cNvSpPr/>
            <p:nvPr/>
          </p:nvSpPr>
          <p:spPr>
            <a:xfrm>
              <a:off x="1041792" y="2637889"/>
              <a:ext cx="1095706" cy="682573"/>
            </a:xfrm>
            <a:custGeom>
              <a:avLst/>
              <a:gdLst/>
              <a:ahLst/>
              <a:cxnLst/>
              <a:rect l="l" t="t" r="r" b="b"/>
              <a:pathLst>
                <a:path w="7572" h="4717" extrusionOk="0">
                  <a:moveTo>
                    <a:pt x="7154" y="0"/>
                  </a:moveTo>
                  <a:cubicBezTo>
                    <a:pt x="7047" y="0"/>
                    <a:pt x="6935" y="24"/>
                    <a:pt x="6847" y="41"/>
                  </a:cubicBezTo>
                  <a:cubicBezTo>
                    <a:pt x="6603" y="84"/>
                    <a:pt x="6372" y="169"/>
                    <a:pt x="6158" y="285"/>
                  </a:cubicBezTo>
                  <a:cubicBezTo>
                    <a:pt x="6055" y="342"/>
                    <a:pt x="6118" y="482"/>
                    <a:pt x="6211" y="482"/>
                  </a:cubicBezTo>
                  <a:cubicBezTo>
                    <a:pt x="6227" y="482"/>
                    <a:pt x="6244" y="478"/>
                    <a:pt x="6262" y="468"/>
                  </a:cubicBezTo>
                  <a:cubicBezTo>
                    <a:pt x="6439" y="376"/>
                    <a:pt x="6621" y="303"/>
                    <a:pt x="6810" y="261"/>
                  </a:cubicBezTo>
                  <a:cubicBezTo>
                    <a:pt x="6868" y="250"/>
                    <a:pt x="7020" y="211"/>
                    <a:pt x="7139" y="211"/>
                  </a:cubicBezTo>
                  <a:cubicBezTo>
                    <a:pt x="7219" y="211"/>
                    <a:pt x="7285" y="228"/>
                    <a:pt x="7297" y="285"/>
                  </a:cubicBezTo>
                  <a:cubicBezTo>
                    <a:pt x="7334" y="425"/>
                    <a:pt x="7236" y="632"/>
                    <a:pt x="7182" y="754"/>
                  </a:cubicBezTo>
                  <a:cubicBezTo>
                    <a:pt x="7109" y="894"/>
                    <a:pt x="7023" y="1028"/>
                    <a:pt x="6920" y="1150"/>
                  </a:cubicBezTo>
                  <a:cubicBezTo>
                    <a:pt x="6707" y="1406"/>
                    <a:pt x="6445" y="1619"/>
                    <a:pt x="6177" y="1814"/>
                  </a:cubicBezTo>
                  <a:cubicBezTo>
                    <a:pt x="5866" y="2039"/>
                    <a:pt x="5555" y="2252"/>
                    <a:pt x="5233" y="2453"/>
                  </a:cubicBezTo>
                  <a:cubicBezTo>
                    <a:pt x="4581" y="2867"/>
                    <a:pt x="3899" y="3245"/>
                    <a:pt x="3204" y="3580"/>
                  </a:cubicBezTo>
                  <a:cubicBezTo>
                    <a:pt x="2851" y="3745"/>
                    <a:pt x="2498" y="3903"/>
                    <a:pt x="2132" y="4055"/>
                  </a:cubicBezTo>
                  <a:cubicBezTo>
                    <a:pt x="1779" y="4201"/>
                    <a:pt x="1414" y="4354"/>
                    <a:pt x="1042" y="4451"/>
                  </a:cubicBezTo>
                  <a:cubicBezTo>
                    <a:pt x="925" y="4482"/>
                    <a:pt x="800" y="4505"/>
                    <a:pt x="676" y="4505"/>
                  </a:cubicBezTo>
                  <a:cubicBezTo>
                    <a:pt x="581" y="4505"/>
                    <a:pt x="486" y="4492"/>
                    <a:pt x="396" y="4457"/>
                  </a:cubicBezTo>
                  <a:cubicBezTo>
                    <a:pt x="299" y="4427"/>
                    <a:pt x="208" y="4360"/>
                    <a:pt x="232" y="4244"/>
                  </a:cubicBezTo>
                  <a:cubicBezTo>
                    <a:pt x="250" y="4147"/>
                    <a:pt x="329" y="4061"/>
                    <a:pt x="390" y="3982"/>
                  </a:cubicBezTo>
                  <a:cubicBezTo>
                    <a:pt x="652" y="3659"/>
                    <a:pt x="963" y="3373"/>
                    <a:pt x="1310" y="3142"/>
                  </a:cubicBezTo>
                  <a:cubicBezTo>
                    <a:pt x="1401" y="3076"/>
                    <a:pt x="1345" y="2939"/>
                    <a:pt x="1258" y="2939"/>
                  </a:cubicBezTo>
                  <a:cubicBezTo>
                    <a:pt x="1240" y="2939"/>
                    <a:pt x="1220" y="2945"/>
                    <a:pt x="1200" y="2959"/>
                  </a:cubicBezTo>
                  <a:cubicBezTo>
                    <a:pt x="853" y="3196"/>
                    <a:pt x="536" y="3483"/>
                    <a:pt x="262" y="3805"/>
                  </a:cubicBezTo>
                  <a:cubicBezTo>
                    <a:pt x="147" y="3952"/>
                    <a:pt x="0" y="4116"/>
                    <a:pt x="13" y="4317"/>
                  </a:cubicBezTo>
                  <a:cubicBezTo>
                    <a:pt x="31" y="4506"/>
                    <a:pt x="189" y="4616"/>
                    <a:pt x="354" y="4670"/>
                  </a:cubicBezTo>
                  <a:cubicBezTo>
                    <a:pt x="459" y="4703"/>
                    <a:pt x="566" y="4717"/>
                    <a:pt x="674" y="4717"/>
                  </a:cubicBezTo>
                  <a:cubicBezTo>
                    <a:pt x="1006" y="4717"/>
                    <a:pt x="1340" y="4584"/>
                    <a:pt x="1639" y="4469"/>
                  </a:cubicBezTo>
                  <a:cubicBezTo>
                    <a:pt x="2053" y="4317"/>
                    <a:pt x="2461" y="4147"/>
                    <a:pt x="2863" y="3970"/>
                  </a:cubicBezTo>
                  <a:cubicBezTo>
                    <a:pt x="3673" y="3604"/>
                    <a:pt x="4453" y="3184"/>
                    <a:pt x="5208" y="2715"/>
                  </a:cubicBezTo>
                  <a:cubicBezTo>
                    <a:pt x="5586" y="2484"/>
                    <a:pt x="5951" y="2240"/>
                    <a:pt x="6311" y="1978"/>
                  </a:cubicBezTo>
                  <a:cubicBezTo>
                    <a:pt x="6615" y="1753"/>
                    <a:pt x="6914" y="1509"/>
                    <a:pt x="7145" y="1205"/>
                  </a:cubicBezTo>
                  <a:cubicBezTo>
                    <a:pt x="7267" y="1046"/>
                    <a:pt x="7370" y="870"/>
                    <a:pt x="7437" y="675"/>
                  </a:cubicBezTo>
                  <a:cubicBezTo>
                    <a:pt x="7498" y="510"/>
                    <a:pt x="7571" y="267"/>
                    <a:pt x="7450" y="114"/>
                  </a:cubicBezTo>
                  <a:cubicBezTo>
                    <a:pt x="7377" y="27"/>
                    <a:pt x="7268" y="0"/>
                    <a:pt x="715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403421030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114"/>
                                        </p:tgtEl>
                                        <p:attrNameLst>
                                          <p:attrName>style.visibility</p:attrName>
                                        </p:attrNameLst>
                                      </p:cBhvr>
                                      <p:to>
                                        <p:strVal val="visible"/>
                                      </p:to>
                                    </p:set>
                                    <p:animEffect transition="in" filter="barn(inVertical)">
                                      <p:cBhvr>
                                        <p:cTn id="7" dur="500"/>
                                        <p:tgtEl>
                                          <p:spTgt spid="111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additive="base">
                                        <p:cTn id="12" dur="500" fill="hold"/>
                                        <p:tgtEl>
                                          <p:spTgt spid="15"/>
                                        </p:tgtEl>
                                        <p:attrNameLst>
                                          <p:attrName>ppt_x</p:attrName>
                                        </p:attrNameLst>
                                      </p:cBhvr>
                                      <p:tavLst>
                                        <p:tav tm="0">
                                          <p:val>
                                            <p:strVal val="#ppt_x"/>
                                          </p:val>
                                        </p:tav>
                                        <p:tav tm="100000">
                                          <p:val>
                                            <p:strVal val="#ppt_x"/>
                                          </p:val>
                                        </p:tav>
                                      </p:tavLst>
                                    </p:anim>
                                    <p:anim calcmode="lin" valueType="num">
                                      <p:cBhvr additive="base">
                                        <p:cTn id="13"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1108"/>
                                        </p:tgtEl>
                                        <p:attrNameLst>
                                          <p:attrName>style.visibility</p:attrName>
                                        </p:attrNameLst>
                                      </p:cBhvr>
                                      <p:to>
                                        <p:strVal val="visible"/>
                                      </p:to>
                                    </p:set>
                                    <p:animEffect transition="in" filter="fade">
                                      <p:cBhvr>
                                        <p:cTn id="18" dur="1000"/>
                                        <p:tgtEl>
                                          <p:spTgt spid="1108"/>
                                        </p:tgtEl>
                                      </p:cBhvr>
                                    </p:animEffect>
                                    <p:anim calcmode="lin" valueType="num">
                                      <p:cBhvr>
                                        <p:cTn id="19" dur="1000" fill="hold"/>
                                        <p:tgtEl>
                                          <p:spTgt spid="1108"/>
                                        </p:tgtEl>
                                        <p:attrNameLst>
                                          <p:attrName>ppt_x</p:attrName>
                                        </p:attrNameLst>
                                      </p:cBhvr>
                                      <p:tavLst>
                                        <p:tav tm="0">
                                          <p:val>
                                            <p:strVal val="#ppt_x"/>
                                          </p:val>
                                        </p:tav>
                                        <p:tav tm="100000">
                                          <p:val>
                                            <p:strVal val="#ppt_x"/>
                                          </p:val>
                                        </p:tav>
                                      </p:tavLst>
                                    </p:anim>
                                    <p:anim calcmode="lin" valueType="num">
                                      <p:cBhvr>
                                        <p:cTn id="20" dur="1000" fill="hold"/>
                                        <p:tgtEl>
                                          <p:spTgt spid="1108"/>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1109">
                                            <p:txEl>
                                              <p:pRg st="0" end="0"/>
                                            </p:txEl>
                                          </p:spTgt>
                                        </p:tgtEl>
                                        <p:attrNameLst>
                                          <p:attrName>style.visibility</p:attrName>
                                        </p:attrNameLst>
                                      </p:cBhvr>
                                      <p:to>
                                        <p:strVal val="visible"/>
                                      </p:to>
                                    </p:set>
                                    <p:animEffect transition="in" filter="barn(inVertical)">
                                      <p:cBhvr>
                                        <p:cTn id="25" dur="500"/>
                                        <p:tgtEl>
                                          <p:spTgt spid="1109">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6" presetClass="entr" presetSubtype="16" fill="hold" grpId="0" nodeType="clickEffect">
                                  <p:stCondLst>
                                    <p:cond delay="0"/>
                                  </p:stCondLst>
                                  <p:childTnLst>
                                    <p:set>
                                      <p:cBhvr>
                                        <p:cTn id="29" dur="1" fill="hold">
                                          <p:stCondLst>
                                            <p:cond delay="0"/>
                                          </p:stCondLst>
                                        </p:cTn>
                                        <p:tgtEl>
                                          <p:spTgt spid="53"/>
                                        </p:tgtEl>
                                        <p:attrNameLst>
                                          <p:attrName>style.visibility</p:attrName>
                                        </p:attrNameLst>
                                      </p:cBhvr>
                                      <p:to>
                                        <p:strVal val="visible"/>
                                      </p:to>
                                    </p:set>
                                    <p:animEffect transition="in" filter="circle(in)">
                                      <p:cBhvr>
                                        <p:cTn id="30" dur="2000"/>
                                        <p:tgtEl>
                                          <p:spTgt spid="53"/>
                                        </p:tgtEl>
                                      </p:cBhvr>
                                    </p:animEffect>
                                  </p:childTnLst>
                                </p:cTn>
                              </p:par>
                            </p:childTnLst>
                          </p:cTn>
                        </p:par>
                      </p:childTnLst>
                    </p:cTn>
                  </p:par>
                  <p:par>
                    <p:cTn id="31" fill="hold">
                      <p:stCondLst>
                        <p:cond delay="indefinite"/>
                      </p:stCondLst>
                      <p:childTnLst>
                        <p:par>
                          <p:cTn id="32" fill="hold">
                            <p:stCondLst>
                              <p:cond delay="0"/>
                            </p:stCondLst>
                            <p:childTnLst>
                              <p:par>
                                <p:cTn id="33" presetID="6" presetClass="entr" presetSubtype="16" fill="hold" grpId="0" nodeType="clickEffect">
                                  <p:stCondLst>
                                    <p:cond delay="0"/>
                                  </p:stCondLst>
                                  <p:childTnLst>
                                    <p:set>
                                      <p:cBhvr>
                                        <p:cTn id="34" dur="1" fill="hold">
                                          <p:stCondLst>
                                            <p:cond delay="0"/>
                                          </p:stCondLst>
                                        </p:cTn>
                                        <p:tgtEl>
                                          <p:spTgt spid="1110"/>
                                        </p:tgtEl>
                                        <p:attrNameLst>
                                          <p:attrName>style.visibility</p:attrName>
                                        </p:attrNameLst>
                                      </p:cBhvr>
                                      <p:to>
                                        <p:strVal val="visible"/>
                                      </p:to>
                                    </p:set>
                                    <p:animEffect transition="in" filter="circle(in)">
                                      <p:cBhvr>
                                        <p:cTn id="35" dur="2000"/>
                                        <p:tgtEl>
                                          <p:spTgt spid="1110"/>
                                        </p:tgtEl>
                                      </p:cBhvr>
                                    </p:animEffect>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111">
                                            <p:txEl>
                                              <p:pRg st="0" end="0"/>
                                            </p:txEl>
                                          </p:spTgt>
                                        </p:tgtEl>
                                        <p:attrNameLst>
                                          <p:attrName>style.visibility</p:attrName>
                                        </p:attrNameLst>
                                      </p:cBhvr>
                                      <p:to>
                                        <p:strVal val="visible"/>
                                      </p:to>
                                    </p:set>
                                    <p:animEffect transition="in" filter="fade">
                                      <p:cBhvr>
                                        <p:cTn id="40" dur="1000"/>
                                        <p:tgtEl>
                                          <p:spTgt spid="1111">
                                            <p:txEl>
                                              <p:pRg st="0" end="0"/>
                                            </p:txEl>
                                          </p:spTgt>
                                        </p:tgtEl>
                                      </p:cBhvr>
                                    </p:animEffect>
                                    <p:anim calcmode="lin" valueType="num">
                                      <p:cBhvr>
                                        <p:cTn id="41" dur="1000" fill="hold"/>
                                        <p:tgtEl>
                                          <p:spTgt spid="1111">
                                            <p:txEl>
                                              <p:pRg st="0" end="0"/>
                                            </p:txEl>
                                          </p:spTgt>
                                        </p:tgtEl>
                                        <p:attrNameLst>
                                          <p:attrName>ppt_x</p:attrName>
                                        </p:attrNameLst>
                                      </p:cBhvr>
                                      <p:tavLst>
                                        <p:tav tm="0">
                                          <p:val>
                                            <p:strVal val="#ppt_x"/>
                                          </p:val>
                                        </p:tav>
                                        <p:tav tm="100000">
                                          <p:val>
                                            <p:strVal val="#ppt_x"/>
                                          </p:val>
                                        </p:tav>
                                      </p:tavLst>
                                    </p:anim>
                                    <p:anim calcmode="lin" valueType="num">
                                      <p:cBhvr>
                                        <p:cTn id="42" dur="1000" fill="hold"/>
                                        <p:tgtEl>
                                          <p:spTgt spid="11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1111">
                                            <p:txEl>
                                              <p:pRg st="1" end="1"/>
                                            </p:txEl>
                                          </p:spTgt>
                                        </p:tgtEl>
                                        <p:attrNameLst>
                                          <p:attrName>style.visibility</p:attrName>
                                        </p:attrNameLst>
                                      </p:cBhvr>
                                      <p:to>
                                        <p:strVal val="visible"/>
                                      </p:to>
                                    </p:set>
                                    <p:animEffect transition="in" filter="fade">
                                      <p:cBhvr>
                                        <p:cTn id="47" dur="1000"/>
                                        <p:tgtEl>
                                          <p:spTgt spid="1111">
                                            <p:txEl>
                                              <p:pRg st="1" end="1"/>
                                            </p:txEl>
                                          </p:spTgt>
                                        </p:tgtEl>
                                      </p:cBhvr>
                                    </p:animEffect>
                                    <p:anim calcmode="lin" valueType="num">
                                      <p:cBhvr>
                                        <p:cTn id="48" dur="1000" fill="hold"/>
                                        <p:tgtEl>
                                          <p:spTgt spid="1111">
                                            <p:txEl>
                                              <p:pRg st="1" end="1"/>
                                            </p:txEl>
                                          </p:spTgt>
                                        </p:tgtEl>
                                        <p:attrNameLst>
                                          <p:attrName>ppt_x</p:attrName>
                                        </p:attrNameLst>
                                      </p:cBhvr>
                                      <p:tavLst>
                                        <p:tav tm="0">
                                          <p:val>
                                            <p:strVal val="#ppt_x"/>
                                          </p:val>
                                        </p:tav>
                                        <p:tav tm="100000">
                                          <p:val>
                                            <p:strVal val="#ppt_x"/>
                                          </p:val>
                                        </p:tav>
                                      </p:tavLst>
                                    </p:anim>
                                    <p:anim calcmode="lin" valueType="num">
                                      <p:cBhvr>
                                        <p:cTn id="49" dur="1000" fill="hold"/>
                                        <p:tgtEl>
                                          <p:spTgt spid="111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1111">
                                            <p:txEl>
                                              <p:pRg st="2" end="2"/>
                                            </p:txEl>
                                          </p:spTgt>
                                        </p:tgtEl>
                                        <p:attrNameLst>
                                          <p:attrName>style.visibility</p:attrName>
                                        </p:attrNameLst>
                                      </p:cBhvr>
                                      <p:to>
                                        <p:strVal val="visible"/>
                                      </p:to>
                                    </p:set>
                                    <p:animEffect transition="in" filter="fade">
                                      <p:cBhvr>
                                        <p:cTn id="54" dur="1000"/>
                                        <p:tgtEl>
                                          <p:spTgt spid="1111">
                                            <p:txEl>
                                              <p:pRg st="2" end="2"/>
                                            </p:txEl>
                                          </p:spTgt>
                                        </p:tgtEl>
                                      </p:cBhvr>
                                    </p:animEffect>
                                    <p:anim calcmode="lin" valueType="num">
                                      <p:cBhvr>
                                        <p:cTn id="55" dur="1000" fill="hold"/>
                                        <p:tgtEl>
                                          <p:spTgt spid="1111">
                                            <p:txEl>
                                              <p:pRg st="2" end="2"/>
                                            </p:txEl>
                                          </p:spTgt>
                                        </p:tgtEl>
                                        <p:attrNameLst>
                                          <p:attrName>ppt_x</p:attrName>
                                        </p:attrNameLst>
                                      </p:cBhvr>
                                      <p:tavLst>
                                        <p:tav tm="0">
                                          <p:val>
                                            <p:strVal val="#ppt_x"/>
                                          </p:val>
                                        </p:tav>
                                        <p:tav tm="100000">
                                          <p:val>
                                            <p:strVal val="#ppt_x"/>
                                          </p:val>
                                        </p:tav>
                                      </p:tavLst>
                                    </p:anim>
                                    <p:anim calcmode="lin" valueType="num">
                                      <p:cBhvr>
                                        <p:cTn id="56" dur="1000" fill="hold"/>
                                        <p:tgtEl>
                                          <p:spTgt spid="111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54"/>
                                        </p:tgtEl>
                                        <p:attrNameLst>
                                          <p:attrName>style.visibility</p:attrName>
                                        </p:attrNameLst>
                                      </p:cBhvr>
                                      <p:to>
                                        <p:strVal val="visible"/>
                                      </p:to>
                                    </p:set>
                                    <p:animEffect transition="in" filter="fade">
                                      <p:cBhvr>
                                        <p:cTn id="61" dur="500"/>
                                        <p:tgtEl>
                                          <p:spTgt spid="54"/>
                                        </p:tgtEl>
                                      </p:cBhvr>
                                    </p:animEffect>
                                  </p:childTnLst>
                                </p:cTn>
                              </p:par>
                            </p:childTnLst>
                          </p:cTn>
                        </p:par>
                      </p:childTnLst>
                    </p:cTn>
                  </p:par>
                  <p:par>
                    <p:cTn id="62" fill="hold">
                      <p:stCondLst>
                        <p:cond delay="indefinite"/>
                      </p:stCondLst>
                      <p:childTnLst>
                        <p:par>
                          <p:cTn id="63" fill="hold">
                            <p:stCondLst>
                              <p:cond delay="0"/>
                            </p:stCondLst>
                            <p:childTnLst>
                              <p:par>
                                <p:cTn id="64" presetID="42" presetClass="entr" presetSubtype="0" fill="hold" grpId="0" nodeType="clickEffect">
                                  <p:stCondLst>
                                    <p:cond delay="0"/>
                                  </p:stCondLst>
                                  <p:childTnLst>
                                    <p:set>
                                      <p:cBhvr>
                                        <p:cTn id="65" dur="1" fill="hold">
                                          <p:stCondLst>
                                            <p:cond delay="0"/>
                                          </p:stCondLst>
                                        </p:cTn>
                                        <p:tgtEl>
                                          <p:spTgt spid="1115"/>
                                        </p:tgtEl>
                                        <p:attrNameLst>
                                          <p:attrName>style.visibility</p:attrName>
                                        </p:attrNameLst>
                                      </p:cBhvr>
                                      <p:to>
                                        <p:strVal val="visible"/>
                                      </p:to>
                                    </p:set>
                                    <p:animEffect transition="in" filter="fade">
                                      <p:cBhvr>
                                        <p:cTn id="66" dur="1000"/>
                                        <p:tgtEl>
                                          <p:spTgt spid="1115"/>
                                        </p:tgtEl>
                                      </p:cBhvr>
                                    </p:animEffect>
                                    <p:anim calcmode="lin" valueType="num">
                                      <p:cBhvr>
                                        <p:cTn id="67" dur="1000" fill="hold"/>
                                        <p:tgtEl>
                                          <p:spTgt spid="1115"/>
                                        </p:tgtEl>
                                        <p:attrNameLst>
                                          <p:attrName>ppt_x</p:attrName>
                                        </p:attrNameLst>
                                      </p:cBhvr>
                                      <p:tavLst>
                                        <p:tav tm="0">
                                          <p:val>
                                            <p:strVal val="#ppt_x"/>
                                          </p:val>
                                        </p:tav>
                                        <p:tav tm="100000">
                                          <p:val>
                                            <p:strVal val="#ppt_x"/>
                                          </p:val>
                                        </p:tav>
                                      </p:tavLst>
                                    </p:anim>
                                    <p:anim calcmode="lin" valueType="num">
                                      <p:cBhvr>
                                        <p:cTn id="68" dur="1000" fill="hold"/>
                                        <p:tgtEl>
                                          <p:spTgt spid="1115"/>
                                        </p:tgtEl>
                                        <p:attrNameLst>
                                          <p:attrName>ppt_y</p:attrName>
                                        </p:attrNameLst>
                                      </p:cBhvr>
                                      <p:tavLst>
                                        <p:tav tm="0">
                                          <p:val>
                                            <p:strVal val="#ppt_y+.1"/>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16" presetClass="entr" presetSubtype="21" fill="hold" grpId="0" nodeType="clickEffect">
                                  <p:stCondLst>
                                    <p:cond delay="0"/>
                                  </p:stCondLst>
                                  <p:childTnLst>
                                    <p:set>
                                      <p:cBhvr>
                                        <p:cTn id="72" dur="1" fill="hold">
                                          <p:stCondLst>
                                            <p:cond delay="0"/>
                                          </p:stCondLst>
                                        </p:cTn>
                                        <p:tgtEl>
                                          <p:spTgt spid="1116">
                                            <p:txEl>
                                              <p:pRg st="0" end="0"/>
                                            </p:txEl>
                                          </p:spTgt>
                                        </p:tgtEl>
                                        <p:attrNameLst>
                                          <p:attrName>style.visibility</p:attrName>
                                        </p:attrNameLst>
                                      </p:cBhvr>
                                      <p:to>
                                        <p:strVal val="visible"/>
                                      </p:to>
                                    </p:set>
                                    <p:animEffect transition="in" filter="barn(inVertical)">
                                      <p:cBhvr>
                                        <p:cTn id="73" dur="500"/>
                                        <p:tgtEl>
                                          <p:spTgt spid="1116">
                                            <p:txEl>
                                              <p:pRg st="0" end="0"/>
                                            </p:txEl>
                                          </p:spTgt>
                                        </p:tgtEl>
                                      </p:cBhvr>
                                    </p:animEffect>
                                  </p:childTnLst>
                                </p:cTn>
                              </p:par>
                            </p:childTnLst>
                          </p:cTn>
                        </p:par>
                      </p:childTnLst>
                    </p:cTn>
                  </p:par>
                  <p:par>
                    <p:cTn id="74" fill="hold">
                      <p:stCondLst>
                        <p:cond delay="indefinite"/>
                      </p:stCondLst>
                      <p:childTnLst>
                        <p:par>
                          <p:cTn id="75" fill="hold">
                            <p:stCondLst>
                              <p:cond delay="0"/>
                            </p:stCondLst>
                            <p:childTnLst>
                              <p:par>
                                <p:cTn id="76" presetID="16" presetClass="entr" presetSubtype="21" fill="hold" grpId="0" nodeType="clickEffect">
                                  <p:stCondLst>
                                    <p:cond delay="0"/>
                                  </p:stCondLst>
                                  <p:childTnLst>
                                    <p:set>
                                      <p:cBhvr>
                                        <p:cTn id="77" dur="1" fill="hold">
                                          <p:stCondLst>
                                            <p:cond delay="0"/>
                                          </p:stCondLst>
                                        </p:cTn>
                                        <p:tgtEl>
                                          <p:spTgt spid="1116">
                                            <p:txEl>
                                              <p:pRg st="1" end="1"/>
                                            </p:txEl>
                                          </p:spTgt>
                                        </p:tgtEl>
                                        <p:attrNameLst>
                                          <p:attrName>style.visibility</p:attrName>
                                        </p:attrNameLst>
                                      </p:cBhvr>
                                      <p:to>
                                        <p:strVal val="visible"/>
                                      </p:to>
                                    </p:set>
                                    <p:animEffect transition="in" filter="barn(inVertical)">
                                      <p:cBhvr>
                                        <p:cTn id="78" dur="500"/>
                                        <p:tgtEl>
                                          <p:spTgt spid="1116">
                                            <p:txEl>
                                              <p:pRg st="1" end="1"/>
                                            </p:txEl>
                                          </p:spTgt>
                                        </p:tgtEl>
                                      </p:cBhvr>
                                    </p:animEffect>
                                  </p:childTnLst>
                                </p:cTn>
                              </p:par>
                            </p:childTnLst>
                          </p:cTn>
                        </p:par>
                      </p:childTnLst>
                    </p:cTn>
                  </p:par>
                  <p:par>
                    <p:cTn id="79" fill="hold">
                      <p:stCondLst>
                        <p:cond delay="indefinite"/>
                      </p:stCondLst>
                      <p:childTnLst>
                        <p:par>
                          <p:cTn id="80" fill="hold">
                            <p:stCondLst>
                              <p:cond delay="0"/>
                            </p:stCondLst>
                            <p:childTnLst>
                              <p:par>
                                <p:cTn id="81" presetID="16" presetClass="entr" presetSubtype="21" fill="hold" grpId="0" nodeType="clickEffect">
                                  <p:stCondLst>
                                    <p:cond delay="0"/>
                                  </p:stCondLst>
                                  <p:childTnLst>
                                    <p:set>
                                      <p:cBhvr>
                                        <p:cTn id="82" dur="1" fill="hold">
                                          <p:stCondLst>
                                            <p:cond delay="0"/>
                                          </p:stCondLst>
                                        </p:cTn>
                                        <p:tgtEl>
                                          <p:spTgt spid="1116">
                                            <p:txEl>
                                              <p:pRg st="2" end="2"/>
                                            </p:txEl>
                                          </p:spTgt>
                                        </p:tgtEl>
                                        <p:attrNameLst>
                                          <p:attrName>style.visibility</p:attrName>
                                        </p:attrNameLst>
                                      </p:cBhvr>
                                      <p:to>
                                        <p:strVal val="visible"/>
                                      </p:to>
                                    </p:set>
                                    <p:animEffect transition="in" filter="barn(inVertical)">
                                      <p:cBhvr>
                                        <p:cTn id="83" dur="500"/>
                                        <p:tgtEl>
                                          <p:spTgt spid="1116">
                                            <p:txEl>
                                              <p:pRg st="2" end="2"/>
                                            </p:txEl>
                                          </p:spTgt>
                                        </p:tgtEl>
                                      </p:cBhvr>
                                    </p:animEffect>
                                  </p:childTnLst>
                                </p:cTn>
                              </p:par>
                            </p:childTnLst>
                          </p:cTn>
                        </p:par>
                      </p:childTnLst>
                    </p:cTn>
                  </p:par>
                  <p:par>
                    <p:cTn id="84" fill="hold">
                      <p:stCondLst>
                        <p:cond delay="indefinite"/>
                      </p:stCondLst>
                      <p:childTnLst>
                        <p:par>
                          <p:cTn id="85" fill="hold">
                            <p:stCondLst>
                              <p:cond delay="0"/>
                            </p:stCondLst>
                            <p:childTnLst>
                              <p:par>
                                <p:cTn id="86" presetID="2" presetClass="entr" presetSubtype="4" fill="hold" grpId="0" nodeType="clickEffect">
                                  <p:stCondLst>
                                    <p:cond delay="0"/>
                                  </p:stCondLst>
                                  <p:childTnLst>
                                    <p:set>
                                      <p:cBhvr>
                                        <p:cTn id="87" dur="1" fill="hold">
                                          <p:stCondLst>
                                            <p:cond delay="0"/>
                                          </p:stCondLst>
                                        </p:cTn>
                                        <p:tgtEl>
                                          <p:spTgt spid="55"/>
                                        </p:tgtEl>
                                        <p:attrNameLst>
                                          <p:attrName>style.visibility</p:attrName>
                                        </p:attrNameLst>
                                      </p:cBhvr>
                                      <p:to>
                                        <p:strVal val="visible"/>
                                      </p:to>
                                    </p:set>
                                    <p:anim calcmode="lin" valueType="num">
                                      <p:cBhvr additive="base">
                                        <p:cTn id="88" dur="500" fill="hold"/>
                                        <p:tgtEl>
                                          <p:spTgt spid="55"/>
                                        </p:tgtEl>
                                        <p:attrNameLst>
                                          <p:attrName>ppt_x</p:attrName>
                                        </p:attrNameLst>
                                      </p:cBhvr>
                                      <p:tavLst>
                                        <p:tav tm="0">
                                          <p:val>
                                            <p:strVal val="#ppt_x"/>
                                          </p:val>
                                        </p:tav>
                                        <p:tav tm="100000">
                                          <p:val>
                                            <p:strVal val="#ppt_x"/>
                                          </p:val>
                                        </p:tav>
                                      </p:tavLst>
                                    </p:anim>
                                    <p:anim calcmode="lin" valueType="num">
                                      <p:cBhvr additive="base">
                                        <p:cTn id="89" dur="500" fill="hold"/>
                                        <p:tgtEl>
                                          <p:spTgt spid="55"/>
                                        </p:tgtEl>
                                        <p:attrNameLst>
                                          <p:attrName>ppt_y</p:attrName>
                                        </p:attrNameLst>
                                      </p:cBhvr>
                                      <p:tavLst>
                                        <p:tav tm="0">
                                          <p:val>
                                            <p:strVal val="1+#ppt_h/2"/>
                                          </p:val>
                                        </p:tav>
                                        <p:tav tm="100000">
                                          <p:val>
                                            <p:strVal val="#ppt_y"/>
                                          </p:val>
                                        </p:tav>
                                      </p:tavLst>
                                    </p:anim>
                                  </p:childTnLst>
                                </p:cTn>
                              </p:par>
                            </p:childTnLst>
                          </p:cTn>
                        </p:par>
                      </p:childTnLst>
                    </p:cTn>
                  </p:par>
                  <p:par>
                    <p:cTn id="90" fill="hold">
                      <p:stCondLst>
                        <p:cond delay="indefinite"/>
                      </p:stCondLst>
                      <p:childTnLst>
                        <p:par>
                          <p:cTn id="91" fill="hold">
                            <p:stCondLst>
                              <p:cond delay="0"/>
                            </p:stCondLst>
                            <p:childTnLst>
                              <p:par>
                                <p:cTn id="92" presetID="16" presetClass="entr" presetSubtype="21" fill="hold" grpId="0" nodeType="clickEffect">
                                  <p:stCondLst>
                                    <p:cond delay="0"/>
                                  </p:stCondLst>
                                  <p:childTnLst>
                                    <p:set>
                                      <p:cBhvr>
                                        <p:cTn id="93" dur="1" fill="hold">
                                          <p:stCondLst>
                                            <p:cond delay="0"/>
                                          </p:stCondLst>
                                        </p:cTn>
                                        <p:tgtEl>
                                          <p:spTgt spid="1117"/>
                                        </p:tgtEl>
                                        <p:attrNameLst>
                                          <p:attrName>style.visibility</p:attrName>
                                        </p:attrNameLst>
                                      </p:cBhvr>
                                      <p:to>
                                        <p:strVal val="visible"/>
                                      </p:to>
                                    </p:set>
                                    <p:animEffect transition="in" filter="barn(inVertical)">
                                      <p:cBhvr>
                                        <p:cTn id="94" dur="500"/>
                                        <p:tgtEl>
                                          <p:spTgt spid="1117"/>
                                        </p:tgtEl>
                                      </p:cBhvr>
                                    </p:animEffect>
                                  </p:childTnLst>
                                </p:cTn>
                              </p:par>
                            </p:childTnLst>
                          </p:cTn>
                        </p:par>
                      </p:childTnLst>
                    </p:cTn>
                  </p:par>
                  <p:par>
                    <p:cTn id="95" fill="hold">
                      <p:stCondLst>
                        <p:cond delay="indefinite"/>
                      </p:stCondLst>
                      <p:childTnLst>
                        <p:par>
                          <p:cTn id="96" fill="hold">
                            <p:stCondLst>
                              <p:cond delay="0"/>
                            </p:stCondLst>
                            <p:childTnLst>
                              <p:par>
                                <p:cTn id="97" presetID="6" presetClass="entr" presetSubtype="16" fill="hold" grpId="0" nodeType="clickEffect">
                                  <p:stCondLst>
                                    <p:cond delay="0"/>
                                  </p:stCondLst>
                                  <p:childTnLst>
                                    <p:set>
                                      <p:cBhvr>
                                        <p:cTn id="98" dur="1" fill="hold">
                                          <p:stCondLst>
                                            <p:cond delay="0"/>
                                          </p:stCondLst>
                                        </p:cTn>
                                        <p:tgtEl>
                                          <p:spTgt spid="1118">
                                            <p:txEl>
                                              <p:pRg st="0" end="0"/>
                                            </p:txEl>
                                          </p:spTgt>
                                        </p:tgtEl>
                                        <p:attrNameLst>
                                          <p:attrName>style.visibility</p:attrName>
                                        </p:attrNameLst>
                                      </p:cBhvr>
                                      <p:to>
                                        <p:strVal val="visible"/>
                                      </p:to>
                                    </p:set>
                                    <p:animEffect transition="in" filter="circle(in)">
                                      <p:cBhvr>
                                        <p:cTn id="99" dur="2000"/>
                                        <p:tgtEl>
                                          <p:spTgt spid="1118">
                                            <p:txEl>
                                              <p:pRg st="0" end="0"/>
                                            </p:txEl>
                                          </p:spTgt>
                                        </p:tgtEl>
                                      </p:cBhvr>
                                    </p:animEffect>
                                  </p:childTnLst>
                                </p:cTn>
                              </p:par>
                            </p:childTnLst>
                          </p:cTn>
                        </p:par>
                      </p:childTnLst>
                    </p:cTn>
                  </p:par>
                  <p:par>
                    <p:cTn id="100" fill="hold">
                      <p:stCondLst>
                        <p:cond delay="indefinite"/>
                      </p:stCondLst>
                      <p:childTnLst>
                        <p:par>
                          <p:cTn id="101" fill="hold">
                            <p:stCondLst>
                              <p:cond delay="0"/>
                            </p:stCondLst>
                            <p:childTnLst>
                              <p:par>
                                <p:cTn id="102" presetID="6" presetClass="entr" presetSubtype="16" fill="hold" grpId="0" nodeType="clickEffect">
                                  <p:stCondLst>
                                    <p:cond delay="0"/>
                                  </p:stCondLst>
                                  <p:childTnLst>
                                    <p:set>
                                      <p:cBhvr>
                                        <p:cTn id="103" dur="1" fill="hold">
                                          <p:stCondLst>
                                            <p:cond delay="0"/>
                                          </p:stCondLst>
                                        </p:cTn>
                                        <p:tgtEl>
                                          <p:spTgt spid="1118">
                                            <p:txEl>
                                              <p:pRg st="1" end="1"/>
                                            </p:txEl>
                                          </p:spTgt>
                                        </p:tgtEl>
                                        <p:attrNameLst>
                                          <p:attrName>style.visibility</p:attrName>
                                        </p:attrNameLst>
                                      </p:cBhvr>
                                      <p:to>
                                        <p:strVal val="visible"/>
                                      </p:to>
                                    </p:set>
                                    <p:animEffect transition="in" filter="circle(in)">
                                      <p:cBhvr>
                                        <p:cTn id="104" dur="2000"/>
                                        <p:tgtEl>
                                          <p:spTgt spid="1118">
                                            <p:txEl>
                                              <p:pRg st="1" end="1"/>
                                            </p:txEl>
                                          </p:spTgt>
                                        </p:tgtEl>
                                      </p:cBhvr>
                                    </p:animEffect>
                                  </p:childTnLst>
                                </p:cTn>
                              </p:par>
                            </p:childTnLst>
                          </p:cTn>
                        </p:par>
                      </p:childTnLst>
                    </p:cTn>
                  </p:par>
                  <p:par>
                    <p:cTn id="105" fill="hold">
                      <p:stCondLst>
                        <p:cond delay="indefinite"/>
                      </p:stCondLst>
                      <p:childTnLst>
                        <p:par>
                          <p:cTn id="106" fill="hold">
                            <p:stCondLst>
                              <p:cond delay="0"/>
                            </p:stCondLst>
                            <p:childTnLst>
                              <p:par>
                                <p:cTn id="107" presetID="6" presetClass="entr" presetSubtype="16" fill="hold" grpId="0" nodeType="clickEffect">
                                  <p:stCondLst>
                                    <p:cond delay="0"/>
                                  </p:stCondLst>
                                  <p:childTnLst>
                                    <p:set>
                                      <p:cBhvr>
                                        <p:cTn id="108" dur="1" fill="hold">
                                          <p:stCondLst>
                                            <p:cond delay="0"/>
                                          </p:stCondLst>
                                        </p:cTn>
                                        <p:tgtEl>
                                          <p:spTgt spid="1118">
                                            <p:txEl>
                                              <p:pRg st="2" end="2"/>
                                            </p:txEl>
                                          </p:spTgt>
                                        </p:tgtEl>
                                        <p:attrNameLst>
                                          <p:attrName>style.visibility</p:attrName>
                                        </p:attrNameLst>
                                      </p:cBhvr>
                                      <p:to>
                                        <p:strVal val="visible"/>
                                      </p:to>
                                    </p:set>
                                    <p:animEffect transition="in" filter="circle(in)">
                                      <p:cBhvr>
                                        <p:cTn id="109" dur="2000"/>
                                        <p:tgtEl>
                                          <p:spTgt spid="1118">
                                            <p:txEl>
                                              <p:pRg st="2" end="2"/>
                                            </p:txEl>
                                          </p:spTgt>
                                        </p:tgtEl>
                                      </p:cBhvr>
                                    </p:animEffect>
                                  </p:childTnLst>
                                </p:cTn>
                              </p:par>
                            </p:childTnLst>
                          </p:cTn>
                        </p:par>
                      </p:childTnLst>
                    </p:cTn>
                  </p:par>
                  <p:par>
                    <p:cTn id="110" fill="hold">
                      <p:stCondLst>
                        <p:cond delay="indefinite"/>
                      </p:stCondLst>
                      <p:childTnLst>
                        <p:par>
                          <p:cTn id="111" fill="hold">
                            <p:stCondLst>
                              <p:cond delay="0"/>
                            </p:stCondLst>
                            <p:childTnLst>
                              <p:par>
                                <p:cTn id="112" presetID="6" presetClass="entr" presetSubtype="16" fill="hold" grpId="0" nodeType="clickEffect">
                                  <p:stCondLst>
                                    <p:cond delay="0"/>
                                  </p:stCondLst>
                                  <p:childTnLst>
                                    <p:set>
                                      <p:cBhvr>
                                        <p:cTn id="113" dur="1" fill="hold">
                                          <p:stCondLst>
                                            <p:cond delay="0"/>
                                          </p:stCondLst>
                                        </p:cTn>
                                        <p:tgtEl>
                                          <p:spTgt spid="1118">
                                            <p:txEl>
                                              <p:pRg st="3" end="3"/>
                                            </p:txEl>
                                          </p:spTgt>
                                        </p:tgtEl>
                                        <p:attrNameLst>
                                          <p:attrName>style.visibility</p:attrName>
                                        </p:attrNameLst>
                                      </p:cBhvr>
                                      <p:to>
                                        <p:strVal val="visible"/>
                                      </p:to>
                                    </p:set>
                                    <p:animEffect transition="in" filter="circle(in)">
                                      <p:cBhvr>
                                        <p:cTn id="114" dur="2000"/>
                                        <p:tgtEl>
                                          <p:spTgt spid="111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54" grpId="0" animBg="1"/>
      <p:bldP spid="53" grpId="0" animBg="1"/>
      <p:bldP spid="15" grpId="0" animBg="1"/>
      <p:bldP spid="1108" grpId="0"/>
      <p:bldP spid="1109" grpId="0" build="p"/>
      <p:bldP spid="1110" grpId="0"/>
      <p:bldP spid="1111" grpId="0" build="p"/>
      <p:bldP spid="1114" grpId="0"/>
      <p:bldP spid="1115" grpId="0"/>
      <p:bldP spid="1116" grpId="0" build="p"/>
      <p:bldP spid="1117" grpId="0"/>
      <p:bldP spid="1118"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64"/>
        <p:cNvGrpSpPr/>
        <p:nvPr/>
      </p:nvGrpSpPr>
      <p:grpSpPr>
        <a:xfrm>
          <a:off x="0" y="0"/>
          <a:ext cx="0" cy="0"/>
          <a:chOff x="0" y="0"/>
          <a:chExt cx="0" cy="0"/>
        </a:xfrm>
      </p:grpSpPr>
      <p:sp>
        <p:nvSpPr>
          <p:cNvPr id="2" name="Snip and Round Single Corner Rectangle 1"/>
          <p:cNvSpPr/>
          <p:nvPr/>
        </p:nvSpPr>
        <p:spPr>
          <a:xfrm>
            <a:off x="107503" y="702779"/>
            <a:ext cx="5514835" cy="4173227"/>
          </a:xfrm>
          <a:prstGeom prst="snip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865" name="Google Shape;865;p40"/>
          <p:cNvSpPr txBox="1">
            <a:spLocks noGrp="1"/>
          </p:cNvSpPr>
          <p:nvPr>
            <p:ph type="title"/>
          </p:nvPr>
        </p:nvSpPr>
        <p:spPr>
          <a:xfrm>
            <a:off x="35496" y="43182"/>
            <a:ext cx="1656184" cy="812440"/>
          </a:xfrm>
          <a:prstGeom prst="rect">
            <a:avLst/>
          </a:prstGeom>
        </p:spPr>
        <p:txBody>
          <a:bodyPr spcFirstLastPara="1" wrap="square" lIns="91425" tIns="0" rIns="0" bIns="0" anchor="ctr" anchorCtr="0">
            <a:noAutofit/>
          </a:bodyPr>
          <a:lstStyle/>
          <a:p>
            <a:pPr marL="0" lvl="0" indent="0" algn="l" rtl="0">
              <a:spcBef>
                <a:spcPts val="0"/>
              </a:spcBef>
              <a:spcAft>
                <a:spcPts val="0"/>
              </a:spcAft>
              <a:buNone/>
            </a:pPr>
            <a:r>
              <a:rPr lang="vi-VN" dirty="0" smtClean="0"/>
              <a:t>B</a:t>
            </a:r>
            <a:r>
              <a:rPr lang="es" dirty="0" smtClean="0"/>
              <a:t>ài 3:</a:t>
            </a:r>
            <a:endParaRPr dirty="0"/>
          </a:p>
        </p:txBody>
      </p:sp>
      <p:sp>
        <p:nvSpPr>
          <p:cNvPr id="866" name="Google Shape;866;p40"/>
          <p:cNvSpPr txBox="1">
            <a:spLocks noGrp="1"/>
          </p:cNvSpPr>
          <p:nvPr>
            <p:ph type="subTitle" idx="1"/>
          </p:nvPr>
        </p:nvSpPr>
        <p:spPr>
          <a:xfrm>
            <a:off x="129244" y="748783"/>
            <a:ext cx="5450868" cy="3767183"/>
          </a:xfrm>
          <a:prstGeom prst="rect">
            <a:avLst/>
          </a:prstGeom>
        </p:spPr>
        <p:txBody>
          <a:bodyPr spcFirstLastPara="1" wrap="square" lIns="91425" tIns="91425" rIns="91425" bIns="91425" anchor="t" anchorCtr="0">
            <a:noAutofit/>
          </a:bodyPr>
          <a:lstStyle/>
          <a:p>
            <a:pPr lvl="0" indent="-457200">
              <a:lnSpc>
                <a:spcPct val="150000"/>
              </a:lnSpc>
              <a:buAutoNum type="alphaLcParenR"/>
            </a:pPr>
            <a:r>
              <a:rPr lang="vi-VN" sz="2000" dirty="0" smtClean="0">
                <a:solidFill>
                  <a:schemeClr val="tx1">
                    <a:lumMod val="50000"/>
                  </a:schemeClr>
                </a:solidFill>
                <a:latin typeface="+mj-lt"/>
              </a:rPr>
              <a:t>Ta </a:t>
            </a:r>
            <a:r>
              <a:rPr lang="vi-VN" sz="2000" dirty="0">
                <a:solidFill>
                  <a:schemeClr val="tx1">
                    <a:lumMod val="50000"/>
                  </a:schemeClr>
                </a:solidFill>
                <a:latin typeface="+mj-lt"/>
              </a:rPr>
              <a:t>có ƯCLN(18, 30) = 6. Hãy viết tập hợp A các ước của 6. Nêu nhận xét về tập hợp ƯC(18, 30) và tập hợp A. </a:t>
            </a:r>
            <a:endParaRPr lang="vi-VN" sz="2000" dirty="0" smtClean="0">
              <a:solidFill>
                <a:schemeClr val="tx1">
                  <a:lumMod val="50000"/>
                </a:schemeClr>
              </a:solidFill>
              <a:latin typeface="+mj-lt"/>
            </a:endParaRPr>
          </a:p>
          <a:p>
            <a:pPr lvl="0" indent="-457200">
              <a:lnSpc>
                <a:spcPct val="150000"/>
              </a:lnSpc>
              <a:buAutoNum type="alphaLcParenR"/>
            </a:pPr>
            <a:r>
              <a:rPr lang="vi-VN" sz="2000" dirty="0" smtClean="0">
                <a:solidFill>
                  <a:schemeClr val="tx1">
                    <a:lumMod val="50000"/>
                  </a:schemeClr>
                </a:solidFill>
                <a:latin typeface="+mj-lt"/>
              </a:rPr>
              <a:t>Cho </a:t>
            </a:r>
            <a:r>
              <a:rPr lang="vi-VN" sz="2000" dirty="0">
                <a:solidFill>
                  <a:schemeClr val="tx1">
                    <a:lumMod val="50000"/>
                  </a:schemeClr>
                </a:solidFill>
                <a:latin typeface="+mj-lt"/>
              </a:rPr>
              <a:t>hai số a và b. Để </a:t>
            </a:r>
            <a:r>
              <a:rPr lang="vi-VN" sz="2000" dirty="0" smtClean="0">
                <a:solidFill>
                  <a:schemeClr val="tx1">
                    <a:lumMod val="50000"/>
                  </a:schemeClr>
                </a:solidFill>
                <a:latin typeface="+mj-lt"/>
              </a:rPr>
              <a:t>tìm </a:t>
            </a:r>
            <a:r>
              <a:rPr lang="vi-VN" sz="2000" dirty="0">
                <a:solidFill>
                  <a:schemeClr val="tx1">
                    <a:lumMod val="50000"/>
                  </a:schemeClr>
                </a:solidFill>
                <a:latin typeface="+mj-lt"/>
              </a:rPr>
              <a:t>tập hợp </a:t>
            </a:r>
            <a:r>
              <a:rPr lang="vi-VN" sz="2000" dirty="0">
                <a:solidFill>
                  <a:schemeClr val="tx1">
                    <a:lumMod val="50000"/>
                  </a:schemeClr>
                </a:solidFill>
                <a:latin typeface="+mj-lt"/>
              </a:rPr>
              <a:t>ƯC</a:t>
            </a:r>
            <a:r>
              <a:rPr lang="vi-VN" sz="2000" dirty="0">
                <a:solidFill>
                  <a:schemeClr val="tx1">
                    <a:lumMod val="50000"/>
                  </a:schemeClr>
                </a:solidFill>
              </a:rPr>
              <a:t> </a:t>
            </a:r>
            <a:r>
              <a:rPr lang="vi-VN" sz="2000" dirty="0" smtClean="0">
                <a:solidFill>
                  <a:schemeClr val="tx1">
                    <a:lumMod val="50000"/>
                  </a:schemeClr>
                </a:solidFill>
                <a:latin typeface="+mj-lt"/>
              </a:rPr>
              <a:t>(</a:t>
            </a:r>
            <a:r>
              <a:rPr lang="vi-VN" sz="2000" dirty="0">
                <a:solidFill>
                  <a:schemeClr val="tx1">
                    <a:lumMod val="50000"/>
                  </a:schemeClr>
                </a:solidFill>
                <a:latin typeface="+mj-lt"/>
              </a:rPr>
              <a:t>a, b), ta có thể </a:t>
            </a:r>
            <a:r>
              <a:rPr lang="vi-VN" sz="2000" dirty="0" smtClean="0">
                <a:solidFill>
                  <a:schemeClr val="tx1">
                    <a:lumMod val="50000"/>
                  </a:schemeClr>
                </a:solidFill>
                <a:latin typeface="+mj-lt"/>
              </a:rPr>
              <a:t>tìm </a:t>
            </a:r>
            <a:r>
              <a:rPr lang="vi-VN" sz="2000" dirty="0">
                <a:solidFill>
                  <a:schemeClr val="tx1">
                    <a:lumMod val="50000"/>
                  </a:schemeClr>
                </a:solidFill>
                <a:latin typeface="+mj-lt"/>
              </a:rPr>
              <a:t>tập hợp các ước của ƯCLN(a, </a:t>
            </a:r>
            <a:r>
              <a:rPr lang="vi-VN" sz="2000" dirty="0" smtClean="0">
                <a:solidFill>
                  <a:schemeClr val="tx1">
                    <a:lumMod val="50000"/>
                  </a:schemeClr>
                </a:solidFill>
                <a:latin typeface="+mj-lt"/>
              </a:rPr>
              <a:t>b). Hãy tìm </a:t>
            </a:r>
            <a:r>
              <a:rPr lang="vi-VN" sz="2000" dirty="0">
                <a:solidFill>
                  <a:schemeClr val="tx1">
                    <a:lumMod val="50000"/>
                  </a:schemeClr>
                </a:solidFill>
                <a:latin typeface="+mj-lt"/>
              </a:rPr>
              <a:t>ƯCLN rồi </a:t>
            </a:r>
            <a:r>
              <a:rPr lang="vi-VN" sz="2000" dirty="0" smtClean="0">
                <a:solidFill>
                  <a:schemeClr val="tx1">
                    <a:lumMod val="50000"/>
                  </a:schemeClr>
                </a:solidFill>
                <a:latin typeface="+mj-lt"/>
              </a:rPr>
              <a:t>tìm </a:t>
            </a:r>
            <a:r>
              <a:rPr lang="vi-VN" sz="2000" dirty="0">
                <a:solidFill>
                  <a:schemeClr val="tx1">
                    <a:lumMod val="50000"/>
                  </a:schemeClr>
                </a:solidFill>
                <a:latin typeface="+mj-lt"/>
              </a:rPr>
              <a:t>tập hợp các ước chung của</a:t>
            </a:r>
            <a:r>
              <a:rPr lang="vi-VN" sz="2000" dirty="0" smtClean="0">
                <a:solidFill>
                  <a:schemeClr val="tx1">
                    <a:lumMod val="50000"/>
                  </a:schemeClr>
                </a:solidFill>
                <a:latin typeface="+mj-lt"/>
              </a:rPr>
              <a:t>:</a:t>
            </a:r>
          </a:p>
          <a:p>
            <a:pPr marL="0" lvl="0" indent="0">
              <a:lnSpc>
                <a:spcPct val="150000"/>
              </a:lnSpc>
            </a:pPr>
            <a:r>
              <a:rPr lang="vi-VN" sz="2000" dirty="0" smtClean="0">
                <a:solidFill>
                  <a:schemeClr val="tx1">
                    <a:lumMod val="50000"/>
                  </a:schemeClr>
                </a:solidFill>
                <a:latin typeface="+mj-lt"/>
              </a:rPr>
              <a:t>    i</a:t>
            </a:r>
            <a:r>
              <a:rPr lang="vi-VN" sz="2000" dirty="0">
                <a:solidFill>
                  <a:schemeClr val="tx1">
                    <a:lumMod val="50000"/>
                  </a:schemeClr>
                </a:solidFill>
                <a:latin typeface="+mj-lt"/>
              </a:rPr>
              <a:t>. 24 và 30</a:t>
            </a:r>
            <a:r>
              <a:rPr lang="vi-VN" sz="2000" dirty="0" smtClean="0">
                <a:solidFill>
                  <a:schemeClr val="tx1">
                    <a:lumMod val="50000"/>
                  </a:schemeClr>
                </a:solidFill>
                <a:latin typeface="+mj-lt"/>
              </a:rPr>
              <a:t>;      </a:t>
            </a:r>
            <a:r>
              <a:rPr lang="vi-VN" sz="2000" dirty="0">
                <a:solidFill>
                  <a:schemeClr val="tx1">
                    <a:lumMod val="50000"/>
                  </a:schemeClr>
                </a:solidFill>
                <a:latin typeface="+mj-lt"/>
              </a:rPr>
              <a:t>ii. 42 và 98; </a:t>
            </a:r>
            <a:r>
              <a:rPr lang="vi-VN" sz="2000" dirty="0" smtClean="0">
                <a:solidFill>
                  <a:schemeClr val="tx1">
                    <a:lumMod val="50000"/>
                  </a:schemeClr>
                </a:solidFill>
                <a:latin typeface="+mj-lt"/>
              </a:rPr>
              <a:t>       ii</a:t>
            </a:r>
            <a:r>
              <a:rPr lang="vi-VN" sz="2000" dirty="0">
                <a:solidFill>
                  <a:schemeClr val="tx1">
                    <a:lumMod val="50000"/>
                  </a:schemeClr>
                </a:solidFill>
                <a:latin typeface="+mj-lt"/>
              </a:rPr>
              <a:t>. 180 </a:t>
            </a:r>
            <a:r>
              <a:rPr lang="vi-VN" sz="2000" dirty="0" smtClean="0">
                <a:solidFill>
                  <a:schemeClr val="tx1">
                    <a:lumMod val="50000"/>
                  </a:schemeClr>
                </a:solidFill>
                <a:latin typeface="+mj-lt"/>
              </a:rPr>
              <a:t>và </a:t>
            </a:r>
            <a:r>
              <a:rPr lang="vi-VN" sz="2000" dirty="0">
                <a:solidFill>
                  <a:schemeClr val="tx1">
                    <a:lumMod val="50000"/>
                  </a:schemeClr>
                </a:solidFill>
                <a:latin typeface="+mj-lt"/>
              </a:rPr>
              <a:t>234</a:t>
            </a:r>
            <a:r>
              <a:rPr lang="vi-VN" sz="2000" dirty="0" smtClean="0">
                <a:solidFill>
                  <a:schemeClr val="tx1">
                    <a:lumMod val="50000"/>
                  </a:schemeClr>
                </a:solidFill>
                <a:latin typeface="+mj-lt"/>
              </a:rPr>
              <a:t>.</a:t>
            </a:r>
            <a:endParaRPr sz="2000" dirty="0">
              <a:solidFill>
                <a:schemeClr val="tx1">
                  <a:lumMod val="50000"/>
                </a:schemeClr>
              </a:solidFill>
              <a:latin typeface="+mj-lt"/>
            </a:endParaRPr>
          </a:p>
        </p:txBody>
      </p:sp>
      <p:grpSp>
        <p:nvGrpSpPr>
          <p:cNvPr id="867" name="Google Shape;867;p40"/>
          <p:cNvGrpSpPr/>
          <p:nvPr/>
        </p:nvGrpSpPr>
        <p:grpSpPr>
          <a:xfrm>
            <a:off x="2857226" y="51470"/>
            <a:ext cx="6971358" cy="4749355"/>
            <a:chOff x="1865920" y="132109"/>
            <a:chExt cx="6971358" cy="4749355"/>
          </a:xfrm>
        </p:grpSpPr>
        <p:sp>
          <p:nvSpPr>
            <p:cNvPr id="870" name="Google Shape;870;p40"/>
            <p:cNvSpPr/>
            <p:nvPr/>
          </p:nvSpPr>
          <p:spPr>
            <a:xfrm>
              <a:off x="4084116" y="1083422"/>
              <a:ext cx="2283715" cy="780024"/>
            </a:xfrm>
            <a:custGeom>
              <a:avLst/>
              <a:gdLst/>
              <a:ahLst/>
              <a:cxnLst/>
              <a:rect l="l" t="t" r="r" b="b"/>
              <a:pathLst>
                <a:path w="37814" h="9462" extrusionOk="0">
                  <a:moveTo>
                    <a:pt x="20674" y="1"/>
                  </a:moveTo>
                  <a:cubicBezTo>
                    <a:pt x="17727" y="1"/>
                    <a:pt x="13839" y="2012"/>
                    <a:pt x="12402" y="7074"/>
                  </a:cubicBezTo>
                  <a:cubicBezTo>
                    <a:pt x="12402" y="7074"/>
                    <a:pt x="12292" y="4363"/>
                    <a:pt x="9508" y="4327"/>
                  </a:cubicBezTo>
                  <a:cubicBezTo>
                    <a:pt x="9488" y="4327"/>
                    <a:pt x="9468" y="4326"/>
                    <a:pt x="9448" y="4326"/>
                  </a:cubicBezTo>
                  <a:cubicBezTo>
                    <a:pt x="6710" y="4326"/>
                    <a:pt x="5679" y="6800"/>
                    <a:pt x="5933" y="8450"/>
                  </a:cubicBezTo>
                  <a:lnTo>
                    <a:pt x="1" y="9462"/>
                  </a:lnTo>
                  <a:lnTo>
                    <a:pt x="37813" y="9462"/>
                  </a:lnTo>
                  <a:lnTo>
                    <a:pt x="32898" y="8993"/>
                  </a:lnTo>
                  <a:cubicBezTo>
                    <a:pt x="32898" y="8993"/>
                    <a:pt x="34274" y="6282"/>
                    <a:pt x="31704" y="4979"/>
                  </a:cubicBezTo>
                  <a:cubicBezTo>
                    <a:pt x="31328" y="4788"/>
                    <a:pt x="30911" y="4706"/>
                    <a:pt x="30472" y="4706"/>
                  </a:cubicBezTo>
                  <a:cubicBezTo>
                    <a:pt x="27913" y="4706"/>
                    <a:pt x="24620" y="7476"/>
                    <a:pt x="24620" y="7476"/>
                  </a:cubicBezTo>
                  <a:cubicBezTo>
                    <a:pt x="24620" y="7476"/>
                    <a:pt x="25850" y="2993"/>
                    <a:pt x="23572" y="928"/>
                  </a:cubicBezTo>
                  <a:cubicBezTo>
                    <a:pt x="22914" y="333"/>
                    <a:pt x="21872" y="1"/>
                    <a:pt x="2067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8" name="Google Shape;868;p40"/>
            <p:cNvSpPr/>
            <p:nvPr/>
          </p:nvSpPr>
          <p:spPr>
            <a:xfrm>
              <a:off x="6454523" y="2652389"/>
              <a:ext cx="2382755" cy="596224"/>
            </a:xfrm>
            <a:custGeom>
              <a:avLst/>
              <a:gdLst/>
              <a:ahLst/>
              <a:cxnLst/>
              <a:rect l="l" t="t" r="r" b="b"/>
              <a:pathLst>
                <a:path w="37814" h="9462" extrusionOk="0">
                  <a:moveTo>
                    <a:pt x="20674" y="1"/>
                  </a:moveTo>
                  <a:cubicBezTo>
                    <a:pt x="17727" y="1"/>
                    <a:pt x="13839" y="2012"/>
                    <a:pt x="12402" y="7074"/>
                  </a:cubicBezTo>
                  <a:cubicBezTo>
                    <a:pt x="12402" y="7074"/>
                    <a:pt x="12292" y="4363"/>
                    <a:pt x="9508" y="4327"/>
                  </a:cubicBezTo>
                  <a:cubicBezTo>
                    <a:pt x="9488" y="4327"/>
                    <a:pt x="9468" y="4326"/>
                    <a:pt x="9448" y="4326"/>
                  </a:cubicBezTo>
                  <a:cubicBezTo>
                    <a:pt x="6710" y="4326"/>
                    <a:pt x="5679" y="6800"/>
                    <a:pt x="5933" y="8450"/>
                  </a:cubicBezTo>
                  <a:lnTo>
                    <a:pt x="1" y="9462"/>
                  </a:lnTo>
                  <a:lnTo>
                    <a:pt x="37813" y="9462"/>
                  </a:lnTo>
                  <a:lnTo>
                    <a:pt x="32898" y="8993"/>
                  </a:lnTo>
                  <a:cubicBezTo>
                    <a:pt x="32898" y="8993"/>
                    <a:pt x="34274" y="6282"/>
                    <a:pt x="31704" y="4979"/>
                  </a:cubicBezTo>
                  <a:cubicBezTo>
                    <a:pt x="31328" y="4788"/>
                    <a:pt x="30911" y="4706"/>
                    <a:pt x="30472" y="4706"/>
                  </a:cubicBezTo>
                  <a:cubicBezTo>
                    <a:pt x="27913" y="4706"/>
                    <a:pt x="24620" y="7476"/>
                    <a:pt x="24620" y="7476"/>
                  </a:cubicBezTo>
                  <a:cubicBezTo>
                    <a:pt x="24620" y="7476"/>
                    <a:pt x="25850" y="2993"/>
                    <a:pt x="23572" y="928"/>
                  </a:cubicBezTo>
                  <a:cubicBezTo>
                    <a:pt x="22914" y="333"/>
                    <a:pt x="21872" y="1"/>
                    <a:pt x="2067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9" name="Google Shape;869;p40"/>
            <p:cNvSpPr/>
            <p:nvPr/>
          </p:nvSpPr>
          <p:spPr>
            <a:xfrm>
              <a:off x="4452025" y="3796675"/>
              <a:ext cx="2382755" cy="596224"/>
            </a:xfrm>
            <a:custGeom>
              <a:avLst/>
              <a:gdLst/>
              <a:ahLst/>
              <a:cxnLst/>
              <a:rect l="l" t="t" r="r" b="b"/>
              <a:pathLst>
                <a:path w="37814" h="9462" extrusionOk="0">
                  <a:moveTo>
                    <a:pt x="20674" y="1"/>
                  </a:moveTo>
                  <a:cubicBezTo>
                    <a:pt x="17727" y="1"/>
                    <a:pt x="13839" y="2012"/>
                    <a:pt x="12402" y="7074"/>
                  </a:cubicBezTo>
                  <a:cubicBezTo>
                    <a:pt x="12402" y="7074"/>
                    <a:pt x="12292" y="4363"/>
                    <a:pt x="9508" y="4327"/>
                  </a:cubicBezTo>
                  <a:cubicBezTo>
                    <a:pt x="9488" y="4327"/>
                    <a:pt x="9468" y="4326"/>
                    <a:pt x="9448" y="4326"/>
                  </a:cubicBezTo>
                  <a:cubicBezTo>
                    <a:pt x="6710" y="4326"/>
                    <a:pt x="5679" y="6800"/>
                    <a:pt x="5933" y="8450"/>
                  </a:cubicBezTo>
                  <a:lnTo>
                    <a:pt x="1" y="9462"/>
                  </a:lnTo>
                  <a:lnTo>
                    <a:pt x="37813" y="9462"/>
                  </a:lnTo>
                  <a:lnTo>
                    <a:pt x="32898" y="8993"/>
                  </a:lnTo>
                  <a:cubicBezTo>
                    <a:pt x="32898" y="8993"/>
                    <a:pt x="34274" y="6282"/>
                    <a:pt x="31704" y="4979"/>
                  </a:cubicBezTo>
                  <a:cubicBezTo>
                    <a:pt x="31328" y="4788"/>
                    <a:pt x="30911" y="4706"/>
                    <a:pt x="30472" y="4706"/>
                  </a:cubicBezTo>
                  <a:cubicBezTo>
                    <a:pt x="27913" y="4706"/>
                    <a:pt x="24620" y="7476"/>
                    <a:pt x="24620" y="7476"/>
                  </a:cubicBezTo>
                  <a:cubicBezTo>
                    <a:pt x="24620" y="7476"/>
                    <a:pt x="25850" y="2993"/>
                    <a:pt x="23572" y="928"/>
                  </a:cubicBezTo>
                  <a:cubicBezTo>
                    <a:pt x="22914" y="333"/>
                    <a:pt x="21872" y="1"/>
                    <a:pt x="2067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71" name="Google Shape;871;p40"/>
            <p:cNvGrpSpPr/>
            <p:nvPr/>
          </p:nvGrpSpPr>
          <p:grpSpPr>
            <a:xfrm>
              <a:off x="5279876" y="132109"/>
              <a:ext cx="3016388" cy="4749355"/>
              <a:chOff x="5279876" y="132109"/>
              <a:chExt cx="3016388" cy="4749355"/>
            </a:xfrm>
          </p:grpSpPr>
          <p:sp>
            <p:nvSpPr>
              <p:cNvPr id="872" name="Google Shape;872;p40"/>
              <p:cNvSpPr/>
              <p:nvPr/>
            </p:nvSpPr>
            <p:spPr>
              <a:xfrm rot="-531876">
                <a:off x="7872148" y="3650425"/>
                <a:ext cx="6047" cy="12192"/>
              </a:xfrm>
              <a:custGeom>
                <a:avLst/>
                <a:gdLst/>
                <a:ahLst/>
                <a:cxnLst/>
                <a:rect l="l" t="t" r="r" b="b"/>
                <a:pathLst>
                  <a:path w="61" h="123" extrusionOk="0">
                    <a:moveTo>
                      <a:pt x="37" y="1"/>
                    </a:moveTo>
                    <a:cubicBezTo>
                      <a:pt x="24" y="1"/>
                      <a:pt x="18" y="25"/>
                      <a:pt x="12" y="37"/>
                    </a:cubicBezTo>
                    <a:cubicBezTo>
                      <a:pt x="6" y="68"/>
                      <a:pt x="0" y="98"/>
                      <a:pt x="6" y="123"/>
                    </a:cubicBezTo>
                    <a:cubicBezTo>
                      <a:pt x="37" y="110"/>
                      <a:pt x="61" y="80"/>
                      <a:pt x="61" y="43"/>
                    </a:cubicBezTo>
                    <a:cubicBezTo>
                      <a:pt x="61" y="31"/>
                      <a:pt x="61" y="13"/>
                      <a:pt x="49" y="7"/>
                    </a:cubicBezTo>
                    <a:cubicBezTo>
                      <a:pt x="49" y="1"/>
                      <a:pt x="43" y="1"/>
                      <a:pt x="3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3" name="Google Shape;873;p40"/>
              <p:cNvSpPr/>
              <p:nvPr/>
            </p:nvSpPr>
            <p:spPr>
              <a:xfrm rot="-531876">
                <a:off x="7521907" y="2782339"/>
                <a:ext cx="209548" cy="344456"/>
              </a:xfrm>
              <a:custGeom>
                <a:avLst/>
                <a:gdLst/>
                <a:ahLst/>
                <a:cxnLst/>
                <a:rect l="l" t="t" r="r" b="b"/>
                <a:pathLst>
                  <a:path w="2114" h="3475" extrusionOk="0">
                    <a:moveTo>
                      <a:pt x="1280" y="1"/>
                    </a:moveTo>
                    <a:cubicBezTo>
                      <a:pt x="1207" y="1"/>
                      <a:pt x="893" y="837"/>
                      <a:pt x="810" y="1062"/>
                    </a:cubicBezTo>
                    <a:cubicBezTo>
                      <a:pt x="764" y="940"/>
                      <a:pt x="633" y="634"/>
                      <a:pt x="590" y="634"/>
                    </a:cubicBezTo>
                    <a:cubicBezTo>
                      <a:pt x="588" y="634"/>
                      <a:pt x="586" y="635"/>
                      <a:pt x="585" y="636"/>
                    </a:cubicBezTo>
                    <a:cubicBezTo>
                      <a:pt x="475" y="733"/>
                      <a:pt x="646" y="1300"/>
                      <a:pt x="688" y="1428"/>
                    </a:cubicBezTo>
                    <a:lnTo>
                      <a:pt x="0" y="3018"/>
                    </a:lnTo>
                    <a:cubicBezTo>
                      <a:pt x="305" y="3182"/>
                      <a:pt x="621" y="3340"/>
                      <a:pt x="950" y="3474"/>
                    </a:cubicBezTo>
                    <a:lnTo>
                      <a:pt x="1480" y="1763"/>
                    </a:lnTo>
                    <a:cubicBezTo>
                      <a:pt x="1565" y="1617"/>
                      <a:pt x="2114" y="685"/>
                      <a:pt x="2071" y="636"/>
                    </a:cubicBezTo>
                    <a:cubicBezTo>
                      <a:pt x="2068" y="633"/>
                      <a:pt x="2064" y="631"/>
                      <a:pt x="2059" y="631"/>
                    </a:cubicBezTo>
                    <a:cubicBezTo>
                      <a:pt x="1980" y="631"/>
                      <a:pt x="1639" y="1032"/>
                      <a:pt x="1639" y="1032"/>
                    </a:cubicBezTo>
                    <a:cubicBezTo>
                      <a:pt x="1639" y="1032"/>
                      <a:pt x="2034" y="246"/>
                      <a:pt x="1967" y="167"/>
                    </a:cubicBezTo>
                    <a:cubicBezTo>
                      <a:pt x="1965" y="163"/>
                      <a:pt x="1961" y="162"/>
                      <a:pt x="1956" y="162"/>
                    </a:cubicBezTo>
                    <a:cubicBezTo>
                      <a:pt x="1861" y="162"/>
                      <a:pt x="1395" y="916"/>
                      <a:pt x="1395" y="916"/>
                    </a:cubicBezTo>
                    <a:cubicBezTo>
                      <a:pt x="1395" y="916"/>
                      <a:pt x="1724" y="106"/>
                      <a:pt x="1681" y="63"/>
                    </a:cubicBezTo>
                    <a:cubicBezTo>
                      <a:pt x="1680" y="62"/>
                      <a:pt x="1679" y="62"/>
                      <a:pt x="1677" y="62"/>
                    </a:cubicBezTo>
                    <a:cubicBezTo>
                      <a:pt x="1614" y="62"/>
                      <a:pt x="1157" y="813"/>
                      <a:pt x="1157" y="813"/>
                    </a:cubicBezTo>
                    <a:cubicBezTo>
                      <a:pt x="1157" y="813"/>
                      <a:pt x="1352" y="57"/>
                      <a:pt x="1285" y="3"/>
                    </a:cubicBezTo>
                    <a:cubicBezTo>
                      <a:pt x="1284" y="1"/>
                      <a:pt x="1282" y="1"/>
                      <a:pt x="128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40"/>
              <p:cNvSpPr/>
              <p:nvPr/>
            </p:nvSpPr>
            <p:spPr>
              <a:xfrm rot="-531876">
                <a:off x="7400711" y="3062926"/>
                <a:ext cx="301932" cy="612289"/>
              </a:xfrm>
              <a:custGeom>
                <a:avLst/>
                <a:gdLst/>
                <a:ahLst/>
                <a:cxnLst/>
                <a:rect l="l" t="t" r="r" b="b"/>
                <a:pathLst>
                  <a:path w="3046" h="6177" extrusionOk="0">
                    <a:moveTo>
                      <a:pt x="1907" y="0"/>
                    </a:moveTo>
                    <a:lnTo>
                      <a:pt x="0" y="4629"/>
                    </a:lnTo>
                    <a:lnTo>
                      <a:pt x="1145" y="6176"/>
                    </a:lnTo>
                    <a:lnTo>
                      <a:pt x="3046" y="287"/>
                    </a:lnTo>
                    <a:cubicBezTo>
                      <a:pt x="2717" y="213"/>
                      <a:pt x="2230" y="86"/>
                      <a:pt x="190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40"/>
              <p:cNvSpPr/>
              <p:nvPr/>
            </p:nvSpPr>
            <p:spPr>
              <a:xfrm rot="-531876">
                <a:off x="6723672" y="2906788"/>
                <a:ext cx="210242" cy="344456"/>
              </a:xfrm>
              <a:custGeom>
                <a:avLst/>
                <a:gdLst/>
                <a:ahLst/>
                <a:cxnLst/>
                <a:rect l="l" t="t" r="r" b="b"/>
                <a:pathLst>
                  <a:path w="2121" h="3475" extrusionOk="0">
                    <a:moveTo>
                      <a:pt x="840" y="1"/>
                    </a:moveTo>
                    <a:cubicBezTo>
                      <a:pt x="838" y="1"/>
                      <a:pt x="837" y="1"/>
                      <a:pt x="835" y="3"/>
                    </a:cubicBezTo>
                    <a:cubicBezTo>
                      <a:pt x="762" y="57"/>
                      <a:pt x="963" y="813"/>
                      <a:pt x="963" y="813"/>
                    </a:cubicBezTo>
                    <a:cubicBezTo>
                      <a:pt x="963" y="813"/>
                      <a:pt x="506" y="62"/>
                      <a:pt x="443" y="62"/>
                    </a:cubicBezTo>
                    <a:cubicBezTo>
                      <a:pt x="441" y="62"/>
                      <a:pt x="440" y="62"/>
                      <a:pt x="439" y="63"/>
                    </a:cubicBezTo>
                    <a:cubicBezTo>
                      <a:pt x="396" y="106"/>
                      <a:pt x="719" y="916"/>
                      <a:pt x="719" y="916"/>
                    </a:cubicBezTo>
                    <a:cubicBezTo>
                      <a:pt x="719" y="916"/>
                      <a:pt x="259" y="162"/>
                      <a:pt x="158" y="162"/>
                    </a:cubicBezTo>
                    <a:cubicBezTo>
                      <a:pt x="154" y="162"/>
                      <a:pt x="150" y="163"/>
                      <a:pt x="147" y="167"/>
                    </a:cubicBezTo>
                    <a:cubicBezTo>
                      <a:pt x="80" y="246"/>
                      <a:pt x="476" y="1032"/>
                      <a:pt x="476" y="1032"/>
                    </a:cubicBezTo>
                    <a:cubicBezTo>
                      <a:pt x="476" y="1032"/>
                      <a:pt x="135" y="631"/>
                      <a:pt x="60" y="631"/>
                    </a:cubicBezTo>
                    <a:cubicBezTo>
                      <a:pt x="55" y="631"/>
                      <a:pt x="52" y="633"/>
                      <a:pt x="49" y="636"/>
                    </a:cubicBezTo>
                    <a:cubicBezTo>
                      <a:pt x="0" y="685"/>
                      <a:pt x="549" y="1617"/>
                      <a:pt x="634" y="1763"/>
                    </a:cubicBezTo>
                    <a:lnTo>
                      <a:pt x="1170" y="3474"/>
                    </a:lnTo>
                    <a:cubicBezTo>
                      <a:pt x="1493" y="3340"/>
                      <a:pt x="1809" y="3182"/>
                      <a:pt x="2120" y="3018"/>
                    </a:cubicBezTo>
                    <a:lnTo>
                      <a:pt x="1432" y="1428"/>
                    </a:lnTo>
                    <a:cubicBezTo>
                      <a:pt x="1468" y="1300"/>
                      <a:pt x="1645" y="733"/>
                      <a:pt x="1535" y="636"/>
                    </a:cubicBezTo>
                    <a:cubicBezTo>
                      <a:pt x="1533" y="635"/>
                      <a:pt x="1531" y="634"/>
                      <a:pt x="1529" y="634"/>
                    </a:cubicBezTo>
                    <a:cubicBezTo>
                      <a:pt x="1481" y="634"/>
                      <a:pt x="1356" y="940"/>
                      <a:pt x="1304" y="1062"/>
                    </a:cubicBezTo>
                    <a:cubicBezTo>
                      <a:pt x="1221" y="837"/>
                      <a:pt x="913" y="1"/>
                      <a:pt x="84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6" name="Google Shape;876;p40"/>
              <p:cNvSpPr/>
              <p:nvPr/>
            </p:nvSpPr>
            <p:spPr>
              <a:xfrm rot="-531876">
                <a:off x="6875739" y="3144807"/>
                <a:ext cx="301932" cy="612289"/>
              </a:xfrm>
              <a:custGeom>
                <a:avLst/>
                <a:gdLst/>
                <a:ahLst/>
                <a:cxnLst/>
                <a:rect l="l" t="t" r="r" b="b"/>
                <a:pathLst>
                  <a:path w="3046" h="6177" extrusionOk="0">
                    <a:moveTo>
                      <a:pt x="1139" y="0"/>
                    </a:moveTo>
                    <a:cubicBezTo>
                      <a:pt x="810" y="86"/>
                      <a:pt x="323" y="213"/>
                      <a:pt x="0" y="287"/>
                    </a:cubicBezTo>
                    <a:lnTo>
                      <a:pt x="1895" y="6176"/>
                    </a:lnTo>
                    <a:lnTo>
                      <a:pt x="3046" y="4629"/>
                    </a:lnTo>
                    <a:lnTo>
                      <a:pt x="1139"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7" name="Google Shape;877;p40"/>
              <p:cNvSpPr/>
              <p:nvPr/>
            </p:nvSpPr>
            <p:spPr>
              <a:xfrm rot="-531876">
                <a:off x="7191000" y="3557476"/>
                <a:ext cx="251874" cy="56302"/>
              </a:xfrm>
              <a:custGeom>
                <a:avLst/>
                <a:gdLst/>
                <a:ahLst/>
                <a:cxnLst/>
                <a:rect l="l" t="t" r="r" b="b"/>
                <a:pathLst>
                  <a:path w="2541" h="568" extrusionOk="0">
                    <a:moveTo>
                      <a:pt x="189" y="1"/>
                    </a:moveTo>
                    <a:cubicBezTo>
                      <a:pt x="134" y="25"/>
                      <a:pt x="67" y="50"/>
                      <a:pt x="0" y="74"/>
                    </a:cubicBezTo>
                    <a:cubicBezTo>
                      <a:pt x="6" y="86"/>
                      <a:pt x="18" y="92"/>
                      <a:pt x="18" y="98"/>
                    </a:cubicBezTo>
                    <a:cubicBezTo>
                      <a:pt x="360" y="391"/>
                      <a:pt x="798" y="567"/>
                      <a:pt x="1273" y="567"/>
                    </a:cubicBezTo>
                    <a:cubicBezTo>
                      <a:pt x="1748" y="567"/>
                      <a:pt x="2181" y="397"/>
                      <a:pt x="2516" y="111"/>
                    </a:cubicBezTo>
                    <a:cubicBezTo>
                      <a:pt x="2522" y="98"/>
                      <a:pt x="2534" y="92"/>
                      <a:pt x="2540" y="80"/>
                    </a:cubicBezTo>
                    <a:cubicBezTo>
                      <a:pt x="2473" y="56"/>
                      <a:pt x="2412" y="25"/>
                      <a:pt x="2351" y="7"/>
                    </a:cubicBezTo>
                    <a:cubicBezTo>
                      <a:pt x="2065" y="251"/>
                      <a:pt x="1687" y="403"/>
                      <a:pt x="1273" y="403"/>
                    </a:cubicBezTo>
                    <a:cubicBezTo>
                      <a:pt x="859" y="403"/>
                      <a:pt x="481" y="251"/>
                      <a:pt x="189" y="1"/>
                    </a:cubicBezTo>
                    <a:close/>
                  </a:path>
                </a:pathLst>
              </a:custGeom>
              <a:solidFill>
                <a:srgbClr val="235A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40"/>
              <p:cNvSpPr/>
              <p:nvPr/>
            </p:nvSpPr>
            <p:spPr>
              <a:xfrm rot="-531876">
                <a:off x="7165002" y="3489061"/>
                <a:ext cx="294795" cy="139467"/>
              </a:xfrm>
              <a:custGeom>
                <a:avLst/>
                <a:gdLst/>
                <a:ahLst/>
                <a:cxnLst/>
                <a:rect l="l" t="t" r="r" b="b"/>
                <a:pathLst>
                  <a:path w="2974" h="1407" extrusionOk="0">
                    <a:moveTo>
                      <a:pt x="659" y="1"/>
                    </a:moveTo>
                    <a:lnTo>
                      <a:pt x="659" y="591"/>
                    </a:lnTo>
                    <a:cubicBezTo>
                      <a:pt x="659" y="591"/>
                      <a:pt x="348" y="719"/>
                      <a:pt x="1" y="865"/>
                    </a:cubicBezTo>
                    <a:cubicBezTo>
                      <a:pt x="165" y="1012"/>
                      <a:pt x="324" y="1170"/>
                      <a:pt x="519" y="1274"/>
                    </a:cubicBezTo>
                    <a:cubicBezTo>
                      <a:pt x="707" y="1370"/>
                      <a:pt x="908" y="1406"/>
                      <a:pt x="1113" y="1406"/>
                    </a:cubicBezTo>
                    <a:cubicBezTo>
                      <a:pt x="1466" y="1406"/>
                      <a:pt x="1830" y="1299"/>
                      <a:pt x="2157" y="1207"/>
                    </a:cubicBezTo>
                    <a:cubicBezTo>
                      <a:pt x="2364" y="1146"/>
                      <a:pt x="2577" y="1079"/>
                      <a:pt x="2772" y="981"/>
                    </a:cubicBezTo>
                    <a:cubicBezTo>
                      <a:pt x="2839" y="945"/>
                      <a:pt x="2906" y="908"/>
                      <a:pt x="2973" y="865"/>
                    </a:cubicBezTo>
                    <a:cubicBezTo>
                      <a:pt x="2626" y="719"/>
                      <a:pt x="2309" y="591"/>
                      <a:pt x="2309" y="591"/>
                    </a:cubicBezTo>
                    <a:lnTo>
                      <a:pt x="2309"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9" name="Google Shape;879;p40"/>
              <p:cNvSpPr/>
              <p:nvPr/>
            </p:nvSpPr>
            <p:spPr>
              <a:xfrm rot="-531876">
                <a:off x="7107112" y="3554622"/>
                <a:ext cx="494034" cy="543497"/>
              </a:xfrm>
              <a:custGeom>
                <a:avLst/>
                <a:gdLst/>
                <a:ahLst/>
                <a:cxnLst/>
                <a:rect l="l" t="t" r="r" b="b"/>
                <a:pathLst>
                  <a:path w="4984" h="5483" extrusionOk="0">
                    <a:moveTo>
                      <a:pt x="1414" y="1"/>
                    </a:moveTo>
                    <a:cubicBezTo>
                      <a:pt x="988" y="171"/>
                      <a:pt x="141" y="525"/>
                      <a:pt x="80" y="634"/>
                    </a:cubicBezTo>
                    <a:cubicBezTo>
                      <a:pt x="1" y="774"/>
                      <a:pt x="628" y="4131"/>
                      <a:pt x="671" y="4252"/>
                    </a:cubicBezTo>
                    <a:cubicBezTo>
                      <a:pt x="714" y="4374"/>
                      <a:pt x="1706" y="5440"/>
                      <a:pt x="2492" y="5483"/>
                    </a:cubicBezTo>
                    <a:cubicBezTo>
                      <a:pt x="3272" y="5440"/>
                      <a:pt x="4271" y="4374"/>
                      <a:pt x="4307" y="4252"/>
                    </a:cubicBezTo>
                    <a:cubicBezTo>
                      <a:pt x="4350" y="4131"/>
                      <a:pt x="4983" y="774"/>
                      <a:pt x="4898" y="634"/>
                    </a:cubicBezTo>
                    <a:cubicBezTo>
                      <a:pt x="4843" y="531"/>
                      <a:pt x="4009" y="178"/>
                      <a:pt x="3576" y="7"/>
                    </a:cubicBezTo>
                    <a:cubicBezTo>
                      <a:pt x="3290" y="251"/>
                      <a:pt x="2912" y="403"/>
                      <a:pt x="2498" y="403"/>
                    </a:cubicBezTo>
                    <a:cubicBezTo>
                      <a:pt x="2084" y="403"/>
                      <a:pt x="1706" y="251"/>
                      <a:pt x="141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0" name="Google Shape;880;p40"/>
              <p:cNvSpPr/>
              <p:nvPr/>
            </p:nvSpPr>
            <p:spPr>
              <a:xfrm rot="-531876">
                <a:off x="7537884" y="3185984"/>
                <a:ext cx="106360" cy="111515"/>
              </a:xfrm>
              <a:custGeom>
                <a:avLst/>
                <a:gdLst/>
                <a:ahLst/>
                <a:cxnLst/>
                <a:rect l="l" t="t" r="r" b="b"/>
                <a:pathLst>
                  <a:path w="1073" h="1125" extrusionOk="0">
                    <a:moveTo>
                      <a:pt x="402" y="1"/>
                    </a:moveTo>
                    <a:cubicBezTo>
                      <a:pt x="146" y="1"/>
                      <a:pt x="44" y="327"/>
                      <a:pt x="44" y="327"/>
                    </a:cubicBezTo>
                    <a:lnTo>
                      <a:pt x="1" y="1125"/>
                    </a:lnTo>
                    <a:cubicBezTo>
                      <a:pt x="823" y="1125"/>
                      <a:pt x="1073" y="369"/>
                      <a:pt x="640" y="83"/>
                    </a:cubicBezTo>
                    <a:cubicBezTo>
                      <a:pt x="549" y="24"/>
                      <a:pt x="470" y="1"/>
                      <a:pt x="40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1" name="Google Shape;881;p40"/>
              <p:cNvSpPr/>
              <p:nvPr/>
            </p:nvSpPr>
            <p:spPr>
              <a:xfrm rot="-531876">
                <a:off x="6910958" y="3283814"/>
                <a:ext cx="105765" cy="111515"/>
              </a:xfrm>
              <a:custGeom>
                <a:avLst/>
                <a:gdLst/>
                <a:ahLst/>
                <a:cxnLst/>
                <a:rect l="l" t="t" r="r" b="b"/>
                <a:pathLst>
                  <a:path w="1067" h="1125" extrusionOk="0">
                    <a:moveTo>
                      <a:pt x="672" y="1"/>
                    </a:moveTo>
                    <a:cubicBezTo>
                      <a:pt x="603" y="1"/>
                      <a:pt x="524" y="24"/>
                      <a:pt x="433" y="83"/>
                    </a:cubicBezTo>
                    <a:cubicBezTo>
                      <a:pt x="0" y="369"/>
                      <a:pt x="250" y="1125"/>
                      <a:pt x="1066" y="1125"/>
                    </a:cubicBezTo>
                    <a:lnTo>
                      <a:pt x="1030" y="327"/>
                    </a:lnTo>
                    <a:cubicBezTo>
                      <a:pt x="1030" y="327"/>
                      <a:pt x="927" y="1"/>
                      <a:pt x="67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2" name="Google Shape;882;p40"/>
              <p:cNvSpPr/>
              <p:nvPr/>
            </p:nvSpPr>
            <p:spPr>
              <a:xfrm rot="-531876">
                <a:off x="6970677" y="3064657"/>
                <a:ext cx="611694" cy="437633"/>
              </a:xfrm>
              <a:custGeom>
                <a:avLst/>
                <a:gdLst/>
                <a:ahLst/>
                <a:cxnLst/>
                <a:rect l="l" t="t" r="r" b="b"/>
                <a:pathLst>
                  <a:path w="6171" h="4415" extrusionOk="0">
                    <a:moveTo>
                      <a:pt x="2976" y="0"/>
                    </a:moveTo>
                    <a:cubicBezTo>
                      <a:pt x="2768" y="0"/>
                      <a:pt x="2561" y="17"/>
                      <a:pt x="2357" y="53"/>
                    </a:cubicBezTo>
                    <a:cubicBezTo>
                      <a:pt x="1669" y="169"/>
                      <a:pt x="688" y="540"/>
                      <a:pt x="420" y="1783"/>
                    </a:cubicBezTo>
                    <a:cubicBezTo>
                      <a:pt x="0" y="3720"/>
                      <a:pt x="1620" y="4414"/>
                      <a:pt x="3076" y="4414"/>
                    </a:cubicBezTo>
                    <a:lnTo>
                      <a:pt x="3088" y="4414"/>
                    </a:lnTo>
                    <a:cubicBezTo>
                      <a:pt x="4544" y="4414"/>
                      <a:pt x="6170" y="3720"/>
                      <a:pt x="5750" y="1783"/>
                    </a:cubicBezTo>
                    <a:cubicBezTo>
                      <a:pt x="5464" y="473"/>
                      <a:pt x="4270" y="126"/>
                      <a:pt x="3508" y="35"/>
                    </a:cubicBezTo>
                    <a:cubicBezTo>
                      <a:pt x="3332" y="12"/>
                      <a:pt x="3154" y="0"/>
                      <a:pt x="297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3" name="Google Shape;883;p40"/>
              <p:cNvSpPr/>
              <p:nvPr/>
            </p:nvSpPr>
            <p:spPr>
              <a:xfrm rot="-531876">
                <a:off x="6989552" y="3066006"/>
                <a:ext cx="539235" cy="213017"/>
              </a:xfrm>
              <a:custGeom>
                <a:avLst/>
                <a:gdLst/>
                <a:ahLst/>
                <a:cxnLst/>
                <a:rect l="l" t="t" r="r" b="b"/>
                <a:pathLst>
                  <a:path w="5440" h="2149" extrusionOk="0">
                    <a:moveTo>
                      <a:pt x="2611" y="0"/>
                    </a:moveTo>
                    <a:cubicBezTo>
                      <a:pt x="2403" y="0"/>
                      <a:pt x="2196" y="17"/>
                      <a:pt x="1992" y="53"/>
                    </a:cubicBezTo>
                    <a:cubicBezTo>
                      <a:pt x="1304" y="169"/>
                      <a:pt x="323" y="540"/>
                      <a:pt x="55" y="1783"/>
                    </a:cubicBezTo>
                    <a:cubicBezTo>
                      <a:pt x="31" y="1911"/>
                      <a:pt x="13" y="2033"/>
                      <a:pt x="1" y="2148"/>
                    </a:cubicBezTo>
                    <a:cubicBezTo>
                      <a:pt x="329" y="1009"/>
                      <a:pt x="1280" y="650"/>
                      <a:pt x="1962" y="534"/>
                    </a:cubicBezTo>
                    <a:cubicBezTo>
                      <a:pt x="2175" y="498"/>
                      <a:pt x="2391" y="481"/>
                      <a:pt x="2606" y="481"/>
                    </a:cubicBezTo>
                    <a:cubicBezTo>
                      <a:pt x="2790" y="481"/>
                      <a:pt x="2973" y="494"/>
                      <a:pt x="3156" y="516"/>
                    </a:cubicBezTo>
                    <a:cubicBezTo>
                      <a:pt x="3911" y="607"/>
                      <a:pt x="5074" y="942"/>
                      <a:pt x="5440" y="2148"/>
                    </a:cubicBezTo>
                    <a:cubicBezTo>
                      <a:pt x="5428" y="2033"/>
                      <a:pt x="5409" y="1911"/>
                      <a:pt x="5385" y="1783"/>
                    </a:cubicBezTo>
                    <a:cubicBezTo>
                      <a:pt x="5099" y="473"/>
                      <a:pt x="3905" y="126"/>
                      <a:pt x="3143" y="35"/>
                    </a:cubicBezTo>
                    <a:cubicBezTo>
                      <a:pt x="2967" y="12"/>
                      <a:pt x="2789" y="0"/>
                      <a:pt x="261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4" name="Google Shape;884;p40"/>
              <p:cNvSpPr/>
              <p:nvPr/>
            </p:nvSpPr>
            <p:spPr>
              <a:xfrm rot="-531876">
                <a:off x="7088157" y="2962434"/>
                <a:ext cx="309168" cy="181793"/>
              </a:xfrm>
              <a:custGeom>
                <a:avLst/>
                <a:gdLst/>
                <a:ahLst/>
                <a:cxnLst/>
                <a:rect l="l" t="t" r="r" b="b"/>
                <a:pathLst>
                  <a:path w="3119" h="1834" extrusionOk="0">
                    <a:moveTo>
                      <a:pt x="1198" y="0"/>
                    </a:moveTo>
                    <a:cubicBezTo>
                      <a:pt x="1176" y="0"/>
                      <a:pt x="1152" y="6"/>
                      <a:pt x="1127" y="19"/>
                    </a:cubicBezTo>
                    <a:cubicBezTo>
                      <a:pt x="774" y="195"/>
                      <a:pt x="1115" y="1066"/>
                      <a:pt x="1115" y="1066"/>
                    </a:cubicBezTo>
                    <a:cubicBezTo>
                      <a:pt x="1115" y="1066"/>
                      <a:pt x="915" y="575"/>
                      <a:pt x="743" y="575"/>
                    </a:cubicBezTo>
                    <a:cubicBezTo>
                      <a:pt x="718" y="575"/>
                      <a:pt x="693" y="586"/>
                      <a:pt x="670" y="610"/>
                    </a:cubicBezTo>
                    <a:cubicBezTo>
                      <a:pt x="554" y="719"/>
                      <a:pt x="652" y="951"/>
                      <a:pt x="743" y="1121"/>
                    </a:cubicBezTo>
                    <a:cubicBezTo>
                      <a:pt x="512" y="1164"/>
                      <a:pt x="250" y="1237"/>
                      <a:pt x="0" y="1365"/>
                    </a:cubicBezTo>
                    <a:cubicBezTo>
                      <a:pt x="305" y="1645"/>
                      <a:pt x="908" y="1834"/>
                      <a:pt x="1596" y="1834"/>
                    </a:cubicBezTo>
                    <a:cubicBezTo>
                      <a:pt x="2236" y="1834"/>
                      <a:pt x="2796" y="1676"/>
                      <a:pt x="3119" y="1426"/>
                    </a:cubicBezTo>
                    <a:cubicBezTo>
                      <a:pt x="2875" y="1304"/>
                      <a:pt x="2625" y="1219"/>
                      <a:pt x="2388" y="1164"/>
                    </a:cubicBezTo>
                    <a:cubicBezTo>
                      <a:pt x="2449" y="963"/>
                      <a:pt x="2516" y="652"/>
                      <a:pt x="2376" y="604"/>
                    </a:cubicBezTo>
                    <a:cubicBezTo>
                      <a:pt x="2362" y="599"/>
                      <a:pt x="2349" y="596"/>
                      <a:pt x="2336" y="596"/>
                    </a:cubicBezTo>
                    <a:cubicBezTo>
                      <a:pt x="2148" y="596"/>
                      <a:pt x="1967" y="1045"/>
                      <a:pt x="1955" y="1091"/>
                    </a:cubicBezTo>
                    <a:lnTo>
                      <a:pt x="1949" y="1091"/>
                    </a:lnTo>
                    <a:cubicBezTo>
                      <a:pt x="1968" y="1042"/>
                      <a:pt x="2229" y="250"/>
                      <a:pt x="1949" y="141"/>
                    </a:cubicBezTo>
                    <a:cubicBezTo>
                      <a:pt x="1933" y="133"/>
                      <a:pt x="1916" y="130"/>
                      <a:pt x="1901" y="130"/>
                    </a:cubicBezTo>
                    <a:cubicBezTo>
                      <a:pt x="1647" y="130"/>
                      <a:pt x="1523" y="999"/>
                      <a:pt x="1523" y="999"/>
                    </a:cubicBezTo>
                    <a:cubicBezTo>
                      <a:pt x="1523" y="999"/>
                      <a:pt x="1486" y="0"/>
                      <a:pt x="11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5" name="Google Shape;885;p40"/>
              <p:cNvSpPr/>
              <p:nvPr/>
            </p:nvSpPr>
            <p:spPr>
              <a:xfrm rot="-531876">
                <a:off x="7242055" y="3252969"/>
                <a:ext cx="64629" cy="33900"/>
              </a:xfrm>
              <a:custGeom>
                <a:avLst/>
                <a:gdLst/>
                <a:ahLst/>
                <a:cxnLst/>
                <a:rect l="l" t="t" r="r" b="b"/>
                <a:pathLst>
                  <a:path w="652" h="342" extrusionOk="0">
                    <a:moveTo>
                      <a:pt x="323" y="1"/>
                    </a:moveTo>
                    <a:cubicBezTo>
                      <a:pt x="146" y="1"/>
                      <a:pt x="0" y="147"/>
                      <a:pt x="0" y="330"/>
                    </a:cubicBezTo>
                    <a:cubicBezTo>
                      <a:pt x="0" y="336"/>
                      <a:pt x="6" y="342"/>
                      <a:pt x="12" y="342"/>
                    </a:cubicBezTo>
                    <a:cubicBezTo>
                      <a:pt x="19" y="342"/>
                      <a:pt x="25" y="336"/>
                      <a:pt x="25" y="330"/>
                    </a:cubicBezTo>
                    <a:cubicBezTo>
                      <a:pt x="25" y="159"/>
                      <a:pt x="159" y="25"/>
                      <a:pt x="323" y="25"/>
                    </a:cubicBezTo>
                    <a:cubicBezTo>
                      <a:pt x="494" y="25"/>
                      <a:pt x="628" y="159"/>
                      <a:pt x="628" y="330"/>
                    </a:cubicBezTo>
                    <a:cubicBezTo>
                      <a:pt x="628" y="336"/>
                      <a:pt x="634" y="342"/>
                      <a:pt x="640" y="342"/>
                    </a:cubicBezTo>
                    <a:cubicBezTo>
                      <a:pt x="646" y="342"/>
                      <a:pt x="652" y="336"/>
                      <a:pt x="652" y="330"/>
                    </a:cubicBezTo>
                    <a:cubicBezTo>
                      <a:pt x="652" y="147"/>
                      <a:pt x="506" y="1"/>
                      <a:pt x="32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6" name="Google Shape;886;p40"/>
              <p:cNvSpPr/>
              <p:nvPr/>
            </p:nvSpPr>
            <p:spPr>
              <a:xfrm rot="-531876">
                <a:off x="7276515" y="3336159"/>
                <a:ext cx="27259" cy="45994"/>
              </a:xfrm>
              <a:custGeom>
                <a:avLst/>
                <a:gdLst/>
                <a:ahLst/>
                <a:cxnLst/>
                <a:rect l="l" t="t" r="r" b="b"/>
                <a:pathLst>
                  <a:path w="275" h="464" extrusionOk="0">
                    <a:moveTo>
                      <a:pt x="134" y="0"/>
                    </a:moveTo>
                    <a:cubicBezTo>
                      <a:pt x="61" y="0"/>
                      <a:pt x="0" y="104"/>
                      <a:pt x="0" y="232"/>
                    </a:cubicBezTo>
                    <a:cubicBezTo>
                      <a:pt x="0" y="360"/>
                      <a:pt x="61" y="463"/>
                      <a:pt x="134" y="463"/>
                    </a:cubicBezTo>
                    <a:cubicBezTo>
                      <a:pt x="214" y="463"/>
                      <a:pt x="274" y="360"/>
                      <a:pt x="274" y="232"/>
                    </a:cubicBezTo>
                    <a:cubicBezTo>
                      <a:pt x="274" y="104"/>
                      <a:pt x="214" y="0"/>
                      <a:pt x="1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7" name="Google Shape;887;p40"/>
              <p:cNvSpPr/>
              <p:nvPr/>
            </p:nvSpPr>
            <p:spPr>
              <a:xfrm rot="-531876">
                <a:off x="7033809" y="3367352"/>
                <a:ext cx="135304" cy="138377"/>
              </a:xfrm>
              <a:custGeom>
                <a:avLst/>
                <a:gdLst/>
                <a:ahLst/>
                <a:cxnLst/>
                <a:rect l="l" t="t" r="r" b="b"/>
                <a:pathLst>
                  <a:path w="1365" h="1396" extrusionOk="0">
                    <a:moveTo>
                      <a:pt x="457" y="1"/>
                    </a:moveTo>
                    <a:cubicBezTo>
                      <a:pt x="293" y="1"/>
                      <a:pt x="134" y="43"/>
                      <a:pt x="0" y="128"/>
                    </a:cubicBezTo>
                    <a:cubicBezTo>
                      <a:pt x="165" y="756"/>
                      <a:pt x="634" y="1158"/>
                      <a:pt x="1219" y="1395"/>
                    </a:cubicBezTo>
                    <a:cubicBezTo>
                      <a:pt x="1310" y="1255"/>
                      <a:pt x="1365" y="1085"/>
                      <a:pt x="1365" y="902"/>
                    </a:cubicBezTo>
                    <a:cubicBezTo>
                      <a:pt x="1365" y="403"/>
                      <a:pt x="957" y="1"/>
                      <a:pt x="45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8" name="Google Shape;888;p40"/>
              <p:cNvSpPr/>
              <p:nvPr/>
            </p:nvSpPr>
            <p:spPr>
              <a:xfrm rot="-531876">
                <a:off x="7068283" y="3219066"/>
                <a:ext cx="134214" cy="133520"/>
              </a:xfrm>
              <a:custGeom>
                <a:avLst/>
                <a:gdLst/>
                <a:ahLst/>
                <a:cxnLst/>
                <a:rect l="l" t="t" r="r" b="b"/>
                <a:pathLst>
                  <a:path w="1354" h="1347" extrusionOk="0">
                    <a:moveTo>
                      <a:pt x="677" y="0"/>
                    </a:moveTo>
                    <a:cubicBezTo>
                      <a:pt x="306" y="0"/>
                      <a:pt x="1" y="305"/>
                      <a:pt x="1" y="676"/>
                    </a:cubicBezTo>
                    <a:cubicBezTo>
                      <a:pt x="1" y="1048"/>
                      <a:pt x="306" y="1346"/>
                      <a:pt x="677" y="1346"/>
                    </a:cubicBezTo>
                    <a:cubicBezTo>
                      <a:pt x="1049" y="1346"/>
                      <a:pt x="1353" y="1048"/>
                      <a:pt x="1353" y="676"/>
                    </a:cubicBezTo>
                    <a:cubicBezTo>
                      <a:pt x="1353" y="305"/>
                      <a:pt x="1049" y="0"/>
                      <a:pt x="67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9" name="Google Shape;889;p40"/>
              <p:cNvSpPr/>
              <p:nvPr/>
            </p:nvSpPr>
            <p:spPr>
              <a:xfrm rot="-531876">
                <a:off x="7092463" y="3243154"/>
                <a:ext cx="85841" cy="85247"/>
              </a:xfrm>
              <a:custGeom>
                <a:avLst/>
                <a:gdLst/>
                <a:ahLst/>
                <a:cxnLst/>
                <a:rect l="l" t="t" r="r" b="b"/>
                <a:pathLst>
                  <a:path w="866" h="860" extrusionOk="0">
                    <a:moveTo>
                      <a:pt x="433" y="1"/>
                    </a:moveTo>
                    <a:cubicBezTo>
                      <a:pt x="196" y="1"/>
                      <a:pt x="1" y="196"/>
                      <a:pt x="1" y="433"/>
                    </a:cubicBezTo>
                    <a:cubicBezTo>
                      <a:pt x="1" y="671"/>
                      <a:pt x="196" y="860"/>
                      <a:pt x="433" y="860"/>
                    </a:cubicBezTo>
                    <a:cubicBezTo>
                      <a:pt x="671" y="860"/>
                      <a:pt x="866" y="671"/>
                      <a:pt x="866" y="433"/>
                    </a:cubicBezTo>
                    <a:cubicBezTo>
                      <a:pt x="866" y="196"/>
                      <a:pt x="671" y="1"/>
                      <a:pt x="43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0" name="Google Shape;890;p40"/>
              <p:cNvSpPr/>
              <p:nvPr/>
            </p:nvSpPr>
            <p:spPr>
              <a:xfrm rot="-531876">
                <a:off x="7070658" y="3319277"/>
                <a:ext cx="123806" cy="41533"/>
              </a:xfrm>
              <a:custGeom>
                <a:avLst/>
                <a:gdLst/>
                <a:ahLst/>
                <a:cxnLst/>
                <a:rect l="l" t="t" r="r" b="b"/>
                <a:pathLst>
                  <a:path w="1249" h="419" extrusionOk="0">
                    <a:moveTo>
                      <a:pt x="412" y="0"/>
                    </a:moveTo>
                    <a:cubicBezTo>
                      <a:pt x="176" y="0"/>
                      <a:pt x="0" y="54"/>
                      <a:pt x="0" y="54"/>
                    </a:cubicBezTo>
                    <a:cubicBezTo>
                      <a:pt x="213" y="345"/>
                      <a:pt x="519" y="419"/>
                      <a:pt x="775" y="419"/>
                    </a:cubicBezTo>
                    <a:cubicBezTo>
                      <a:pt x="1038" y="419"/>
                      <a:pt x="1249" y="340"/>
                      <a:pt x="1249" y="340"/>
                    </a:cubicBezTo>
                    <a:cubicBezTo>
                      <a:pt x="1003" y="66"/>
                      <a:pt x="671" y="0"/>
                      <a:pt x="412" y="0"/>
                    </a:cubicBezTo>
                    <a:close/>
                  </a:path>
                </a:pathLst>
              </a:custGeom>
              <a:solidFill>
                <a:srgbClr val="895B5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1" name="Google Shape;891;p40"/>
              <p:cNvSpPr/>
              <p:nvPr/>
            </p:nvSpPr>
            <p:spPr>
              <a:xfrm rot="-531876">
                <a:off x="7422151" y="3306781"/>
                <a:ext cx="135304" cy="138377"/>
              </a:xfrm>
              <a:custGeom>
                <a:avLst/>
                <a:gdLst/>
                <a:ahLst/>
                <a:cxnLst/>
                <a:rect l="l" t="t" r="r" b="b"/>
                <a:pathLst>
                  <a:path w="1365" h="1396" extrusionOk="0">
                    <a:moveTo>
                      <a:pt x="902" y="1"/>
                    </a:moveTo>
                    <a:cubicBezTo>
                      <a:pt x="403" y="1"/>
                      <a:pt x="1" y="403"/>
                      <a:pt x="1" y="902"/>
                    </a:cubicBezTo>
                    <a:cubicBezTo>
                      <a:pt x="1" y="1085"/>
                      <a:pt x="55" y="1255"/>
                      <a:pt x="147" y="1395"/>
                    </a:cubicBezTo>
                    <a:cubicBezTo>
                      <a:pt x="731" y="1158"/>
                      <a:pt x="1200" y="756"/>
                      <a:pt x="1365" y="128"/>
                    </a:cubicBezTo>
                    <a:cubicBezTo>
                      <a:pt x="1231" y="43"/>
                      <a:pt x="1073" y="1"/>
                      <a:pt x="90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2" name="Google Shape;892;p40"/>
              <p:cNvSpPr/>
              <p:nvPr/>
            </p:nvSpPr>
            <p:spPr>
              <a:xfrm rot="-531876">
                <a:off x="7344583" y="3176025"/>
                <a:ext cx="133520" cy="133520"/>
              </a:xfrm>
              <a:custGeom>
                <a:avLst/>
                <a:gdLst/>
                <a:ahLst/>
                <a:cxnLst/>
                <a:rect l="l" t="t" r="r" b="b"/>
                <a:pathLst>
                  <a:path w="1347" h="1347" extrusionOk="0">
                    <a:moveTo>
                      <a:pt x="670" y="0"/>
                    </a:moveTo>
                    <a:cubicBezTo>
                      <a:pt x="299" y="0"/>
                      <a:pt x="0" y="305"/>
                      <a:pt x="0" y="676"/>
                    </a:cubicBezTo>
                    <a:cubicBezTo>
                      <a:pt x="0" y="1048"/>
                      <a:pt x="299" y="1346"/>
                      <a:pt x="670" y="1346"/>
                    </a:cubicBezTo>
                    <a:cubicBezTo>
                      <a:pt x="1048" y="1346"/>
                      <a:pt x="1346" y="1048"/>
                      <a:pt x="1346" y="676"/>
                    </a:cubicBezTo>
                    <a:cubicBezTo>
                      <a:pt x="1346" y="305"/>
                      <a:pt x="1048" y="0"/>
                      <a:pt x="67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3" name="Google Shape;893;p40"/>
              <p:cNvSpPr/>
              <p:nvPr/>
            </p:nvSpPr>
            <p:spPr>
              <a:xfrm rot="-531876">
                <a:off x="7368664" y="3200121"/>
                <a:ext cx="85247" cy="85247"/>
              </a:xfrm>
              <a:custGeom>
                <a:avLst/>
                <a:gdLst/>
                <a:ahLst/>
                <a:cxnLst/>
                <a:rect l="l" t="t" r="r" b="b"/>
                <a:pathLst>
                  <a:path w="860" h="860" extrusionOk="0">
                    <a:moveTo>
                      <a:pt x="427" y="1"/>
                    </a:moveTo>
                    <a:cubicBezTo>
                      <a:pt x="190" y="1"/>
                      <a:pt x="1" y="196"/>
                      <a:pt x="1" y="433"/>
                    </a:cubicBezTo>
                    <a:cubicBezTo>
                      <a:pt x="1" y="671"/>
                      <a:pt x="190" y="860"/>
                      <a:pt x="427" y="860"/>
                    </a:cubicBezTo>
                    <a:cubicBezTo>
                      <a:pt x="671" y="860"/>
                      <a:pt x="860" y="671"/>
                      <a:pt x="860" y="433"/>
                    </a:cubicBezTo>
                    <a:cubicBezTo>
                      <a:pt x="860" y="196"/>
                      <a:pt x="671" y="1"/>
                      <a:pt x="42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4" name="Google Shape;894;p40"/>
              <p:cNvSpPr/>
              <p:nvPr/>
            </p:nvSpPr>
            <p:spPr>
              <a:xfrm rot="-531876">
                <a:off x="7367721" y="3272990"/>
                <a:ext cx="123211" cy="41533"/>
              </a:xfrm>
              <a:custGeom>
                <a:avLst/>
                <a:gdLst/>
                <a:ahLst/>
                <a:cxnLst/>
                <a:rect l="l" t="t" r="r" b="b"/>
                <a:pathLst>
                  <a:path w="1243" h="419" extrusionOk="0">
                    <a:moveTo>
                      <a:pt x="834" y="0"/>
                    </a:moveTo>
                    <a:cubicBezTo>
                      <a:pt x="576" y="0"/>
                      <a:pt x="246" y="66"/>
                      <a:pt x="0" y="340"/>
                    </a:cubicBezTo>
                    <a:cubicBezTo>
                      <a:pt x="0" y="340"/>
                      <a:pt x="209" y="419"/>
                      <a:pt x="471" y="419"/>
                    </a:cubicBezTo>
                    <a:cubicBezTo>
                      <a:pt x="725" y="419"/>
                      <a:pt x="1030" y="345"/>
                      <a:pt x="1243" y="54"/>
                    </a:cubicBezTo>
                    <a:cubicBezTo>
                      <a:pt x="1243" y="54"/>
                      <a:pt x="1068" y="0"/>
                      <a:pt x="834" y="0"/>
                    </a:cubicBezTo>
                    <a:close/>
                  </a:path>
                </a:pathLst>
              </a:custGeom>
              <a:solidFill>
                <a:srgbClr val="895B5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5" name="Google Shape;895;p40"/>
              <p:cNvSpPr/>
              <p:nvPr/>
            </p:nvSpPr>
            <p:spPr>
              <a:xfrm rot="-531876">
                <a:off x="5759734" y="3039291"/>
                <a:ext cx="1112271" cy="813412"/>
              </a:xfrm>
              <a:custGeom>
                <a:avLst/>
                <a:gdLst/>
                <a:ahLst/>
                <a:cxnLst/>
                <a:rect l="l" t="t" r="r" b="b"/>
                <a:pathLst>
                  <a:path w="11221" h="8206" extrusionOk="0">
                    <a:moveTo>
                      <a:pt x="1715" y="1"/>
                    </a:moveTo>
                    <a:cubicBezTo>
                      <a:pt x="1712" y="1"/>
                      <a:pt x="1709" y="1"/>
                      <a:pt x="1706" y="1"/>
                    </a:cubicBezTo>
                    <a:cubicBezTo>
                      <a:pt x="1706" y="1"/>
                      <a:pt x="1938" y="62"/>
                      <a:pt x="2041" y="238"/>
                    </a:cubicBezTo>
                    <a:cubicBezTo>
                      <a:pt x="2041" y="238"/>
                      <a:pt x="1722" y="98"/>
                      <a:pt x="1436" y="98"/>
                    </a:cubicBezTo>
                    <a:cubicBezTo>
                      <a:pt x="1380" y="98"/>
                      <a:pt x="1325" y="104"/>
                      <a:pt x="1274" y="117"/>
                    </a:cubicBezTo>
                    <a:lnTo>
                      <a:pt x="1487" y="202"/>
                    </a:lnTo>
                    <a:cubicBezTo>
                      <a:pt x="1310" y="214"/>
                      <a:pt x="1146" y="251"/>
                      <a:pt x="987" y="330"/>
                    </a:cubicBezTo>
                    <a:cubicBezTo>
                      <a:pt x="744" y="452"/>
                      <a:pt x="555" y="665"/>
                      <a:pt x="397" y="890"/>
                    </a:cubicBezTo>
                    <a:cubicBezTo>
                      <a:pt x="208" y="1170"/>
                      <a:pt x="43" y="1481"/>
                      <a:pt x="31" y="1822"/>
                    </a:cubicBezTo>
                    <a:cubicBezTo>
                      <a:pt x="1" y="2370"/>
                      <a:pt x="415" y="2906"/>
                      <a:pt x="957" y="3022"/>
                    </a:cubicBezTo>
                    <a:cubicBezTo>
                      <a:pt x="1109" y="3059"/>
                      <a:pt x="1268" y="3059"/>
                      <a:pt x="1414" y="3126"/>
                    </a:cubicBezTo>
                    <a:cubicBezTo>
                      <a:pt x="1554" y="3193"/>
                      <a:pt x="1676" y="3351"/>
                      <a:pt x="1621" y="3497"/>
                    </a:cubicBezTo>
                    <a:cubicBezTo>
                      <a:pt x="1596" y="3570"/>
                      <a:pt x="1536" y="3625"/>
                      <a:pt x="1481" y="3680"/>
                    </a:cubicBezTo>
                    <a:cubicBezTo>
                      <a:pt x="1389" y="3771"/>
                      <a:pt x="1304" y="3881"/>
                      <a:pt x="1225" y="3990"/>
                    </a:cubicBezTo>
                    <a:cubicBezTo>
                      <a:pt x="1225" y="3990"/>
                      <a:pt x="1225" y="3990"/>
                      <a:pt x="1225" y="3984"/>
                    </a:cubicBezTo>
                    <a:cubicBezTo>
                      <a:pt x="1261" y="3832"/>
                      <a:pt x="1195" y="3759"/>
                      <a:pt x="1194" y="3759"/>
                    </a:cubicBezTo>
                    <a:lnTo>
                      <a:pt x="1194" y="3759"/>
                    </a:lnTo>
                    <a:cubicBezTo>
                      <a:pt x="1213" y="3899"/>
                      <a:pt x="1067" y="4283"/>
                      <a:pt x="1067" y="4283"/>
                    </a:cubicBezTo>
                    <a:cubicBezTo>
                      <a:pt x="1044" y="4124"/>
                      <a:pt x="968" y="4118"/>
                      <a:pt x="958" y="4118"/>
                    </a:cubicBezTo>
                    <a:cubicBezTo>
                      <a:pt x="957" y="4118"/>
                      <a:pt x="957" y="4118"/>
                      <a:pt x="957" y="4118"/>
                    </a:cubicBezTo>
                    <a:cubicBezTo>
                      <a:pt x="1036" y="4258"/>
                      <a:pt x="957" y="4630"/>
                      <a:pt x="957" y="4630"/>
                    </a:cubicBezTo>
                    <a:lnTo>
                      <a:pt x="957" y="4624"/>
                    </a:lnTo>
                    <a:cubicBezTo>
                      <a:pt x="945" y="4703"/>
                      <a:pt x="933" y="4782"/>
                      <a:pt x="926" y="4861"/>
                    </a:cubicBezTo>
                    <a:cubicBezTo>
                      <a:pt x="908" y="5306"/>
                      <a:pt x="1115" y="5763"/>
                      <a:pt x="1493" y="6007"/>
                    </a:cubicBezTo>
                    <a:cubicBezTo>
                      <a:pt x="1784" y="6188"/>
                      <a:pt x="2118" y="6222"/>
                      <a:pt x="2465" y="6222"/>
                    </a:cubicBezTo>
                    <a:cubicBezTo>
                      <a:pt x="2673" y="6222"/>
                      <a:pt x="2885" y="6210"/>
                      <a:pt x="3096" y="6210"/>
                    </a:cubicBezTo>
                    <a:cubicBezTo>
                      <a:pt x="3333" y="6210"/>
                      <a:pt x="3568" y="6226"/>
                      <a:pt x="3789" y="6293"/>
                    </a:cubicBezTo>
                    <a:cubicBezTo>
                      <a:pt x="3893" y="6323"/>
                      <a:pt x="3990" y="6366"/>
                      <a:pt x="4069" y="6439"/>
                    </a:cubicBezTo>
                    <a:cubicBezTo>
                      <a:pt x="4130" y="6494"/>
                      <a:pt x="4167" y="6567"/>
                      <a:pt x="4209" y="6640"/>
                    </a:cubicBezTo>
                    <a:cubicBezTo>
                      <a:pt x="4786" y="7601"/>
                      <a:pt x="5895" y="8206"/>
                      <a:pt x="7013" y="8206"/>
                    </a:cubicBezTo>
                    <a:cubicBezTo>
                      <a:pt x="7171" y="8206"/>
                      <a:pt x="7329" y="8194"/>
                      <a:pt x="7486" y="8169"/>
                    </a:cubicBezTo>
                    <a:cubicBezTo>
                      <a:pt x="7572" y="8157"/>
                      <a:pt x="7657" y="8132"/>
                      <a:pt x="7742" y="8114"/>
                    </a:cubicBezTo>
                    <a:cubicBezTo>
                      <a:pt x="8351" y="8090"/>
                      <a:pt x="8991" y="8132"/>
                      <a:pt x="9588" y="8041"/>
                    </a:cubicBezTo>
                    <a:cubicBezTo>
                      <a:pt x="9813" y="8004"/>
                      <a:pt x="10087" y="7925"/>
                      <a:pt x="10294" y="7828"/>
                    </a:cubicBezTo>
                    <a:cubicBezTo>
                      <a:pt x="10794" y="7596"/>
                      <a:pt x="11025" y="6993"/>
                      <a:pt x="11141" y="6457"/>
                    </a:cubicBezTo>
                    <a:cubicBezTo>
                      <a:pt x="11220" y="6067"/>
                      <a:pt x="11214" y="5665"/>
                      <a:pt x="11171" y="5270"/>
                    </a:cubicBezTo>
                    <a:cubicBezTo>
                      <a:pt x="11159" y="5142"/>
                      <a:pt x="11184" y="4868"/>
                      <a:pt x="11031" y="4855"/>
                    </a:cubicBezTo>
                    <a:cubicBezTo>
                      <a:pt x="11030" y="4855"/>
                      <a:pt x="11028" y="4855"/>
                      <a:pt x="11026" y="4855"/>
                    </a:cubicBezTo>
                    <a:cubicBezTo>
                      <a:pt x="10908" y="4855"/>
                      <a:pt x="10634" y="5063"/>
                      <a:pt x="10520" y="5117"/>
                    </a:cubicBezTo>
                    <a:cubicBezTo>
                      <a:pt x="10374" y="5190"/>
                      <a:pt x="10221" y="5263"/>
                      <a:pt x="10069" y="5330"/>
                    </a:cubicBezTo>
                    <a:cubicBezTo>
                      <a:pt x="10075" y="5312"/>
                      <a:pt x="10075" y="5300"/>
                      <a:pt x="10081" y="5282"/>
                    </a:cubicBezTo>
                    <a:cubicBezTo>
                      <a:pt x="10179" y="4813"/>
                      <a:pt x="10209" y="4295"/>
                      <a:pt x="9965" y="3887"/>
                    </a:cubicBezTo>
                    <a:cubicBezTo>
                      <a:pt x="9681" y="3413"/>
                      <a:pt x="9195" y="3198"/>
                      <a:pt x="8675" y="3198"/>
                    </a:cubicBezTo>
                    <a:cubicBezTo>
                      <a:pt x="8660" y="3198"/>
                      <a:pt x="8646" y="3198"/>
                      <a:pt x="8631" y="3199"/>
                    </a:cubicBezTo>
                    <a:cubicBezTo>
                      <a:pt x="8615" y="3199"/>
                      <a:pt x="8600" y="3199"/>
                      <a:pt x="8584" y="3199"/>
                    </a:cubicBezTo>
                    <a:cubicBezTo>
                      <a:pt x="8050" y="3199"/>
                      <a:pt x="7696" y="2902"/>
                      <a:pt x="7365" y="2541"/>
                    </a:cubicBezTo>
                    <a:cubicBezTo>
                      <a:pt x="7298" y="2468"/>
                      <a:pt x="7042" y="2157"/>
                      <a:pt x="7066" y="1968"/>
                    </a:cubicBezTo>
                    <a:lnTo>
                      <a:pt x="7066" y="1968"/>
                    </a:lnTo>
                    <a:cubicBezTo>
                      <a:pt x="7066" y="1968"/>
                      <a:pt x="7036" y="2066"/>
                      <a:pt x="7042" y="2175"/>
                    </a:cubicBezTo>
                    <a:cubicBezTo>
                      <a:pt x="6908" y="2029"/>
                      <a:pt x="6768" y="1889"/>
                      <a:pt x="6609" y="1767"/>
                    </a:cubicBezTo>
                    <a:cubicBezTo>
                      <a:pt x="6609" y="1767"/>
                      <a:pt x="6244" y="1408"/>
                      <a:pt x="5970" y="1359"/>
                    </a:cubicBezTo>
                    <a:cubicBezTo>
                      <a:pt x="5702" y="1310"/>
                      <a:pt x="5635" y="1243"/>
                      <a:pt x="5586" y="1164"/>
                    </a:cubicBezTo>
                    <a:lnTo>
                      <a:pt x="5586" y="1164"/>
                    </a:lnTo>
                    <a:cubicBezTo>
                      <a:pt x="5586" y="1164"/>
                      <a:pt x="5641" y="1280"/>
                      <a:pt x="5763" y="1408"/>
                    </a:cubicBezTo>
                    <a:cubicBezTo>
                      <a:pt x="5711" y="1402"/>
                      <a:pt x="5659" y="1399"/>
                      <a:pt x="5607" y="1399"/>
                    </a:cubicBezTo>
                    <a:cubicBezTo>
                      <a:pt x="5445" y="1399"/>
                      <a:pt x="5283" y="1429"/>
                      <a:pt x="5135" y="1493"/>
                    </a:cubicBezTo>
                    <a:cubicBezTo>
                      <a:pt x="5068" y="1524"/>
                      <a:pt x="5007" y="1560"/>
                      <a:pt x="4946" y="1597"/>
                    </a:cubicBezTo>
                    <a:cubicBezTo>
                      <a:pt x="4946" y="1597"/>
                      <a:pt x="4692" y="1690"/>
                      <a:pt x="4475" y="1690"/>
                    </a:cubicBezTo>
                    <a:cubicBezTo>
                      <a:pt x="4349" y="1690"/>
                      <a:pt x="4236" y="1658"/>
                      <a:pt x="4191" y="1560"/>
                    </a:cubicBezTo>
                    <a:lnTo>
                      <a:pt x="4191" y="1560"/>
                    </a:lnTo>
                    <a:cubicBezTo>
                      <a:pt x="4191" y="1560"/>
                      <a:pt x="4185" y="1743"/>
                      <a:pt x="4587" y="1834"/>
                    </a:cubicBezTo>
                    <a:cubicBezTo>
                      <a:pt x="4584" y="1837"/>
                      <a:pt x="4460" y="1875"/>
                      <a:pt x="4316" y="1875"/>
                    </a:cubicBezTo>
                    <a:cubicBezTo>
                      <a:pt x="4176" y="1875"/>
                      <a:pt x="4017" y="1839"/>
                      <a:pt x="3935" y="1700"/>
                    </a:cubicBezTo>
                    <a:lnTo>
                      <a:pt x="3935" y="1700"/>
                    </a:lnTo>
                    <a:cubicBezTo>
                      <a:pt x="3935" y="1700"/>
                      <a:pt x="3948" y="1926"/>
                      <a:pt x="4228" y="1987"/>
                    </a:cubicBezTo>
                    <a:cubicBezTo>
                      <a:pt x="4187" y="1993"/>
                      <a:pt x="4147" y="1996"/>
                      <a:pt x="4106" y="1996"/>
                    </a:cubicBezTo>
                    <a:cubicBezTo>
                      <a:pt x="4026" y="1996"/>
                      <a:pt x="3948" y="1982"/>
                      <a:pt x="3874" y="1950"/>
                    </a:cubicBezTo>
                    <a:cubicBezTo>
                      <a:pt x="3771" y="1895"/>
                      <a:pt x="3692" y="1810"/>
                      <a:pt x="3619" y="1719"/>
                    </a:cubicBezTo>
                    <a:cubicBezTo>
                      <a:pt x="3430" y="1487"/>
                      <a:pt x="3278" y="1231"/>
                      <a:pt x="3107" y="994"/>
                    </a:cubicBezTo>
                    <a:cubicBezTo>
                      <a:pt x="3107" y="994"/>
                      <a:pt x="2614" y="232"/>
                      <a:pt x="2266" y="159"/>
                    </a:cubicBezTo>
                    <a:lnTo>
                      <a:pt x="2266" y="159"/>
                    </a:lnTo>
                    <a:cubicBezTo>
                      <a:pt x="2267" y="159"/>
                      <a:pt x="2370" y="245"/>
                      <a:pt x="2437" y="379"/>
                    </a:cubicBezTo>
                    <a:cubicBezTo>
                      <a:pt x="2395" y="336"/>
                      <a:pt x="2041" y="1"/>
                      <a:pt x="171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6" name="Google Shape;896;p40"/>
              <p:cNvSpPr/>
              <p:nvPr/>
            </p:nvSpPr>
            <p:spPr>
              <a:xfrm rot="-531876">
                <a:off x="6434931" y="3744540"/>
                <a:ext cx="447545" cy="159491"/>
              </a:xfrm>
              <a:custGeom>
                <a:avLst/>
                <a:gdLst/>
                <a:ahLst/>
                <a:cxnLst/>
                <a:rect l="l" t="t" r="r" b="b"/>
                <a:pathLst>
                  <a:path w="4515" h="1609" extrusionOk="0">
                    <a:moveTo>
                      <a:pt x="1487" y="0"/>
                    </a:moveTo>
                    <a:lnTo>
                      <a:pt x="1487" y="549"/>
                    </a:lnTo>
                    <a:cubicBezTo>
                      <a:pt x="1487" y="549"/>
                      <a:pt x="92" y="1103"/>
                      <a:pt x="13" y="1231"/>
                    </a:cubicBezTo>
                    <a:cubicBezTo>
                      <a:pt x="1" y="1255"/>
                      <a:pt x="13" y="1401"/>
                      <a:pt x="37" y="1608"/>
                    </a:cubicBezTo>
                    <a:lnTo>
                      <a:pt x="4478" y="1608"/>
                    </a:lnTo>
                    <a:cubicBezTo>
                      <a:pt x="4502" y="1401"/>
                      <a:pt x="4514" y="1255"/>
                      <a:pt x="4502" y="1231"/>
                    </a:cubicBezTo>
                    <a:cubicBezTo>
                      <a:pt x="4423" y="1103"/>
                      <a:pt x="3028" y="549"/>
                      <a:pt x="3028" y="549"/>
                    </a:cubicBezTo>
                    <a:lnTo>
                      <a:pt x="3022" y="549"/>
                    </a:lnTo>
                    <a:lnTo>
                      <a:pt x="3022"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7" name="Google Shape;897;p40"/>
              <p:cNvSpPr/>
              <p:nvPr/>
            </p:nvSpPr>
            <p:spPr>
              <a:xfrm rot="-531876">
                <a:off x="6394940" y="3803764"/>
                <a:ext cx="540424" cy="115380"/>
              </a:xfrm>
              <a:custGeom>
                <a:avLst/>
                <a:gdLst/>
                <a:ahLst/>
                <a:cxnLst/>
                <a:rect l="l" t="t" r="r" b="b"/>
                <a:pathLst>
                  <a:path w="5452" h="1164" extrusionOk="0">
                    <a:moveTo>
                      <a:pt x="1821" y="0"/>
                    </a:moveTo>
                    <a:cubicBezTo>
                      <a:pt x="1474" y="140"/>
                      <a:pt x="79" y="743"/>
                      <a:pt x="18" y="853"/>
                    </a:cubicBezTo>
                    <a:cubicBezTo>
                      <a:pt x="0" y="884"/>
                      <a:pt x="481" y="865"/>
                      <a:pt x="524" y="1164"/>
                    </a:cubicBezTo>
                    <a:lnTo>
                      <a:pt x="4915" y="1164"/>
                    </a:lnTo>
                    <a:cubicBezTo>
                      <a:pt x="4958" y="865"/>
                      <a:pt x="5451" y="823"/>
                      <a:pt x="5433" y="792"/>
                    </a:cubicBezTo>
                    <a:cubicBezTo>
                      <a:pt x="5372" y="683"/>
                      <a:pt x="3971" y="140"/>
                      <a:pt x="3624" y="0"/>
                    </a:cubicBezTo>
                    <a:cubicBezTo>
                      <a:pt x="3393" y="232"/>
                      <a:pt x="3076" y="378"/>
                      <a:pt x="2723" y="378"/>
                    </a:cubicBezTo>
                    <a:cubicBezTo>
                      <a:pt x="2369" y="378"/>
                      <a:pt x="2053" y="232"/>
                      <a:pt x="182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8" name="Google Shape;898;p40"/>
              <p:cNvSpPr/>
              <p:nvPr/>
            </p:nvSpPr>
            <p:spPr>
              <a:xfrm rot="-531876">
                <a:off x="6234826" y="3488512"/>
                <a:ext cx="106360" cy="122220"/>
              </a:xfrm>
              <a:custGeom>
                <a:avLst/>
                <a:gdLst/>
                <a:ahLst/>
                <a:cxnLst/>
                <a:rect l="l" t="t" r="r" b="b"/>
                <a:pathLst>
                  <a:path w="1073" h="1233" extrusionOk="0">
                    <a:moveTo>
                      <a:pt x="710" y="1"/>
                    </a:moveTo>
                    <a:cubicBezTo>
                      <a:pt x="648" y="1"/>
                      <a:pt x="577" y="17"/>
                      <a:pt x="494" y="57"/>
                    </a:cubicBezTo>
                    <a:cubicBezTo>
                      <a:pt x="1" y="288"/>
                      <a:pt x="147" y="1110"/>
                      <a:pt x="1000" y="1232"/>
                    </a:cubicBezTo>
                    <a:lnTo>
                      <a:pt x="1073" y="392"/>
                    </a:lnTo>
                    <a:cubicBezTo>
                      <a:pt x="1073" y="392"/>
                      <a:pt x="1010" y="1"/>
                      <a:pt x="71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9" name="Google Shape;899;p40"/>
              <p:cNvSpPr/>
              <p:nvPr/>
            </p:nvSpPr>
            <p:spPr>
              <a:xfrm rot="-531876">
                <a:off x="6887421" y="3477063"/>
                <a:ext cx="117858" cy="111812"/>
              </a:xfrm>
              <a:custGeom>
                <a:avLst/>
                <a:gdLst/>
                <a:ahLst/>
                <a:cxnLst/>
                <a:rect l="l" t="t" r="r" b="b"/>
                <a:pathLst>
                  <a:path w="1189" h="1128" extrusionOk="0">
                    <a:moveTo>
                      <a:pt x="532" y="0"/>
                    </a:moveTo>
                    <a:cubicBezTo>
                      <a:pt x="296" y="0"/>
                      <a:pt x="159" y="286"/>
                      <a:pt x="159" y="286"/>
                    </a:cubicBezTo>
                    <a:lnTo>
                      <a:pt x="0" y="1114"/>
                    </a:lnTo>
                    <a:cubicBezTo>
                      <a:pt x="62" y="1123"/>
                      <a:pt x="122" y="1127"/>
                      <a:pt x="179" y="1127"/>
                    </a:cubicBezTo>
                    <a:cubicBezTo>
                      <a:pt x="897" y="1127"/>
                      <a:pt x="1189" y="455"/>
                      <a:pt x="810" y="127"/>
                    </a:cubicBezTo>
                    <a:cubicBezTo>
                      <a:pt x="707" y="35"/>
                      <a:pt x="613" y="0"/>
                      <a:pt x="53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0" name="Google Shape;900;p40"/>
              <p:cNvSpPr/>
              <p:nvPr/>
            </p:nvSpPr>
            <p:spPr>
              <a:xfrm rot="-531876">
                <a:off x="6279962" y="3304443"/>
                <a:ext cx="631420" cy="463702"/>
              </a:xfrm>
              <a:custGeom>
                <a:avLst/>
                <a:gdLst/>
                <a:ahLst/>
                <a:cxnLst/>
                <a:rect l="l" t="t" r="r" b="b"/>
                <a:pathLst>
                  <a:path w="6370" h="4678" extrusionOk="0">
                    <a:moveTo>
                      <a:pt x="3096" y="0"/>
                    </a:moveTo>
                    <a:cubicBezTo>
                      <a:pt x="3059" y="0"/>
                      <a:pt x="3022" y="1"/>
                      <a:pt x="2985" y="2"/>
                    </a:cubicBezTo>
                    <a:cubicBezTo>
                      <a:pt x="2254" y="20"/>
                      <a:pt x="1182" y="258"/>
                      <a:pt x="719" y="1507"/>
                    </a:cubicBezTo>
                    <a:cubicBezTo>
                      <a:pt x="0" y="3456"/>
                      <a:pt x="1578" y="4412"/>
                      <a:pt x="3082" y="4631"/>
                    </a:cubicBezTo>
                    <a:lnTo>
                      <a:pt x="3101" y="4631"/>
                    </a:lnTo>
                    <a:cubicBezTo>
                      <a:pt x="3314" y="4661"/>
                      <a:pt x="3532" y="4678"/>
                      <a:pt x="3751" y="4678"/>
                    </a:cubicBezTo>
                    <a:cubicBezTo>
                      <a:pt x="5072" y="4678"/>
                      <a:pt x="6369" y="4076"/>
                      <a:pt x="6244" y="2298"/>
                    </a:cubicBezTo>
                    <a:cubicBezTo>
                      <a:pt x="6146" y="898"/>
                      <a:pt x="4952" y="362"/>
                      <a:pt x="4179" y="148"/>
                    </a:cubicBezTo>
                    <a:cubicBezTo>
                      <a:pt x="3825" y="54"/>
                      <a:pt x="3461" y="0"/>
                      <a:pt x="309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1" name="Google Shape;901;p40"/>
              <p:cNvSpPr/>
              <p:nvPr/>
            </p:nvSpPr>
            <p:spPr>
              <a:xfrm rot="-531876">
                <a:off x="6321026" y="3229109"/>
                <a:ext cx="608126" cy="328398"/>
              </a:xfrm>
              <a:custGeom>
                <a:avLst/>
                <a:gdLst/>
                <a:ahLst/>
                <a:cxnLst/>
                <a:rect l="l" t="t" r="r" b="b"/>
                <a:pathLst>
                  <a:path w="6135" h="3313" extrusionOk="0">
                    <a:moveTo>
                      <a:pt x="2878" y="0"/>
                    </a:moveTo>
                    <a:cubicBezTo>
                      <a:pt x="2864" y="0"/>
                      <a:pt x="2849" y="4"/>
                      <a:pt x="2833" y="11"/>
                    </a:cubicBezTo>
                    <a:cubicBezTo>
                      <a:pt x="2608" y="121"/>
                      <a:pt x="2961" y="583"/>
                      <a:pt x="2961" y="583"/>
                    </a:cubicBezTo>
                    <a:cubicBezTo>
                      <a:pt x="2961" y="583"/>
                      <a:pt x="2730" y="334"/>
                      <a:pt x="2598" y="334"/>
                    </a:cubicBezTo>
                    <a:cubicBezTo>
                      <a:pt x="2578" y="334"/>
                      <a:pt x="2561" y="339"/>
                      <a:pt x="2547" y="352"/>
                    </a:cubicBezTo>
                    <a:cubicBezTo>
                      <a:pt x="2462" y="425"/>
                      <a:pt x="2754" y="614"/>
                      <a:pt x="2918" y="705"/>
                    </a:cubicBezTo>
                    <a:cubicBezTo>
                      <a:pt x="2747" y="689"/>
                      <a:pt x="2586" y="681"/>
                      <a:pt x="2434" y="681"/>
                    </a:cubicBezTo>
                    <a:cubicBezTo>
                      <a:pt x="87" y="681"/>
                      <a:pt x="1" y="2508"/>
                      <a:pt x="1" y="2508"/>
                    </a:cubicBezTo>
                    <a:cubicBezTo>
                      <a:pt x="106" y="2534"/>
                      <a:pt x="203" y="2545"/>
                      <a:pt x="291" y="2545"/>
                    </a:cubicBezTo>
                    <a:cubicBezTo>
                      <a:pt x="981" y="2545"/>
                      <a:pt x="1158" y="1850"/>
                      <a:pt x="1158" y="1850"/>
                    </a:cubicBezTo>
                    <a:cubicBezTo>
                      <a:pt x="1328" y="1938"/>
                      <a:pt x="1488" y="1973"/>
                      <a:pt x="1635" y="1973"/>
                    </a:cubicBezTo>
                    <a:cubicBezTo>
                      <a:pt x="2188" y="1973"/>
                      <a:pt x="2553" y="1479"/>
                      <a:pt x="2553" y="1479"/>
                    </a:cubicBezTo>
                    <a:lnTo>
                      <a:pt x="2553" y="1479"/>
                    </a:lnTo>
                    <a:cubicBezTo>
                      <a:pt x="2242" y="2094"/>
                      <a:pt x="1731" y="2149"/>
                      <a:pt x="1731" y="2149"/>
                    </a:cubicBezTo>
                    <a:cubicBezTo>
                      <a:pt x="1757" y="2151"/>
                      <a:pt x="1782" y="2152"/>
                      <a:pt x="1808" y="2152"/>
                    </a:cubicBezTo>
                    <a:cubicBezTo>
                      <a:pt x="2393" y="2152"/>
                      <a:pt x="2854" y="1570"/>
                      <a:pt x="3052" y="1278"/>
                    </a:cubicBezTo>
                    <a:cubicBezTo>
                      <a:pt x="3162" y="1625"/>
                      <a:pt x="3461" y="2362"/>
                      <a:pt x="4070" y="2484"/>
                    </a:cubicBezTo>
                    <a:cubicBezTo>
                      <a:pt x="4070" y="2484"/>
                      <a:pt x="3601" y="2289"/>
                      <a:pt x="3467" y="1613"/>
                    </a:cubicBezTo>
                    <a:lnTo>
                      <a:pt x="3467" y="1613"/>
                    </a:lnTo>
                    <a:cubicBezTo>
                      <a:pt x="3467" y="1613"/>
                      <a:pt x="3749" y="2380"/>
                      <a:pt x="4475" y="2380"/>
                    </a:cubicBezTo>
                    <a:cubicBezTo>
                      <a:pt x="4547" y="2380"/>
                      <a:pt x="4623" y="2372"/>
                      <a:pt x="4703" y="2356"/>
                    </a:cubicBezTo>
                    <a:lnTo>
                      <a:pt x="4703" y="2356"/>
                    </a:lnTo>
                    <a:cubicBezTo>
                      <a:pt x="4703" y="2356"/>
                      <a:pt x="4673" y="3270"/>
                      <a:pt x="5635" y="3312"/>
                    </a:cubicBezTo>
                    <a:cubicBezTo>
                      <a:pt x="5635" y="3312"/>
                      <a:pt x="6134" y="1235"/>
                      <a:pt x="3205" y="748"/>
                    </a:cubicBezTo>
                    <a:lnTo>
                      <a:pt x="3205" y="742"/>
                    </a:lnTo>
                    <a:lnTo>
                      <a:pt x="3180" y="742"/>
                    </a:lnTo>
                    <a:cubicBezTo>
                      <a:pt x="3266" y="614"/>
                      <a:pt x="3503" y="248"/>
                      <a:pt x="3363" y="200"/>
                    </a:cubicBezTo>
                    <a:cubicBezTo>
                      <a:pt x="3353" y="196"/>
                      <a:pt x="3343" y="194"/>
                      <a:pt x="3333" y="194"/>
                    </a:cubicBezTo>
                    <a:cubicBezTo>
                      <a:pt x="3186" y="194"/>
                      <a:pt x="3095" y="602"/>
                      <a:pt x="3095" y="602"/>
                    </a:cubicBezTo>
                    <a:cubicBezTo>
                      <a:pt x="3095" y="602"/>
                      <a:pt x="3069" y="0"/>
                      <a:pt x="287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2" name="Google Shape;902;p40"/>
              <p:cNvSpPr/>
              <p:nvPr/>
            </p:nvSpPr>
            <p:spPr>
              <a:xfrm rot="-531876">
                <a:off x="6397699" y="3444622"/>
                <a:ext cx="149281" cy="140360"/>
              </a:xfrm>
              <a:custGeom>
                <a:avLst/>
                <a:gdLst/>
                <a:ahLst/>
                <a:cxnLst/>
                <a:rect l="l" t="t" r="r" b="b"/>
                <a:pathLst>
                  <a:path w="1506" h="1416" extrusionOk="0">
                    <a:moveTo>
                      <a:pt x="752" y="0"/>
                    </a:moveTo>
                    <a:cubicBezTo>
                      <a:pt x="404" y="0"/>
                      <a:pt x="106" y="254"/>
                      <a:pt x="56" y="604"/>
                    </a:cubicBezTo>
                    <a:cubicBezTo>
                      <a:pt x="1" y="994"/>
                      <a:pt x="269" y="1354"/>
                      <a:pt x="653" y="1408"/>
                    </a:cubicBezTo>
                    <a:cubicBezTo>
                      <a:pt x="686" y="1413"/>
                      <a:pt x="719" y="1416"/>
                      <a:pt x="752" y="1416"/>
                    </a:cubicBezTo>
                    <a:cubicBezTo>
                      <a:pt x="1097" y="1416"/>
                      <a:pt x="1400" y="1161"/>
                      <a:pt x="1450" y="805"/>
                    </a:cubicBezTo>
                    <a:cubicBezTo>
                      <a:pt x="1505" y="422"/>
                      <a:pt x="1237" y="62"/>
                      <a:pt x="854" y="8"/>
                    </a:cubicBezTo>
                    <a:cubicBezTo>
                      <a:pt x="820" y="3"/>
                      <a:pt x="786" y="0"/>
                      <a:pt x="75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3" name="Google Shape;903;p40"/>
              <p:cNvSpPr/>
              <p:nvPr/>
            </p:nvSpPr>
            <p:spPr>
              <a:xfrm rot="-531876">
                <a:off x="6402863" y="3448116"/>
                <a:ext cx="91194" cy="85742"/>
              </a:xfrm>
              <a:custGeom>
                <a:avLst/>
                <a:gdLst/>
                <a:ahLst/>
                <a:cxnLst/>
                <a:rect l="l" t="t" r="r" b="b"/>
                <a:pathLst>
                  <a:path w="920" h="865" extrusionOk="0">
                    <a:moveTo>
                      <a:pt x="628" y="0"/>
                    </a:moveTo>
                    <a:cubicBezTo>
                      <a:pt x="347" y="13"/>
                      <a:pt x="98" y="195"/>
                      <a:pt x="0" y="463"/>
                    </a:cubicBezTo>
                    <a:cubicBezTo>
                      <a:pt x="18" y="658"/>
                      <a:pt x="171" y="829"/>
                      <a:pt x="384" y="859"/>
                    </a:cubicBezTo>
                    <a:cubicBezTo>
                      <a:pt x="406" y="863"/>
                      <a:pt x="428" y="864"/>
                      <a:pt x="450" y="864"/>
                    </a:cubicBezTo>
                    <a:cubicBezTo>
                      <a:pt x="668" y="864"/>
                      <a:pt x="862" y="703"/>
                      <a:pt x="889" y="476"/>
                    </a:cubicBezTo>
                    <a:cubicBezTo>
                      <a:pt x="920" y="268"/>
                      <a:pt x="810" y="80"/>
                      <a:pt x="62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4" name="Google Shape;904;p40"/>
              <p:cNvSpPr/>
              <p:nvPr/>
            </p:nvSpPr>
            <p:spPr>
              <a:xfrm rot="-531876">
                <a:off x="6352869" y="3588738"/>
                <a:ext cx="136593" cy="155625"/>
              </a:xfrm>
              <a:custGeom>
                <a:avLst/>
                <a:gdLst/>
                <a:ahLst/>
                <a:cxnLst/>
                <a:rect l="l" t="t" r="r" b="b"/>
                <a:pathLst>
                  <a:path w="1378" h="1570" extrusionOk="0">
                    <a:moveTo>
                      <a:pt x="362" y="0"/>
                    </a:moveTo>
                    <a:cubicBezTo>
                      <a:pt x="237" y="0"/>
                      <a:pt x="114" y="26"/>
                      <a:pt x="1" y="71"/>
                    </a:cubicBezTo>
                    <a:cubicBezTo>
                      <a:pt x="80" y="747"/>
                      <a:pt x="506" y="1240"/>
                      <a:pt x="1079" y="1569"/>
                    </a:cubicBezTo>
                    <a:cubicBezTo>
                      <a:pt x="1194" y="1435"/>
                      <a:pt x="1274" y="1271"/>
                      <a:pt x="1298" y="1082"/>
                    </a:cubicBezTo>
                    <a:cubicBezTo>
                      <a:pt x="1377" y="564"/>
                      <a:pt x="1018" y="83"/>
                      <a:pt x="494" y="10"/>
                    </a:cubicBezTo>
                    <a:cubicBezTo>
                      <a:pt x="450" y="4"/>
                      <a:pt x="406" y="0"/>
                      <a:pt x="36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5" name="Google Shape;905;p40"/>
              <p:cNvSpPr/>
              <p:nvPr/>
            </p:nvSpPr>
            <p:spPr>
              <a:xfrm rot="-531876">
                <a:off x="6689858" y="3441094"/>
                <a:ext cx="149182" cy="139864"/>
              </a:xfrm>
              <a:custGeom>
                <a:avLst/>
                <a:gdLst/>
                <a:ahLst/>
                <a:cxnLst/>
                <a:rect l="l" t="t" r="r" b="b"/>
                <a:pathLst>
                  <a:path w="1505" h="1411" extrusionOk="0">
                    <a:moveTo>
                      <a:pt x="746" y="0"/>
                    </a:moveTo>
                    <a:cubicBezTo>
                      <a:pt x="405" y="0"/>
                      <a:pt x="105" y="258"/>
                      <a:pt x="55" y="606"/>
                    </a:cubicBezTo>
                    <a:cubicBezTo>
                      <a:pt x="0" y="989"/>
                      <a:pt x="268" y="1349"/>
                      <a:pt x="652" y="1404"/>
                    </a:cubicBezTo>
                    <a:cubicBezTo>
                      <a:pt x="686" y="1408"/>
                      <a:pt x="720" y="1411"/>
                      <a:pt x="753" y="1411"/>
                    </a:cubicBezTo>
                    <a:cubicBezTo>
                      <a:pt x="1101" y="1411"/>
                      <a:pt x="1400" y="1157"/>
                      <a:pt x="1450" y="807"/>
                    </a:cubicBezTo>
                    <a:cubicBezTo>
                      <a:pt x="1505" y="417"/>
                      <a:pt x="1237" y="64"/>
                      <a:pt x="853" y="9"/>
                    </a:cubicBezTo>
                    <a:cubicBezTo>
                      <a:pt x="817" y="3"/>
                      <a:pt x="781" y="0"/>
                      <a:pt x="74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6" name="Google Shape;906;p40"/>
              <p:cNvSpPr/>
              <p:nvPr/>
            </p:nvSpPr>
            <p:spPr>
              <a:xfrm rot="-531876">
                <a:off x="6694931" y="3444687"/>
                <a:ext cx="91293" cy="85148"/>
              </a:xfrm>
              <a:custGeom>
                <a:avLst/>
                <a:gdLst/>
                <a:ahLst/>
                <a:cxnLst/>
                <a:rect l="l" t="t" r="r" b="b"/>
                <a:pathLst>
                  <a:path w="921" h="859" extrusionOk="0">
                    <a:moveTo>
                      <a:pt x="628" y="1"/>
                    </a:moveTo>
                    <a:cubicBezTo>
                      <a:pt x="348" y="13"/>
                      <a:pt x="98" y="196"/>
                      <a:pt x="1" y="458"/>
                    </a:cubicBezTo>
                    <a:cubicBezTo>
                      <a:pt x="19" y="659"/>
                      <a:pt x="177" y="823"/>
                      <a:pt x="385" y="853"/>
                    </a:cubicBezTo>
                    <a:cubicBezTo>
                      <a:pt x="407" y="857"/>
                      <a:pt x="429" y="858"/>
                      <a:pt x="451" y="858"/>
                    </a:cubicBezTo>
                    <a:cubicBezTo>
                      <a:pt x="669" y="858"/>
                      <a:pt x="863" y="697"/>
                      <a:pt x="896" y="476"/>
                    </a:cubicBezTo>
                    <a:cubicBezTo>
                      <a:pt x="921" y="269"/>
                      <a:pt x="811" y="80"/>
                      <a:pt x="6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 name="Google Shape;907;p40"/>
              <p:cNvSpPr/>
              <p:nvPr/>
            </p:nvSpPr>
            <p:spPr>
              <a:xfrm rot="-531876">
                <a:off x="6749928" y="3590716"/>
                <a:ext cx="154138" cy="133223"/>
              </a:xfrm>
              <a:custGeom>
                <a:avLst/>
                <a:gdLst/>
                <a:ahLst/>
                <a:cxnLst/>
                <a:rect l="l" t="t" r="r" b="b"/>
                <a:pathLst>
                  <a:path w="1555" h="1344" extrusionOk="0">
                    <a:moveTo>
                      <a:pt x="963" y="0"/>
                    </a:moveTo>
                    <a:cubicBezTo>
                      <a:pt x="499" y="0"/>
                      <a:pt x="92" y="341"/>
                      <a:pt x="25" y="814"/>
                    </a:cubicBezTo>
                    <a:cubicBezTo>
                      <a:pt x="1" y="1002"/>
                      <a:pt x="31" y="1185"/>
                      <a:pt x="105" y="1343"/>
                    </a:cubicBezTo>
                    <a:cubicBezTo>
                      <a:pt x="744" y="1191"/>
                      <a:pt x="1292" y="838"/>
                      <a:pt x="1554" y="211"/>
                    </a:cubicBezTo>
                    <a:cubicBezTo>
                      <a:pt x="1426" y="107"/>
                      <a:pt x="1274" y="34"/>
                      <a:pt x="1097" y="10"/>
                    </a:cubicBezTo>
                    <a:cubicBezTo>
                      <a:pt x="1052" y="3"/>
                      <a:pt x="1008" y="0"/>
                      <a:pt x="96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 name="Google Shape;908;p40"/>
              <p:cNvSpPr/>
              <p:nvPr/>
            </p:nvSpPr>
            <p:spPr>
              <a:xfrm rot="-531876">
                <a:off x="6608104" y="3488451"/>
                <a:ext cx="30233" cy="48075"/>
              </a:xfrm>
              <a:custGeom>
                <a:avLst/>
                <a:gdLst/>
                <a:ahLst/>
                <a:cxnLst/>
                <a:rect l="l" t="t" r="r" b="b"/>
                <a:pathLst>
                  <a:path w="305" h="485" extrusionOk="0">
                    <a:moveTo>
                      <a:pt x="79" y="1"/>
                    </a:moveTo>
                    <a:cubicBezTo>
                      <a:pt x="73" y="1"/>
                      <a:pt x="67" y="7"/>
                      <a:pt x="67" y="13"/>
                    </a:cubicBezTo>
                    <a:cubicBezTo>
                      <a:pt x="61" y="19"/>
                      <a:pt x="67" y="25"/>
                      <a:pt x="73" y="25"/>
                    </a:cubicBezTo>
                    <a:cubicBezTo>
                      <a:pt x="195" y="43"/>
                      <a:pt x="280" y="153"/>
                      <a:pt x="262" y="275"/>
                    </a:cubicBezTo>
                    <a:cubicBezTo>
                      <a:pt x="245" y="388"/>
                      <a:pt x="149" y="465"/>
                      <a:pt x="37" y="465"/>
                    </a:cubicBezTo>
                    <a:cubicBezTo>
                      <a:pt x="29" y="465"/>
                      <a:pt x="21" y="464"/>
                      <a:pt x="12" y="463"/>
                    </a:cubicBezTo>
                    <a:cubicBezTo>
                      <a:pt x="11" y="462"/>
                      <a:pt x="9" y="461"/>
                      <a:pt x="7" y="461"/>
                    </a:cubicBezTo>
                    <a:cubicBezTo>
                      <a:pt x="3" y="461"/>
                      <a:pt x="0" y="465"/>
                      <a:pt x="0" y="470"/>
                    </a:cubicBezTo>
                    <a:cubicBezTo>
                      <a:pt x="0" y="476"/>
                      <a:pt x="0" y="482"/>
                      <a:pt x="6" y="482"/>
                    </a:cubicBezTo>
                    <a:cubicBezTo>
                      <a:pt x="18" y="483"/>
                      <a:pt x="29" y="484"/>
                      <a:pt x="40" y="484"/>
                    </a:cubicBezTo>
                    <a:cubicBezTo>
                      <a:pt x="161" y="484"/>
                      <a:pt x="264" y="397"/>
                      <a:pt x="287" y="275"/>
                    </a:cubicBezTo>
                    <a:cubicBezTo>
                      <a:pt x="305" y="141"/>
                      <a:pt x="207" y="19"/>
                      <a:pt x="7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 name="Google Shape;909;p40"/>
              <p:cNvSpPr/>
              <p:nvPr/>
            </p:nvSpPr>
            <p:spPr>
              <a:xfrm rot="-531876">
                <a:off x="6584309" y="3577296"/>
                <a:ext cx="71369" cy="40641"/>
              </a:xfrm>
              <a:custGeom>
                <a:avLst/>
                <a:gdLst/>
                <a:ahLst/>
                <a:cxnLst/>
                <a:rect l="l" t="t" r="r" b="b"/>
                <a:pathLst>
                  <a:path w="720" h="410" extrusionOk="0">
                    <a:moveTo>
                      <a:pt x="38" y="0"/>
                    </a:moveTo>
                    <a:cubicBezTo>
                      <a:pt x="34" y="0"/>
                      <a:pt x="31" y="5"/>
                      <a:pt x="31" y="9"/>
                    </a:cubicBezTo>
                    <a:cubicBezTo>
                      <a:pt x="1" y="198"/>
                      <a:pt x="135" y="380"/>
                      <a:pt x="324" y="405"/>
                    </a:cubicBezTo>
                    <a:cubicBezTo>
                      <a:pt x="342" y="408"/>
                      <a:pt x="361" y="409"/>
                      <a:pt x="379" y="409"/>
                    </a:cubicBezTo>
                    <a:cubicBezTo>
                      <a:pt x="551" y="409"/>
                      <a:pt x="697" y="283"/>
                      <a:pt x="719" y="106"/>
                    </a:cubicBezTo>
                    <a:cubicBezTo>
                      <a:pt x="719" y="100"/>
                      <a:pt x="719" y="94"/>
                      <a:pt x="713" y="94"/>
                    </a:cubicBezTo>
                    <a:cubicBezTo>
                      <a:pt x="707" y="94"/>
                      <a:pt x="701" y="100"/>
                      <a:pt x="701" y="106"/>
                    </a:cubicBezTo>
                    <a:cubicBezTo>
                      <a:pt x="679" y="265"/>
                      <a:pt x="539" y="385"/>
                      <a:pt x="382" y="385"/>
                    </a:cubicBezTo>
                    <a:cubicBezTo>
                      <a:pt x="365" y="385"/>
                      <a:pt x="347" y="383"/>
                      <a:pt x="330" y="380"/>
                    </a:cubicBezTo>
                    <a:cubicBezTo>
                      <a:pt x="153" y="356"/>
                      <a:pt x="25" y="192"/>
                      <a:pt x="49" y="15"/>
                    </a:cubicBezTo>
                    <a:cubicBezTo>
                      <a:pt x="56" y="9"/>
                      <a:pt x="49" y="3"/>
                      <a:pt x="43" y="3"/>
                    </a:cubicBezTo>
                    <a:cubicBezTo>
                      <a:pt x="42" y="1"/>
                      <a:pt x="40" y="0"/>
                      <a:pt x="3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 name="Google Shape;910;p40"/>
              <p:cNvSpPr/>
              <p:nvPr/>
            </p:nvSpPr>
            <p:spPr>
              <a:xfrm rot="-531876">
                <a:off x="6749965" y="3563684"/>
                <a:ext cx="343663" cy="297868"/>
              </a:xfrm>
              <a:custGeom>
                <a:avLst/>
                <a:gdLst/>
                <a:ahLst/>
                <a:cxnLst/>
                <a:rect l="l" t="t" r="r" b="b"/>
                <a:pathLst>
                  <a:path w="3467" h="3005" extrusionOk="0">
                    <a:moveTo>
                      <a:pt x="1556" y="1"/>
                    </a:moveTo>
                    <a:cubicBezTo>
                      <a:pt x="1555" y="1"/>
                      <a:pt x="1554" y="1"/>
                      <a:pt x="1554" y="1"/>
                    </a:cubicBezTo>
                    <a:cubicBezTo>
                      <a:pt x="1511" y="32"/>
                      <a:pt x="1127" y="720"/>
                      <a:pt x="1127" y="720"/>
                    </a:cubicBezTo>
                    <a:cubicBezTo>
                      <a:pt x="1127" y="720"/>
                      <a:pt x="1108" y="719"/>
                      <a:pt x="1075" y="719"/>
                    </a:cubicBezTo>
                    <a:cubicBezTo>
                      <a:pt x="879" y="719"/>
                      <a:pt x="183" y="759"/>
                      <a:pt x="1" y="1317"/>
                    </a:cubicBezTo>
                    <a:cubicBezTo>
                      <a:pt x="1" y="1317"/>
                      <a:pt x="13" y="1640"/>
                      <a:pt x="74" y="1737"/>
                    </a:cubicBezTo>
                    <a:cubicBezTo>
                      <a:pt x="135" y="1835"/>
                      <a:pt x="1596" y="3004"/>
                      <a:pt x="1596" y="3004"/>
                    </a:cubicBezTo>
                    <a:lnTo>
                      <a:pt x="3466" y="3004"/>
                    </a:lnTo>
                    <a:lnTo>
                      <a:pt x="981" y="1396"/>
                    </a:lnTo>
                    <a:cubicBezTo>
                      <a:pt x="981" y="1396"/>
                      <a:pt x="1377" y="891"/>
                      <a:pt x="1401" y="793"/>
                    </a:cubicBezTo>
                    <a:cubicBezTo>
                      <a:pt x="1425" y="704"/>
                      <a:pt x="1584" y="1"/>
                      <a:pt x="155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 name="Google Shape;911;p40"/>
              <p:cNvSpPr/>
              <p:nvPr/>
            </p:nvSpPr>
            <p:spPr>
              <a:xfrm rot="-531876">
                <a:off x="6741169" y="3575805"/>
                <a:ext cx="157706" cy="175251"/>
              </a:xfrm>
              <a:custGeom>
                <a:avLst/>
                <a:gdLst/>
                <a:ahLst/>
                <a:cxnLst/>
                <a:rect l="l" t="t" r="r" b="b"/>
                <a:pathLst>
                  <a:path w="1591" h="1768" fill="none" extrusionOk="0">
                    <a:moveTo>
                      <a:pt x="1481" y="1749"/>
                    </a:moveTo>
                    <a:lnTo>
                      <a:pt x="981" y="1426"/>
                    </a:lnTo>
                    <a:cubicBezTo>
                      <a:pt x="981" y="1426"/>
                      <a:pt x="1377" y="921"/>
                      <a:pt x="1401" y="823"/>
                    </a:cubicBezTo>
                    <a:cubicBezTo>
                      <a:pt x="1426" y="732"/>
                      <a:pt x="1590" y="1"/>
                      <a:pt x="1554" y="31"/>
                    </a:cubicBezTo>
                    <a:cubicBezTo>
                      <a:pt x="1511" y="62"/>
                      <a:pt x="1127" y="750"/>
                      <a:pt x="1127" y="750"/>
                    </a:cubicBezTo>
                    <a:cubicBezTo>
                      <a:pt x="1127" y="750"/>
                      <a:pt x="214" y="695"/>
                      <a:pt x="1" y="1347"/>
                    </a:cubicBezTo>
                    <a:cubicBezTo>
                      <a:pt x="1" y="1347"/>
                      <a:pt x="13" y="1670"/>
                      <a:pt x="74" y="1767"/>
                    </a:cubicBezTo>
                  </a:path>
                </a:pathLst>
              </a:custGeom>
              <a:noFill/>
              <a:ln w="600" cap="rnd" cmpd="sng">
                <a:solidFill>
                  <a:srgbClr val="E2AAA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2" name="Google Shape;912;p40"/>
              <p:cNvSpPr/>
              <p:nvPr/>
            </p:nvSpPr>
            <p:spPr>
              <a:xfrm rot="-531876">
                <a:off x="6207657" y="3648269"/>
                <a:ext cx="343663" cy="297868"/>
              </a:xfrm>
              <a:custGeom>
                <a:avLst/>
                <a:gdLst/>
                <a:ahLst/>
                <a:cxnLst/>
                <a:rect l="l" t="t" r="r" b="b"/>
                <a:pathLst>
                  <a:path w="3467" h="3005" extrusionOk="0">
                    <a:moveTo>
                      <a:pt x="1911" y="1"/>
                    </a:moveTo>
                    <a:cubicBezTo>
                      <a:pt x="1877" y="1"/>
                      <a:pt x="2036" y="704"/>
                      <a:pt x="2060" y="793"/>
                    </a:cubicBezTo>
                    <a:cubicBezTo>
                      <a:pt x="2090" y="891"/>
                      <a:pt x="2480" y="1396"/>
                      <a:pt x="2480" y="1396"/>
                    </a:cubicBezTo>
                    <a:lnTo>
                      <a:pt x="1" y="3004"/>
                    </a:lnTo>
                    <a:lnTo>
                      <a:pt x="1865" y="3004"/>
                    </a:lnTo>
                    <a:cubicBezTo>
                      <a:pt x="1865" y="3004"/>
                      <a:pt x="3333" y="1835"/>
                      <a:pt x="3387" y="1737"/>
                    </a:cubicBezTo>
                    <a:cubicBezTo>
                      <a:pt x="3448" y="1640"/>
                      <a:pt x="3467" y="1317"/>
                      <a:pt x="3467" y="1317"/>
                    </a:cubicBezTo>
                    <a:cubicBezTo>
                      <a:pt x="3284" y="759"/>
                      <a:pt x="2584" y="719"/>
                      <a:pt x="2386" y="719"/>
                    </a:cubicBezTo>
                    <a:cubicBezTo>
                      <a:pt x="2353" y="719"/>
                      <a:pt x="2334" y="720"/>
                      <a:pt x="2334" y="720"/>
                    </a:cubicBezTo>
                    <a:cubicBezTo>
                      <a:pt x="2334" y="720"/>
                      <a:pt x="1950" y="32"/>
                      <a:pt x="1913" y="1"/>
                    </a:cubicBezTo>
                    <a:cubicBezTo>
                      <a:pt x="1913" y="1"/>
                      <a:pt x="1912" y="1"/>
                      <a:pt x="191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3" name="Google Shape;913;p40"/>
              <p:cNvSpPr/>
              <p:nvPr/>
            </p:nvSpPr>
            <p:spPr>
              <a:xfrm rot="-531876">
                <a:off x="6382011" y="3631778"/>
                <a:ext cx="158301" cy="175251"/>
              </a:xfrm>
              <a:custGeom>
                <a:avLst/>
                <a:gdLst/>
                <a:ahLst/>
                <a:cxnLst/>
                <a:rect l="l" t="t" r="r" b="b"/>
                <a:pathLst>
                  <a:path w="1597" h="1768" fill="none" extrusionOk="0">
                    <a:moveTo>
                      <a:pt x="110" y="1749"/>
                    </a:moveTo>
                    <a:lnTo>
                      <a:pt x="610" y="1426"/>
                    </a:lnTo>
                    <a:cubicBezTo>
                      <a:pt x="610" y="1426"/>
                      <a:pt x="220" y="921"/>
                      <a:pt x="190" y="823"/>
                    </a:cubicBezTo>
                    <a:cubicBezTo>
                      <a:pt x="165" y="732"/>
                      <a:pt x="1" y="1"/>
                      <a:pt x="43" y="31"/>
                    </a:cubicBezTo>
                    <a:cubicBezTo>
                      <a:pt x="80" y="62"/>
                      <a:pt x="464" y="750"/>
                      <a:pt x="464" y="750"/>
                    </a:cubicBezTo>
                    <a:cubicBezTo>
                      <a:pt x="464" y="750"/>
                      <a:pt x="1383" y="695"/>
                      <a:pt x="1597" y="1347"/>
                    </a:cubicBezTo>
                    <a:cubicBezTo>
                      <a:pt x="1597" y="1347"/>
                      <a:pt x="1578" y="1670"/>
                      <a:pt x="1517" y="1767"/>
                    </a:cubicBezTo>
                  </a:path>
                </a:pathLst>
              </a:custGeom>
              <a:noFill/>
              <a:ln w="600" cap="rnd" cmpd="sng">
                <a:solidFill>
                  <a:srgbClr val="E2AAA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4" name="Google Shape;914;p40"/>
              <p:cNvSpPr/>
              <p:nvPr/>
            </p:nvSpPr>
            <p:spPr>
              <a:xfrm rot="-531876">
                <a:off x="5681411" y="1882636"/>
                <a:ext cx="448140" cy="2158524"/>
              </a:xfrm>
              <a:custGeom>
                <a:avLst/>
                <a:gdLst/>
                <a:ahLst/>
                <a:cxnLst/>
                <a:rect l="l" t="t" r="r" b="b"/>
                <a:pathLst>
                  <a:path w="4521" h="21776" extrusionOk="0">
                    <a:moveTo>
                      <a:pt x="135" y="0"/>
                    </a:moveTo>
                    <a:lnTo>
                      <a:pt x="1" y="219"/>
                    </a:lnTo>
                    <a:lnTo>
                      <a:pt x="4137" y="21775"/>
                    </a:lnTo>
                    <a:lnTo>
                      <a:pt x="4520" y="21391"/>
                    </a:lnTo>
                    <a:lnTo>
                      <a:pt x="13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 name="Google Shape;915;p40"/>
              <p:cNvSpPr/>
              <p:nvPr/>
            </p:nvSpPr>
            <p:spPr>
              <a:xfrm rot="-531876">
                <a:off x="7701261" y="1617255"/>
                <a:ext cx="438425" cy="2066141"/>
              </a:xfrm>
              <a:custGeom>
                <a:avLst/>
                <a:gdLst/>
                <a:ahLst/>
                <a:cxnLst/>
                <a:rect l="l" t="t" r="r" b="b"/>
                <a:pathLst>
                  <a:path w="4423" h="20844" extrusionOk="0">
                    <a:moveTo>
                      <a:pt x="4313" y="0"/>
                    </a:moveTo>
                    <a:lnTo>
                      <a:pt x="1" y="20844"/>
                    </a:lnTo>
                    <a:lnTo>
                      <a:pt x="506" y="20844"/>
                    </a:lnTo>
                    <a:lnTo>
                      <a:pt x="4423" y="378"/>
                    </a:lnTo>
                    <a:lnTo>
                      <a:pt x="4313"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 name="Google Shape;916;p40"/>
              <p:cNvSpPr/>
              <p:nvPr/>
            </p:nvSpPr>
            <p:spPr>
              <a:xfrm rot="-531876">
                <a:off x="6302389" y="3821905"/>
                <a:ext cx="1692443" cy="934739"/>
              </a:xfrm>
              <a:custGeom>
                <a:avLst/>
                <a:gdLst/>
                <a:ahLst/>
                <a:cxnLst/>
                <a:rect l="l" t="t" r="r" b="b"/>
                <a:pathLst>
                  <a:path w="17074" h="9430" extrusionOk="0">
                    <a:moveTo>
                      <a:pt x="0" y="1"/>
                    </a:moveTo>
                    <a:lnTo>
                      <a:pt x="883" y="4922"/>
                    </a:lnTo>
                    <a:cubicBezTo>
                      <a:pt x="1352" y="7529"/>
                      <a:pt x="3624" y="9429"/>
                      <a:pt x="6274" y="9429"/>
                    </a:cubicBezTo>
                    <a:lnTo>
                      <a:pt x="10720" y="9429"/>
                    </a:lnTo>
                    <a:cubicBezTo>
                      <a:pt x="13272" y="9429"/>
                      <a:pt x="15471" y="7639"/>
                      <a:pt x="15995" y="5147"/>
                    </a:cubicBezTo>
                    <a:lnTo>
                      <a:pt x="17073"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 name="Google Shape;917;p40"/>
              <p:cNvSpPr/>
              <p:nvPr/>
            </p:nvSpPr>
            <p:spPr>
              <a:xfrm rot="-531876">
                <a:off x="6227077" y="3818571"/>
                <a:ext cx="1717819" cy="178225"/>
              </a:xfrm>
              <a:custGeom>
                <a:avLst/>
                <a:gdLst/>
                <a:ahLst/>
                <a:cxnLst/>
                <a:rect l="l" t="t" r="r" b="b"/>
                <a:pathLst>
                  <a:path w="17330" h="1798" extrusionOk="0">
                    <a:moveTo>
                      <a:pt x="1" y="0"/>
                    </a:moveTo>
                    <a:cubicBezTo>
                      <a:pt x="1" y="993"/>
                      <a:pt x="811" y="1797"/>
                      <a:pt x="1804" y="1797"/>
                    </a:cubicBezTo>
                    <a:lnTo>
                      <a:pt x="15527" y="1797"/>
                    </a:lnTo>
                    <a:cubicBezTo>
                      <a:pt x="16526" y="1797"/>
                      <a:pt x="17330" y="993"/>
                      <a:pt x="1733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 name="Google Shape;918;p40"/>
              <p:cNvSpPr/>
              <p:nvPr/>
            </p:nvSpPr>
            <p:spPr>
              <a:xfrm rot="-531876">
                <a:off x="7288735" y="3669322"/>
                <a:ext cx="190318" cy="370228"/>
              </a:xfrm>
              <a:custGeom>
                <a:avLst/>
                <a:gdLst/>
                <a:ahLst/>
                <a:cxnLst/>
                <a:rect l="l" t="t" r="r" b="b"/>
                <a:pathLst>
                  <a:path w="1920" h="3735" extrusionOk="0">
                    <a:moveTo>
                      <a:pt x="961" y="1"/>
                    </a:moveTo>
                    <a:cubicBezTo>
                      <a:pt x="946" y="1"/>
                      <a:pt x="931" y="3"/>
                      <a:pt x="914" y="7"/>
                    </a:cubicBezTo>
                    <a:cubicBezTo>
                      <a:pt x="610" y="80"/>
                      <a:pt x="780" y="586"/>
                      <a:pt x="847" y="750"/>
                    </a:cubicBezTo>
                    <a:cubicBezTo>
                      <a:pt x="791" y="618"/>
                      <a:pt x="629" y="286"/>
                      <a:pt x="468" y="286"/>
                    </a:cubicBezTo>
                    <a:cubicBezTo>
                      <a:pt x="435" y="286"/>
                      <a:pt x="403" y="299"/>
                      <a:pt x="372" y="330"/>
                    </a:cubicBezTo>
                    <a:cubicBezTo>
                      <a:pt x="141" y="561"/>
                      <a:pt x="829" y="1048"/>
                      <a:pt x="829" y="1048"/>
                    </a:cubicBezTo>
                    <a:cubicBezTo>
                      <a:pt x="360" y="1213"/>
                      <a:pt x="1" y="2230"/>
                      <a:pt x="1" y="2736"/>
                    </a:cubicBezTo>
                    <a:cubicBezTo>
                      <a:pt x="1" y="3290"/>
                      <a:pt x="427" y="3735"/>
                      <a:pt x="957" y="3735"/>
                    </a:cubicBezTo>
                    <a:cubicBezTo>
                      <a:pt x="1487" y="3735"/>
                      <a:pt x="1919" y="3290"/>
                      <a:pt x="1919" y="2736"/>
                    </a:cubicBezTo>
                    <a:cubicBezTo>
                      <a:pt x="1919" y="2230"/>
                      <a:pt x="1554" y="1213"/>
                      <a:pt x="1085" y="1048"/>
                    </a:cubicBezTo>
                    <a:cubicBezTo>
                      <a:pt x="1085" y="1048"/>
                      <a:pt x="1596" y="573"/>
                      <a:pt x="1383" y="476"/>
                    </a:cubicBezTo>
                    <a:cubicBezTo>
                      <a:pt x="1364" y="467"/>
                      <a:pt x="1345" y="463"/>
                      <a:pt x="1326" y="463"/>
                    </a:cubicBezTo>
                    <a:cubicBezTo>
                      <a:pt x="1150" y="463"/>
                      <a:pt x="1030" y="847"/>
                      <a:pt x="1030" y="847"/>
                    </a:cubicBezTo>
                    <a:cubicBezTo>
                      <a:pt x="1030" y="847"/>
                      <a:pt x="1251" y="1"/>
                      <a:pt x="96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9" name="Google Shape;919;p40"/>
              <p:cNvSpPr/>
              <p:nvPr/>
            </p:nvSpPr>
            <p:spPr>
              <a:xfrm rot="-531876">
                <a:off x="7375336" y="3719090"/>
                <a:ext cx="1289" cy="1289"/>
              </a:xfrm>
              <a:custGeom>
                <a:avLst/>
                <a:gdLst/>
                <a:ahLst/>
                <a:cxnLst/>
                <a:rect l="l" t="t" r="r" b="b"/>
                <a:pathLst>
                  <a:path w="13" h="13" extrusionOk="0">
                    <a:moveTo>
                      <a:pt x="13" y="0"/>
                    </a:moveTo>
                    <a:cubicBezTo>
                      <a:pt x="7" y="0"/>
                      <a:pt x="1" y="6"/>
                      <a:pt x="1" y="6"/>
                    </a:cubicBezTo>
                    <a:cubicBezTo>
                      <a:pt x="7" y="6"/>
                      <a:pt x="7" y="6"/>
                      <a:pt x="13" y="13"/>
                    </a:cubicBezTo>
                    <a:cubicBezTo>
                      <a:pt x="13" y="6"/>
                      <a:pt x="13" y="0"/>
                      <a:pt x="13" y="0"/>
                    </a:cubicBezTo>
                    <a:close/>
                  </a:path>
                </a:pathLst>
              </a:custGeom>
              <a:solidFill>
                <a:srgbClr val="E5B76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0" name="Google Shape;920;p40"/>
              <p:cNvSpPr/>
              <p:nvPr/>
            </p:nvSpPr>
            <p:spPr>
              <a:xfrm rot="-531876">
                <a:off x="6710678" y="3759483"/>
                <a:ext cx="190318" cy="370228"/>
              </a:xfrm>
              <a:custGeom>
                <a:avLst/>
                <a:gdLst/>
                <a:ahLst/>
                <a:cxnLst/>
                <a:rect l="l" t="t" r="r" b="b"/>
                <a:pathLst>
                  <a:path w="1920" h="3735" extrusionOk="0">
                    <a:moveTo>
                      <a:pt x="961" y="1"/>
                    </a:moveTo>
                    <a:cubicBezTo>
                      <a:pt x="947" y="1"/>
                      <a:pt x="931" y="3"/>
                      <a:pt x="914" y="7"/>
                    </a:cubicBezTo>
                    <a:cubicBezTo>
                      <a:pt x="616" y="80"/>
                      <a:pt x="786" y="586"/>
                      <a:pt x="853" y="750"/>
                    </a:cubicBezTo>
                    <a:cubicBezTo>
                      <a:pt x="792" y="618"/>
                      <a:pt x="634" y="286"/>
                      <a:pt x="470" y="286"/>
                    </a:cubicBezTo>
                    <a:cubicBezTo>
                      <a:pt x="437" y="286"/>
                      <a:pt x="404" y="299"/>
                      <a:pt x="372" y="330"/>
                    </a:cubicBezTo>
                    <a:cubicBezTo>
                      <a:pt x="140" y="561"/>
                      <a:pt x="835" y="1048"/>
                      <a:pt x="835" y="1048"/>
                    </a:cubicBezTo>
                    <a:cubicBezTo>
                      <a:pt x="366" y="1213"/>
                      <a:pt x="0" y="2230"/>
                      <a:pt x="0" y="2736"/>
                    </a:cubicBezTo>
                    <a:cubicBezTo>
                      <a:pt x="0" y="3290"/>
                      <a:pt x="433" y="3735"/>
                      <a:pt x="963" y="3735"/>
                    </a:cubicBezTo>
                    <a:cubicBezTo>
                      <a:pt x="1493" y="3735"/>
                      <a:pt x="1919" y="3290"/>
                      <a:pt x="1919" y="2736"/>
                    </a:cubicBezTo>
                    <a:cubicBezTo>
                      <a:pt x="1919" y="2230"/>
                      <a:pt x="1560" y="1213"/>
                      <a:pt x="1091" y="1048"/>
                    </a:cubicBezTo>
                    <a:cubicBezTo>
                      <a:pt x="1091" y="1048"/>
                      <a:pt x="1596" y="573"/>
                      <a:pt x="1389" y="476"/>
                    </a:cubicBezTo>
                    <a:cubicBezTo>
                      <a:pt x="1369" y="467"/>
                      <a:pt x="1350" y="463"/>
                      <a:pt x="1331" y="463"/>
                    </a:cubicBezTo>
                    <a:cubicBezTo>
                      <a:pt x="1150" y="463"/>
                      <a:pt x="1030" y="847"/>
                      <a:pt x="1030" y="847"/>
                    </a:cubicBezTo>
                    <a:cubicBezTo>
                      <a:pt x="1030" y="847"/>
                      <a:pt x="1257" y="1"/>
                      <a:pt x="96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 name="Google Shape;921;p40"/>
              <p:cNvSpPr/>
              <p:nvPr/>
            </p:nvSpPr>
            <p:spPr>
              <a:xfrm rot="-531876">
                <a:off x="6797871" y="3809205"/>
                <a:ext cx="694" cy="1289"/>
              </a:xfrm>
              <a:custGeom>
                <a:avLst/>
                <a:gdLst/>
                <a:ahLst/>
                <a:cxnLst/>
                <a:rect l="l" t="t" r="r" b="b"/>
                <a:pathLst>
                  <a:path w="7" h="13" extrusionOk="0">
                    <a:moveTo>
                      <a:pt x="7" y="0"/>
                    </a:moveTo>
                    <a:cubicBezTo>
                      <a:pt x="1" y="0"/>
                      <a:pt x="1" y="6"/>
                      <a:pt x="1" y="6"/>
                    </a:cubicBezTo>
                    <a:cubicBezTo>
                      <a:pt x="1" y="6"/>
                      <a:pt x="7" y="6"/>
                      <a:pt x="7" y="13"/>
                    </a:cubicBezTo>
                    <a:cubicBezTo>
                      <a:pt x="7" y="6"/>
                      <a:pt x="7" y="0"/>
                      <a:pt x="7" y="0"/>
                    </a:cubicBezTo>
                    <a:close/>
                  </a:path>
                </a:pathLst>
              </a:custGeom>
              <a:solidFill>
                <a:srgbClr val="E5B76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 name="Google Shape;922;p40"/>
              <p:cNvSpPr/>
              <p:nvPr/>
            </p:nvSpPr>
            <p:spPr>
              <a:xfrm rot="-531876">
                <a:off x="6208068" y="3793192"/>
                <a:ext cx="1773329" cy="254947"/>
              </a:xfrm>
              <a:custGeom>
                <a:avLst/>
                <a:gdLst/>
                <a:ahLst/>
                <a:cxnLst/>
                <a:rect l="l" t="t" r="r" b="b"/>
                <a:pathLst>
                  <a:path w="17890" h="2572" extrusionOk="0">
                    <a:moveTo>
                      <a:pt x="293" y="1"/>
                    </a:moveTo>
                    <a:cubicBezTo>
                      <a:pt x="135" y="1"/>
                      <a:pt x="1" y="135"/>
                      <a:pt x="1" y="299"/>
                    </a:cubicBezTo>
                    <a:cubicBezTo>
                      <a:pt x="1" y="464"/>
                      <a:pt x="135" y="598"/>
                      <a:pt x="293" y="598"/>
                    </a:cubicBezTo>
                    <a:cubicBezTo>
                      <a:pt x="324" y="598"/>
                      <a:pt x="348" y="591"/>
                      <a:pt x="372" y="585"/>
                    </a:cubicBezTo>
                    <a:cubicBezTo>
                      <a:pt x="610" y="1207"/>
                      <a:pt x="1341" y="2571"/>
                      <a:pt x="3064" y="2571"/>
                    </a:cubicBezTo>
                    <a:cubicBezTo>
                      <a:pt x="5166" y="2571"/>
                      <a:pt x="5799" y="567"/>
                      <a:pt x="5872" y="305"/>
                    </a:cubicBezTo>
                    <a:lnTo>
                      <a:pt x="6153" y="305"/>
                    </a:lnTo>
                    <a:cubicBezTo>
                      <a:pt x="6232" y="567"/>
                      <a:pt x="6865" y="2571"/>
                      <a:pt x="8961" y="2571"/>
                    </a:cubicBezTo>
                    <a:cubicBezTo>
                      <a:pt x="11056" y="2571"/>
                      <a:pt x="11683" y="561"/>
                      <a:pt x="11756" y="305"/>
                    </a:cubicBezTo>
                    <a:lnTo>
                      <a:pt x="12055" y="305"/>
                    </a:lnTo>
                    <a:cubicBezTo>
                      <a:pt x="12128" y="567"/>
                      <a:pt x="12761" y="2571"/>
                      <a:pt x="14857" y="2571"/>
                    </a:cubicBezTo>
                    <a:cubicBezTo>
                      <a:pt x="16580" y="2571"/>
                      <a:pt x="17311" y="1219"/>
                      <a:pt x="17555" y="591"/>
                    </a:cubicBezTo>
                    <a:cubicBezTo>
                      <a:pt x="17567" y="591"/>
                      <a:pt x="17579" y="598"/>
                      <a:pt x="17591" y="598"/>
                    </a:cubicBezTo>
                    <a:cubicBezTo>
                      <a:pt x="17756" y="598"/>
                      <a:pt x="17890" y="464"/>
                      <a:pt x="17890" y="299"/>
                    </a:cubicBezTo>
                    <a:cubicBezTo>
                      <a:pt x="17890" y="135"/>
                      <a:pt x="17756" y="1"/>
                      <a:pt x="17591" y="1"/>
                    </a:cubicBezTo>
                    <a:cubicBezTo>
                      <a:pt x="17427" y="1"/>
                      <a:pt x="17299" y="135"/>
                      <a:pt x="17299" y="299"/>
                    </a:cubicBezTo>
                    <a:cubicBezTo>
                      <a:pt x="17299" y="421"/>
                      <a:pt x="17372" y="531"/>
                      <a:pt x="17488" y="573"/>
                    </a:cubicBezTo>
                    <a:cubicBezTo>
                      <a:pt x="17244" y="1188"/>
                      <a:pt x="16532" y="2498"/>
                      <a:pt x="14857" y="2498"/>
                    </a:cubicBezTo>
                    <a:cubicBezTo>
                      <a:pt x="12688" y="2498"/>
                      <a:pt x="12122" y="281"/>
                      <a:pt x="12116" y="263"/>
                    </a:cubicBezTo>
                    <a:cubicBezTo>
                      <a:pt x="12110" y="244"/>
                      <a:pt x="12097" y="232"/>
                      <a:pt x="12079" y="232"/>
                    </a:cubicBezTo>
                    <a:lnTo>
                      <a:pt x="11726" y="232"/>
                    </a:lnTo>
                    <a:cubicBezTo>
                      <a:pt x="11720" y="232"/>
                      <a:pt x="11720" y="232"/>
                      <a:pt x="11714" y="238"/>
                    </a:cubicBezTo>
                    <a:lnTo>
                      <a:pt x="11708" y="238"/>
                    </a:lnTo>
                    <a:cubicBezTo>
                      <a:pt x="11708" y="238"/>
                      <a:pt x="11708" y="238"/>
                      <a:pt x="11701" y="244"/>
                    </a:cubicBezTo>
                    <a:cubicBezTo>
                      <a:pt x="11695" y="250"/>
                      <a:pt x="11695" y="250"/>
                      <a:pt x="11695" y="250"/>
                    </a:cubicBezTo>
                    <a:cubicBezTo>
                      <a:pt x="11695" y="256"/>
                      <a:pt x="11695" y="256"/>
                      <a:pt x="11695" y="256"/>
                    </a:cubicBezTo>
                    <a:cubicBezTo>
                      <a:pt x="11689" y="256"/>
                      <a:pt x="11689" y="263"/>
                      <a:pt x="11689" y="263"/>
                    </a:cubicBezTo>
                    <a:cubicBezTo>
                      <a:pt x="11683" y="281"/>
                      <a:pt x="11135" y="2498"/>
                      <a:pt x="8961" y="2498"/>
                    </a:cubicBezTo>
                    <a:cubicBezTo>
                      <a:pt x="6786" y="2498"/>
                      <a:pt x="6226" y="281"/>
                      <a:pt x="6220" y="263"/>
                    </a:cubicBezTo>
                    <a:cubicBezTo>
                      <a:pt x="6214" y="244"/>
                      <a:pt x="6201" y="232"/>
                      <a:pt x="6183" y="232"/>
                    </a:cubicBezTo>
                    <a:lnTo>
                      <a:pt x="5848" y="232"/>
                    </a:lnTo>
                    <a:cubicBezTo>
                      <a:pt x="5830" y="232"/>
                      <a:pt x="5818" y="244"/>
                      <a:pt x="5812" y="263"/>
                    </a:cubicBezTo>
                    <a:cubicBezTo>
                      <a:pt x="5805" y="281"/>
                      <a:pt x="5239" y="2498"/>
                      <a:pt x="3064" y="2498"/>
                    </a:cubicBezTo>
                    <a:cubicBezTo>
                      <a:pt x="1383" y="2498"/>
                      <a:pt x="671" y="1164"/>
                      <a:pt x="433" y="555"/>
                    </a:cubicBezTo>
                    <a:cubicBezTo>
                      <a:pt x="531" y="506"/>
                      <a:pt x="592" y="409"/>
                      <a:pt x="592" y="299"/>
                    </a:cubicBezTo>
                    <a:cubicBezTo>
                      <a:pt x="592" y="135"/>
                      <a:pt x="458" y="1"/>
                      <a:pt x="29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3" name="Google Shape;923;p40"/>
              <p:cNvSpPr/>
              <p:nvPr/>
            </p:nvSpPr>
            <p:spPr>
              <a:xfrm rot="-531876">
                <a:off x="5459649" y="311882"/>
                <a:ext cx="2529248" cy="2529248"/>
              </a:xfrm>
              <a:custGeom>
                <a:avLst/>
                <a:gdLst/>
                <a:ahLst/>
                <a:cxnLst/>
                <a:rect l="l" t="t" r="r" b="b"/>
                <a:pathLst>
                  <a:path w="25516" h="25516" extrusionOk="0">
                    <a:moveTo>
                      <a:pt x="12761" y="1"/>
                    </a:moveTo>
                    <a:cubicBezTo>
                      <a:pt x="5713" y="1"/>
                      <a:pt x="0" y="5708"/>
                      <a:pt x="0" y="12755"/>
                    </a:cubicBezTo>
                    <a:cubicBezTo>
                      <a:pt x="0" y="19803"/>
                      <a:pt x="5713" y="25516"/>
                      <a:pt x="12761" y="25516"/>
                    </a:cubicBezTo>
                    <a:cubicBezTo>
                      <a:pt x="19802" y="25516"/>
                      <a:pt x="25515" y="19803"/>
                      <a:pt x="25515" y="12755"/>
                    </a:cubicBezTo>
                    <a:cubicBezTo>
                      <a:pt x="25515" y="5708"/>
                      <a:pt x="19802" y="1"/>
                      <a:pt x="1276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4" name="Google Shape;924;p40"/>
              <p:cNvSpPr/>
              <p:nvPr/>
            </p:nvSpPr>
            <p:spPr>
              <a:xfrm rot="-531876">
                <a:off x="5695767" y="313147"/>
                <a:ext cx="2040765" cy="2529248"/>
              </a:xfrm>
              <a:custGeom>
                <a:avLst/>
                <a:gdLst/>
                <a:ahLst/>
                <a:cxnLst/>
                <a:rect l="l" t="t" r="r" b="b"/>
                <a:pathLst>
                  <a:path w="20588" h="25516" extrusionOk="0">
                    <a:moveTo>
                      <a:pt x="10294" y="1"/>
                    </a:moveTo>
                    <a:cubicBezTo>
                      <a:pt x="4611" y="1"/>
                      <a:pt x="1" y="5708"/>
                      <a:pt x="1" y="12755"/>
                    </a:cubicBezTo>
                    <a:cubicBezTo>
                      <a:pt x="1" y="19803"/>
                      <a:pt x="4611" y="25516"/>
                      <a:pt x="10294" y="25516"/>
                    </a:cubicBezTo>
                    <a:cubicBezTo>
                      <a:pt x="15977" y="25516"/>
                      <a:pt x="20588" y="19803"/>
                      <a:pt x="20588" y="12755"/>
                    </a:cubicBezTo>
                    <a:cubicBezTo>
                      <a:pt x="20588" y="5708"/>
                      <a:pt x="15977" y="1"/>
                      <a:pt x="1029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 name="Google Shape;925;p40"/>
              <p:cNvSpPr/>
              <p:nvPr/>
            </p:nvSpPr>
            <p:spPr>
              <a:xfrm rot="-531876">
                <a:off x="6006035" y="311882"/>
                <a:ext cx="1436406" cy="2529248"/>
              </a:xfrm>
              <a:custGeom>
                <a:avLst/>
                <a:gdLst/>
                <a:ahLst/>
                <a:cxnLst/>
                <a:rect l="l" t="t" r="r" b="b"/>
                <a:pathLst>
                  <a:path w="14491" h="25516" extrusionOk="0">
                    <a:moveTo>
                      <a:pt x="7243" y="1"/>
                    </a:moveTo>
                    <a:cubicBezTo>
                      <a:pt x="3241" y="1"/>
                      <a:pt x="0" y="5708"/>
                      <a:pt x="0" y="12755"/>
                    </a:cubicBezTo>
                    <a:cubicBezTo>
                      <a:pt x="0" y="19803"/>
                      <a:pt x="3241" y="25516"/>
                      <a:pt x="7243" y="25516"/>
                    </a:cubicBezTo>
                    <a:cubicBezTo>
                      <a:pt x="11244" y="25516"/>
                      <a:pt x="14491" y="19803"/>
                      <a:pt x="14491" y="12755"/>
                    </a:cubicBezTo>
                    <a:cubicBezTo>
                      <a:pt x="14491" y="5708"/>
                      <a:pt x="11244" y="1"/>
                      <a:pt x="724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 name="Google Shape;926;p40"/>
              <p:cNvSpPr/>
              <p:nvPr/>
            </p:nvSpPr>
            <p:spPr>
              <a:xfrm rot="-531876">
                <a:off x="6336757" y="309785"/>
                <a:ext cx="801814" cy="2529248"/>
              </a:xfrm>
              <a:custGeom>
                <a:avLst/>
                <a:gdLst/>
                <a:ahLst/>
                <a:cxnLst/>
                <a:rect l="l" t="t" r="r" b="b"/>
                <a:pathLst>
                  <a:path w="8089" h="25516" extrusionOk="0">
                    <a:moveTo>
                      <a:pt x="4045" y="1"/>
                    </a:moveTo>
                    <a:cubicBezTo>
                      <a:pt x="1809" y="1"/>
                      <a:pt x="0" y="5708"/>
                      <a:pt x="0" y="12755"/>
                    </a:cubicBezTo>
                    <a:cubicBezTo>
                      <a:pt x="0" y="19803"/>
                      <a:pt x="1809" y="25516"/>
                      <a:pt x="4045" y="25516"/>
                    </a:cubicBezTo>
                    <a:cubicBezTo>
                      <a:pt x="6280" y="25516"/>
                      <a:pt x="8089" y="19803"/>
                      <a:pt x="8089" y="12755"/>
                    </a:cubicBezTo>
                    <a:cubicBezTo>
                      <a:pt x="8089" y="5708"/>
                      <a:pt x="6280" y="1"/>
                      <a:pt x="404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 name="Google Shape;927;p40"/>
              <p:cNvSpPr/>
              <p:nvPr/>
            </p:nvSpPr>
            <p:spPr>
              <a:xfrm rot="-531876">
                <a:off x="6608495" y="310194"/>
                <a:ext cx="253064" cy="2529248"/>
              </a:xfrm>
              <a:custGeom>
                <a:avLst/>
                <a:gdLst/>
                <a:ahLst/>
                <a:cxnLst/>
                <a:rect l="l" t="t" r="r" b="b"/>
                <a:pathLst>
                  <a:path w="2553" h="25516" extrusionOk="0">
                    <a:moveTo>
                      <a:pt x="1273" y="1"/>
                    </a:moveTo>
                    <a:cubicBezTo>
                      <a:pt x="573" y="1"/>
                      <a:pt x="0" y="5708"/>
                      <a:pt x="0" y="12755"/>
                    </a:cubicBezTo>
                    <a:cubicBezTo>
                      <a:pt x="0" y="19803"/>
                      <a:pt x="573" y="25516"/>
                      <a:pt x="1273" y="25516"/>
                    </a:cubicBezTo>
                    <a:cubicBezTo>
                      <a:pt x="1980" y="25516"/>
                      <a:pt x="2552" y="19803"/>
                      <a:pt x="2552" y="12755"/>
                    </a:cubicBezTo>
                    <a:cubicBezTo>
                      <a:pt x="2552" y="5708"/>
                      <a:pt x="1980" y="1"/>
                      <a:pt x="12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28" name="Google Shape;928;p40"/>
            <p:cNvSpPr/>
            <p:nvPr/>
          </p:nvSpPr>
          <p:spPr>
            <a:xfrm>
              <a:off x="5167924" y="238300"/>
              <a:ext cx="478724" cy="506854"/>
            </a:xfrm>
            <a:custGeom>
              <a:avLst/>
              <a:gdLst/>
              <a:ahLst/>
              <a:cxnLst/>
              <a:rect l="l" t="t" r="r" b="b"/>
              <a:pathLst>
                <a:path w="4874" h="5160" extrusionOk="0">
                  <a:moveTo>
                    <a:pt x="2437" y="1"/>
                  </a:moveTo>
                  <a:lnTo>
                    <a:pt x="1895" y="1536"/>
                  </a:lnTo>
                  <a:lnTo>
                    <a:pt x="537" y="1030"/>
                  </a:lnTo>
                  <a:lnTo>
                    <a:pt x="1609" y="1981"/>
                  </a:lnTo>
                  <a:lnTo>
                    <a:pt x="1" y="2395"/>
                  </a:lnTo>
                  <a:lnTo>
                    <a:pt x="1542" y="2791"/>
                  </a:lnTo>
                  <a:lnTo>
                    <a:pt x="640" y="4185"/>
                  </a:lnTo>
                  <a:lnTo>
                    <a:pt x="1932" y="3327"/>
                  </a:lnTo>
                  <a:lnTo>
                    <a:pt x="2437" y="5160"/>
                  </a:lnTo>
                  <a:lnTo>
                    <a:pt x="2937" y="3327"/>
                  </a:lnTo>
                  <a:lnTo>
                    <a:pt x="4228" y="4185"/>
                  </a:lnTo>
                  <a:lnTo>
                    <a:pt x="3332" y="2791"/>
                  </a:lnTo>
                  <a:lnTo>
                    <a:pt x="4873" y="2395"/>
                  </a:lnTo>
                  <a:lnTo>
                    <a:pt x="3259" y="1981"/>
                  </a:lnTo>
                  <a:lnTo>
                    <a:pt x="4331" y="1030"/>
                  </a:lnTo>
                  <a:lnTo>
                    <a:pt x="4331" y="1030"/>
                  </a:lnTo>
                  <a:lnTo>
                    <a:pt x="2973" y="1536"/>
                  </a:lnTo>
                  <a:lnTo>
                    <a:pt x="243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 name="Google Shape;929;p40"/>
            <p:cNvSpPr/>
            <p:nvPr/>
          </p:nvSpPr>
          <p:spPr>
            <a:xfrm>
              <a:off x="5279875" y="2495305"/>
              <a:ext cx="163018" cy="172826"/>
            </a:xfrm>
            <a:custGeom>
              <a:avLst/>
              <a:gdLst/>
              <a:ahLst/>
              <a:cxnLst/>
              <a:rect l="l" t="t" r="r" b="b"/>
              <a:pathLst>
                <a:path w="2925" h="3101" extrusionOk="0">
                  <a:moveTo>
                    <a:pt x="1462" y="1"/>
                  </a:moveTo>
                  <a:lnTo>
                    <a:pt x="1140" y="920"/>
                  </a:lnTo>
                  <a:lnTo>
                    <a:pt x="323" y="622"/>
                  </a:lnTo>
                  <a:lnTo>
                    <a:pt x="323" y="622"/>
                  </a:lnTo>
                  <a:lnTo>
                    <a:pt x="963" y="1188"/>
                  </a:lnTo>
                  <a:lnTo>
                    <a:pt x="1" y="1438"/>
                  </a:lnTo>
                  <a:lnTo>
                    <a:pt x="920" y="1676"/>
                  </a:lnTo>
                  <a:lnTo>
                    <a:pt x="384" y="2510"/>
                  </a:lnTo>
                  <a:lnTo>
                    <a:pt x="384" y="2510"/>
                  </a:lnTo>
                  <a:lnTo>
                    <a:pt x="1158" y="1998"/>
                  </a:lnTo>
                  <a:lnTo>
                    <a:pt x="1462" y="3101"/>
                  </a:lnTo>
                  <a:lnTo>
                    <a:pt x="1761" y="1998"/>
                  </a:lnTo>
                  <a:lnTo>
                    <a:pt x="2534" y="2510"/>
                  </a:lnTo>
                  <a:lnTo>
                    <a:pt x="2534" y="2510"/>
                  </a:lnTo>
                  <a:lnTo>
                    <a:pt x="1998" y="1676"/>
                  </a:lnTo>
                  <a:lnTo>
                    <a:pt x="2924" y="1438"/>
                  </a:lnTo>
                  <a:lnTo>
                    <a:pt x="1956" y="1188"/>
                  </a:lnTo>
                  <a:lnTo>
                    <a:pt x="2601" y="622"/>
                  </a:lnTo>
                  <a:lnTo>
                    <a:pt x="2601" y="622"/>
                  </a:lnTo>
                  <a:lnTo>
                    <a:pt x="1785" y="920"/>
                  </a:lnTo>
                  <a:lnTo>
                    <a:pt x="146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 name="Google Shape;930;p40"/>
            <p:cNvSpPr/>
            <p:nvPr/>
          </p:nvSpPr>
          <p:spPr>
            <a:xfrm>
              <a:off x="4631033" y="238300"/>
              <a:ext cx="287293" cy="304014"/>
            </a:xfrm>
            <a:custGeom>
              <a:avLst/>
              <a:gdLst/>
              <a:ahLst/>
              <a:cxnLst/>
              <a:rect l="l" t="t" r="r" b="b"/>
              <a:pathLst>
                <a:path w="2925" h="3095" extrusionOk="0">
                  <a:moveTo>
                    <a:pt x="2534" y="2510"/>
                  </a:moveTo>
                  <a:lnTo>
                    <a:pt x="2534" y="2510"/>
                  </a:lnTo>
                  <a:lnTo>
                    <a:pt x="2534" y="2510"/>
                  </a:lnTo>
                  <a:close/>
                  <a:moveTo>
                    <a:pt x="1462" y="1"/>
                  </a:moveTo>
                  <a:lnTo>
                    <a:pt x="1140" y="920"/>
                  </a:lnTo>
                  <a:lnTo>
                    <a:pt x="323" y="616"/>
                  </a:lnTo>
                  <a:lnTo>
                    <a:pt x="323" y="616"/>
                  </a:lnTo>
                  <a:lnTo>
                    <a:pt x="969" y="1182"/>
                  </a:lnTo>
                  <a:lnTo>
                    <a:pt x="1" y="1432"/>
                  </a:lnTo>
                  <a:lnTo>
                    <a:pt x="926" y="1669"/>
                  </a:lnTo>
                  <a:lnTo>
                    <a:pt x="384" y="2510"/>
                  </a:lnTo>
                  <a:lnTo>
                    <a:pt x="1158" y="1992"/>
                  </a:lnTo>
                  <a:lnTo>
                    <a:pt x="1462" y="3095"/>
                  </a:lnTo>
                  <a:lnTo>
                    <a:pt x="1761" y="1992"/>
                  </a:lnTo>
                  <a:lnTo>
                    <a:pt x="2534" y="2510"/>
                  </a:lnTo>
                  <a:lnTo>
                    <a:pt x="1998" y="1669"/>
                  </a:lnTo>
                  <a:lnTo>
                    <a:pt x="2924" y="1432"/>
                  </a:lnTo>
                  <a:lnTo>
                    <a:pt x="1956" y="1182"/>
                  </a:lnTo>
                  <a:lnTo>
                    <a:pt x="2601" y="616"/>
                  </a:lnTo>
                  <a:lnTo>
                    <a:pt x="2601" y="616"/>
                  </a:lnTo>
                  <a:lnTo>
                    <a:pt x="1785" y="920"/>
                  </a:lnTo>
                  <a:lnTo>
                    <a:pt x="146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 name="Google Shape;931;p40"/>
            <p:cNvSpPr/>
            <p:nvPr/>
          </p:nvSpPr>
          <p:spPr>
            <a:xfrm>
              <a:off x="3508686" y="238300"/>
              <a:ext cx="339252" cy="331223"/>
            </a:xfrm>
            <a:custGeom>
              <a:avLst/>
              <a:gdLst/>
              <a:ahLst/>
              <a:cxnLst/>
              <a:rect l="l" t="t" r="r" b="b"/>
              <a:pathLst>
                <a:path w="3454" h="3372" extrusionOk="0">
                  <a:moveTo>
                    <a:pt x="1616" y="1"/>
                  </a:moveTo>
                  <a:cubicBezTo>
                    <a:pt x="1549" y="1"/>
                    <a:pt x="1487" y="44"/>
                    <a:pt x="1493" y="131"/>
                  </a:cubicBezTo>
                  <a:cubicBezTo>
                    <a:pt x="1523" y="557"/>
                    <a:pt x="1554" y="990"/>
                    <a:pt x="1584" y="1422"/>
                  </a:cubicBezTo>
                  <a:lnTo>
                    <a:pt x="1042" y="966"/>
                  </a:lnTo>
                  <a:cubicBezTo>
                    <a:pt x="1015" y="942"/>
                    <a:pt x="985" y="932"/>
                    <a:pt x="956" y="932"/>
                  </a:cubicBezTo>
                  <a:cubicBezTo>
                    <a:pt x="848" y="932"/>
                    <a:pt x="754" y="1068"/>
                    <a:pt x="859" y="1154"/>
                  </a:cubicBezTo>
                  <a:lnTo>
                    <a:pt x="1359" y="1581"/>
                  </a:lnTo>
                  <a:cubicBezTo>
                    <a:pt x="963" y="1605"/>
                    <a:pt x="567" y="1629"/>
                    <a:pt x="171" y="1654"/>
                  </a:cubicBezTo>
                  <a:cubicBezTo>
                    <a:pt x="2" y="1660"/>
                    <a:pt x="0" y="1922"/>
                    <a:pt x="165" y="1922"/>
                  </a:cubicBezTo>
                  <a:cubicBezTo>
                    <a:pt x="167" y="1922"/>
                    <a:pt x="169" y="1922"/>
                    <a:pt x="171" y="1922"/>
                  </a:cubicBezTo>
                  <a:cubicBezTo>
                    <a:pt x="622" y="1891"/>
                    <a:pt x="1072" y="1867"/>
                    <a:pt x="1523" y="1837"/>
                  </a:cubicBezTo>
                  <a:lnTo>
                    <a:pt x="1523" y="1837"/>
                  </a:lnTo>
                  <a:cubicBezTo>
                    <a:pt x="1353" y="2007"/>
                    <a:pt x="1182" y="2172"/>
                    <a:pt x="1018" y="2342"/>
                  </a:cubicBezTo>
                  <a:cubicBezTo>
                    <a:pt x="923" y="2436"/>
                    <a:pt x="1015" y="2570"/>
                    <a:pt x="1117" y="2570"/>
                  </a:cubicBezTo>
                  <a:cubicBezTo>
                    <a:pt x="1147" y="2570"/>
                    <a:pt x="1179" y="2559"/>
                    <a:pt x="1206" y="2531"/>
                  </a:cubicBezTo>
                  <a:cubicBezTo>
                    <a:pt x="1346" y="2391"/>
                    <a:pt x="1487" y="2251"/>
                    <a:pt x="1627" y="2111"/>
                  </a:cubicBezTo>
                  <a:cubicBezTo>
                    <a:pt x="1651" y="2488"/>
                    <a:pt x="1675" y="2866"/>
                    <a:pt x="1694" y="3244"/>
                  </a:cubicBezTo>
                  <a:cubicBezTo>
                    <a:pt x="1700" y="3329"/>
                    <a:pt x="1768" y="3371"/>
                    <a:pt x="1834" y="3371"/>
                  </a:cubicBezTo>
                  <a:cubicBezTo>
                    <a:pt x="1901" y="3371"/>
                    <a:pt x="1965" y="3329"/>
                    <a:pt x="1962" y="3244"/>
                  </a:cubicBezTo>
                  <a:cubicBezTo>
                    <a:pt x="1937" y="2835"/>
                    <a:pt x="1913" y="2433"/>
                    <a:pt x="1889" y="2025"/>
                  </a:cubicBezTo>
                  <a:lnTo>
                    <a:pt x="1889" y="2025"/>
                  </a:lnTo>
                  <a:cubicBezTo>
                    <a:pt x="2059" y="2172"/>
                    <a:pt x="2236" y="2318"/>
                    <a:pt x="2406" y="2464"/>
                  </a:cubicBezTo>
                  <a:cubicBezTo>
                    <a:pt x="2433" y="2487"/>
                    <a:pt x="2463" y="2497"/>
                    <a:pt x="2492" y="2497"/>
                  </a:cubicBezTo>
                  <a:cubicBezTo>
                    <a:pt x="2600" y="2497"/>
                    <a:pt x="2696" y="2361"/>
                    <a:pt x="2595" y="2275"/>
                  </a:cubicBezTo>
                  <a:cubicBezTo>
                    <a:pt x="2406" y="2117"/>
                    <a:pt x="2224" y="1958"/>
                    <a:pt x="2035" y="1806"/>
                  </a:cubicBezTo>
                  <a:cubicBezTo>
                    <a:pt x="2449" y="1776"/>
                    <a:pt x="2869" y="1745"/>
                    <a:pt x="3283" y="1715"/>
                  </a:cubicBezTo>
                  <a:cubicBezTo>
                    <a:pt x="3450" y="1703"/>
                    <a:pt x="3454" y="1452"/>
                    <a:pt x="3295" y="1452"/>
                  </a:cubicBezTo>
                  <a:cubicBezTo>
                    <a:pt x="3291" y="1452"/>
                    <a:pt x="3287" y="1453"/>
                    <a:pt x="3283" y="1453"/>
                  </a:cubicBezTo>
                  <a:cubicBezTo>
                    <a:pt x="2924" y="1477"/>
                    <a:pt x="2571" y="1502"/>
                    <a:pt x="2211" y="1526"/>
                  </a:cubicBezTo>
                  <a:lnTo>
                    <a:pt x="2552" y="1191"/>
                  </a:lnTo>
                  <a:cubicBezTo>
                    <a:pt x="2642" y="1097"/>
                    <a:pt x="2553" y="963"/>
                    <a:pt x="2452" y="963"/>
                  </a:cubicBezTo>
                  <a:cubicBezTo>
                    <a:pt x="2422" y="963"/>
                    <a:pt x="2391" y="974"/>
                    <a:pt x="2364" y="1002"/>
                  </a:cubicBezTo>
                  <a:cubicBezTo>
                    <a:pt x="2193" y="1167"/>
                    <a:pt x="2023" y="1337"/>
                    <a:pt x="1852" y="1508"/>
                  </a:cubicBezTo>
                  <a:cubicBezTo>
                    <a:pt x="1822" y="1045"/>
                    <a:pt x="1791" y="588"/>
                    <a:pt x="1761" y="131"/>
                  </a:cubicBezTo>
                  <a:cubicBezTo>
                    <a:pt x="1754" y="45"/>
                    <a:pt x="1683" y="1"/>
                    <a:pt x="161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 name="Google Shape;932;p40"/>
            <p:cNvSpPr/>
            <p:nvPr/>
          </p:nvSpPr>
          <p:spPr>
            <a:xfrm>
              <a:off x="4721007" y="2758462"/>
              <a:ext cx="219620" cy="214234"/>
            </a:xfrm>
            <a:custGeom>
              <a:avLst/>
              <a:gdLst/>
              <a:ahLst/>
              <a:cxnLst/>
              <a:rect l="l" t="t" r="r" b="b"/>
              <a:pathLst>
                <a:path w="2236" h="2181" extrusionOk="0">
                  <a:moveTo>
                    <a:pt x="1045" y="0"/>
                  </a:moveTo>
                  <a:cubicBezTo>
                    <a:pt x="1003" y="0"/>
                    <a:pt x="963" y="28"/>
                    <a:pt x="969" y="82"/>
                  </a:cubicBezTo>
                  <a:cubicBezTo>
                    <a:pt x="987" y="363"/>
                    <a:pt x="1006" y="643"/>
                    <a:pt x="1024" y="923"/>
                  </a:cubicBezTo>
                  <a:lnTo>
                    <a:pt x="677" y="631"/>
                  </a:lnTo>
                  <a:cubicBezTo>
                    <a:pt x="658" y="615"/>
                    <a:pt x="638" y="608"/>
                    <a:pt x="618" y="608"/>
                  </a:cubicBezTo>
                  <a:cubicBezTo>
                    <a:pt x="548" y="608"/>
                    <a:pt x="488" y="694"/>
                    <a:pt x="555" y="746"/>
                  </a:cubicBezTo>
                  <a:cubicBezTo>
                    <a:pt x="665" y="844"/>
                    <a:pt x="774" y="935"/>
                    <a:pt x="884" y="1026"/>
                  </a:cubicBezTo>
                  <a:cubicBezTo>
                    <a:pt x="622" y="1039"/>
                    <a:pt x="366" y="1057"/>
                    <a:pt x="110" y="1069"/>
                  </a:cubicBezTo>
                  <a:cubicBezTo>
                    <a:pt x="3" y="1075"/>
                    <a:pt x="1" y="1240"/>
                    <a:pt x="105" y="1240"/>
                  </a:cubicBezTo>
                  <a:cubicBezTo>
                    <a:pt x="106" y="1240"/>
                    <a:pt x="108" y="1240"/>
                    <a:pt x="110" y="1240"/>
                  </a:cubicBezTo>
                  <a:cubicBezTo>
                    <a:pt x="403" y="1227"/>
                    <a:pt x="695" y="1209"/>
                    <a:pt x="987" y="1191"/>
                  </a:cubicBezTo>
                  <a:lnTo>
                    <a:pt x="987" y="1191"/>
                  </a:lnTo>
                  <a:cubicBezTo>
                    <a:pt x="878" y="1301"/>
                    <a:pt x="768" y="1404"/>
                    <a:pt x="658" y="1514"/>
                  </a:cubicBezTo>
                  <a:cubicBezTo>
                    <a:pt x="597" y="1575"/>
                    <a:pt x="656" y="1661"/>
                    <a:pt x="722" y="1661"/>
                  </a:cubicBezTo>
                  <a:cubicBezTo>
                    <a:pt x="742" y="1661"/>
                    <a:pt x="762" y="1654"/>
                    <a:pt x="780" y="1636"/>
                  </a:cubicBezTo>
                  <a:cubicBezTo>
                    <a:pt x="872" y="1544"/>
                    <a:pt x="963" y="1453"/>
                    <a:pt x="1054" y="1368"/>
                  </a:cubicBezTo>
                  <a:cubicBezTo>
                    <a:pt x="1067" y="1611"/>
                    <a:pt x="1085" y="1855"/>
                    <a:pt x="1097" y="2098"/>
                  </a:cubicBezTo>
                  <a:cubicBezTo>
                    <a:pt x="1100" y="2153"/>
                    <a:pt x="1144" y="2181"/>
                    <a:pt x="1187" y="2181"/>
                  </a:cubicBezTo>
                  <a:cubicBezTo>
                    <a:pt x="1230" y="2181"/>
                    <a:pt x="1271" y="2153"/>
                    <a:pt x="1268" y="2098"/>
                  </a:cubicBezTo>
                  <a:cubicBezTo>
                    <a:pt x="1255" y="1837"/>
                    <a:pt x="1237" y="1575"/>
                    <a:pt x="1219" y="1313"/>
                  </a:cubicBezTo>
                  <a:lnTo>
                    <a:pt x="1219" y="1313"/>
                  </a:lnTo>
                  <a:lnTo>
                    <a:pt x="1554" y="1593"/>
                  </a:lnTo>
                  <a:cubicBezTo>
                    <a:pt x="1572" y="1609"/>
                    <a:pt x="1593" y="1615"/>
                    <a:pt x="1612" y="1615"/>
                  </a:cubicBezTo>
                  <a:cubicBezTo>
                    <a:pt x="1682" y="1615"/>
                    <a:pt x="1742" y="1528"/>
                    <a:pt x="1676" y="1471"/>
                  </a:cubicBezTo>
                  <a:cubicBezTo>
                    <a:pt x="1560" y="1374"/>
                    <a:pt x="1438" y="1270"/>
                    <a:pt x="1316" y="1167"/>
                  </a:cubicBezTo>
                  <a:cubicBezTo>
                    <a:pt x="1584" y="1148"/>
                    <a:pt x="1852" y="1130"/>
                    <a:pt x="2126" y="1112"/>
                  </a:cubicBezTo>
                  <a:cubicBezTo>
                    <a:pt x="2234" y="1106"/>
                    <a:pt x="2236" y="941"/>
                    <a:pt x="2132" y="941"/>
                  </a:cubicBezTo>
                  <a:cubicBezTo>
                    <a:pt x="2130" y="941"/>
                    <a:pt x="2128" y="941"/>
                    <a:pt x="2126" y="941"/>
                  </a:cubicBezTo>
                  <a:cubicBezTo>
                    <a:pt x="1895" y="959"/>
                    <a:pt x="1663" y="972"/>
                    <a:pt x="1432" y="990"/>
                  </a:cubicBezTo>
                  <a:lnTo>
                    <a:pt x="1651" y="771"/>
                  </a:lnTo>
                  <a:cubicBezTo>
                    <a:pt x="1712" y="710"/>
                    <a:pt x="1654" y="623"/>
                    <a:pt x="1588" y="623"/>
                  </a:cubicBezTo>
                  <a:cubicBezTo>
                    <a:pt x="1568" y="623"/>
                    <a:pt x="1548" y="631"/>
                    <a:pt x="1529" y="649"/>
                  </a:cubicBezTo>
                  <a:cubicBezTo>
                    <a:pt x="1420" y="758"/>
                    <a:pt x="1310" y="868"/>
                    <a:pt x="1201" y="978"/>
                  </a:cubicBezTo>
                  <a:cubicBezTo>
                    <a:pt x="1182" y="679"/>
                    <a:pt x="1158" y="381"/>
                    <a:pt x="1140" y="82"/>
                  </a:cubicBezTo>
                  <a:cubicBezTo>
                    <a:pt x="1134" y="28"/>
                    <a:pt x="1088" y="0"/>
                    <a:pt x="1045" y="0"/>
                  </a:cubicBezTo>
                  <a:close/>
                </a:path>
              </a:pathLst>
            </a:custGeom>
            <a:solidFill>
              <a:srgbClr val="F5C0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 name="Google Shape;933;p40"/>
            <p:cNvSpPr/>
            <p:nvPr/>
          </p:nvSpPr>
          <p:spPr>
            <a:xfrm>
              <a:off x="2644590" y="416538"/>
              <a:ext cx="354280" cy="366880"/>
            </a:xfrm>
            <a:custGeom>
              <a:avLst/>
              <a:gdLst/>
              <a:ahLst/>
              <a:cxnLst/>
              <a:rect l="l" t="t" r="r" b="b"/>
              <a:pathLst>
                <a:path w="3607" h="3735" extrusionOk="0">
                  <a:moveTo>
                    <a:pt x="1962" y="553"/>
                  </a:moveTo>
                  <a:cubicBezTo>
                    <a:pt x="1981" y="839"/>
                    <a:pt x="2005" y="1119"/>
                    <a:pt x="2029" y="1405"/>
                  </a:cubicBezTo>
                  <a:cubicBezTo>
                    <a:pt x="1859" y="1363"/>
                    <a:pt x="1682" y="1314"/>
                    <a:pt x="1512" y="1265"/>
                  </a:cubicBezTo>
                  <a:cubicBezTo>
                    <a:pt x="1664" y="1028"/>
                    <a:pt x="1816" y="790"/>
                    <a:pt x="1962" y="553"/>
                  </a:cubicBezTo>
                  <a:close/>
                  <a:moveTo>
                    <a:pt x="683" y="1271"/>
                  </a:moveTo>
                  <a:cubicBezTo>
                    <a:pt x="823" y="1320"/>
                    <a:pt x="963" y="1375"/>
                    <a:pt x="1110" y="1417"/>
                  </a:cubicBezTo>
                  <a:cubicBezTo>
                    <a:pt x="1067" y="1484"/>
                    <a:pt x="1030" y="1545"/>
                    <a:pt x="988" y="1612"/>
                  </a:cubicBezTo>
                  <a:cubicBezTo>
                    <a:pt x="884" y="1497"/>
                    <a:pt x="787" y="1381"/>
                    <a:pt x="683" y="1271"/>
                  </a:cubicBezTo>
                  <a:close/>
                  <a:moveTo>
                    <a:pt x="2328" y="1746"/>
                  </a:moveTo>
                  <a:cubicBezTo>
                    <a:pt x="2523" y="1795"/>
                    <a:pt x="2718" y="1832"/>
                    <a:pt x="2912" y="1874"/>
                  </a:cubicBezTo>
                  <a:cubicBezTo>
                    <a:pt x="2730" y="1935"/>
                    <a:pt x="2547" y="1990"/>
                    <a:pt x="2358" y="2051"/>
                  </a:cubicBezTo>
                  <a:cubicBezTo>
                    <a:pt x="2352" y="1947"/>
                    <a:pt x="2340" y="1850"/>
                    <a:pt x="2328" y="1746"/>
                  </a:cubicBezTo>
                  <a:close/>
                  <a:moveTo>
                    <a:pt x="1371" y="1503"/>
                  </a:moveTo>
                  <a:cubicBezTo>
                    <a:pt x="1597" y="1570"/>
                    <a:pt x="1822" y="1625"/>
                    <a:pt x="2054" y="1685"/>
                  </a:cubicBezTo>
                  <a:cubicBezTo>
                    <a:pt x="2072" y="1832"/>
                    <a:pt x="2084" y="1984"/>
                    <a:pt x="2102" y="2130"/>
                  </a:cubicBezTo>
                  <a:cubicBezTo>
                    <a:pt x="1926" y="2191"/>
                    <a:pt x="1755" y="2246"/>
                    <a:pt x="1579" y="2301"/>
                  </a:cubicBezTo>
                  <a:cubicBezTo>
                    <a:pt x="1445" y="2136"/>
                    <a:pt x="1311" y="1978"/>
                    <a:pt x="1170" y="1819"/>
                  </a:cubicBezTo>
                  <a:cubicBezTo>
                    <a:pt x="1237" y="1716"/>
                    <a:pt x="1304" y="1606"/>
                    <a:pt x="1371" y="1503"/>
                  </a:cubicBezTo>
                  <a:close/>
                  <a:moveTo>
                    <a:pt x="1024" y="2057"/>
                  </a:moveTo>
                  <a:cubicBezTo>
                    <a:pt x="1122" y="2167"/>
                    <a:pt x="1213" y="2276"/>
                    <a:pt x="1304" y="2386"/>
                  </a:cubicBezTo>
                  <a:cubicBezTo>
                    <a:pt x="1110" y="2447"/>
                    <a:pt x="915" y="2514"/>
                    <a:pt x="714" y="2575"/>
                  </a:cubicBezTo>
                  <a:cubicBezTo>
                    <a:pt x="817" y="2404"/>
                    <a:pt x="921" y="2228"/>
                    <a:pt x="1024" y="2057"/>
                  </a:cubicBezTo>
                  <a:close/>
                  <a:moveTo>
                    <a:pt x="2139" y="2398"/>
                  </a:moveTo>
                  <a:cubicBezTo>
                    <a:pt x="2163" y="2636"/>
                    <a:pt x="2200" y="2873"/>
                    <a:pt x="2236" y="3105"/>
                  </a:cubicBezTo>
                  <a:cubicBezTo>
                    <a:pt x="2078" y="2910"/>
                    <a:pt x="1920" y="2715"/>
                    <a:pt x="1761" y="2520"/>
                  </a:cubicBezTo>
                  <a:cubicBezTo>
                    <a:pt x="1883" y="2477"/>
                    <a:pt x="2011" y="2441"/>
                    <a:pt x="2139" y="2398"/>
                  </a:cubicBezTo>
                  <a:close/>
                  <a:moveTo>
                    <a:pt x="2062" y="0"/>
                  </a:moveTo>
                  <a:cubicBezTo>
                    <a:pt x="2026" y="0"/>
                    <a:pt x="1989" y="17"/>
                    <a:pt x="1962" y="59"/>
                  </a:cubicBezTo>
                  <a:cubicBezTo>
                    <a:pt x="1725" y="431"/>
                    <a:pt x="1487" y="808"/>
                    <a:pt x="1250" y="1186"/>
                  </a:cubicBezTo>
                  <a:cubicBezTo>
                    <a:pt x="902" y="1076"/>
                    <a:pt x="555" y="942"/>
                    <a:pt x="220" y="790"/>
                  </a:cubicBezTo>
                  <a:cubicBezTo>
                    <a:pt x="203" y="781"/>
                    <a:pt x="186" y="778"/>
                    <a:pt x="170" y="778"/>
                  </a:cubicBezTo>
                  <a:cubicBezTo>
                    <a:pt x="71" y="778"/>
                    <a:pt x="1" y="920"/>
                    <a:pt x="74" y="1003"/>
                  </a:cubicBezTo>
                  <a:cubicBezTo>
                    <a:pt x="336" y="1277"/>
                    <a:pt x="592" y="1564"/>
                    <a:pt x="842" y="1850"/>
                  </a:cubicBezTo>
                  <a:cubicBezTo>
                    <a:pt x="641" y="2179"/>
                    <a:pt x="446" y="2508"/>
                    <a:pt x="245" y="2843"/>
                  </a:cubicBezTo>
                  <a:cubicBezTo>
                    <a:pt x="184" y="2946"/>
                    <a:pt x="276" y="3052"/>
                    <a:pt x="367" y="3052"/>
                  </a:cubicBezTo>
                  <a:cubicBezTo>
                    <a:pt x="405" y="3052"/>
                    <a:pt x="443" y="3034"/>
                    <a:pt x="470" y="2989"/>
                  </a:cubicBezTo>
                  <a:cubicBezTo>
                    <a:pt x="482" y="2965"/>
                    <a:pt x="500" y="2940"/>
                    <a:pt x="513" y="2916"/>
                  </a:cubicBezTo>
                  <a:cubicBezTo>
                    <a:pt x="835" y="2812"/>
                    <a:pt x="1164" y="2709"/>
                    <a:pt x="1487" y="2605"/>
                  </a:cubicBezTo>
                  <a:cubicBezTo>
                    <a:pt x="1780" y="2958"/>
                    <a:pt x="2072" y="3318"/>
                    <a:pt x="2352" y="3689"/>
                  </a:cubicBezTo>
                  <a:cubicBezTo>
                    <a:pt x="2376" y="3721"/>
                    <a:pt x="2408" y="3734"/>
                    <a:pt x="2441" y="3734"/>
                  </a:cubicBezTo>
                  <a:cubicBezTo>
                    <a:pt x="2517" y="3734"/>
                    <a:pt x="2596" y="3663"/>
                    <a:pt x="2584" y="3574"/>
                  </a:cubicBezTo>
                  <a:cubicBezTo>
                    <a:pt x="2510" y="3159"/>
                    <a:pt x="2443" y="2739"/>
                    <a:pt x="2395" y="2319"/>
                  </a:cubicBezTo>
                  <a:cubicBezTo>
                    <a:pt x="2748" y="2203"/>
                    <a:pt x="3107" y="2094"/>
                    <a:pt x="3461" y="1978"/>
                  </a:cubicBezTo>
                  <a:cubicBezTo>
                    <a:pt x="3607" y="1929"/>
                    <a:pt x="3601" y="1746"/>
                    <a:pt x="3448" y="1716"/>
                  </a:cubicBezTo>
                  <a:cubicBezTo>
                    <a:pt x="3065" y="1637"/>
                    <a:pt x="2681" y="1558"/>
                    <a:pt x="2297" y="1472"/>
                  </a:cubicBezTo>
                  <a:cubicBezTo>
                    <a:pt x="2261" y="1028"/>
                    <a:pt x="2224" y="589"/>
                    <a:pt x="2206" y="144"/>
                  </a:cubicBezTo>
                  <a:cubicBezTo>
                    <a:pt x="2202" y="64"/>
                    <a:pt x="2132" y="0"/>
                    <a:pt x="206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 name="Google Shape;934;p40"/>
            <p:cNvSpPr/>
            <p:nvPr/>
          </p:nvSpPr>
          <p:spPr>
            <a:xfrm>
              <a:off x="1865920" y="180646"/>
              <a:ext cx="219620" cy="214332"/>
            </a:xfrm>
            <a:custGeom>
              <a:avLst/>
              <a:gdLst/>
              <a:ahLst/>
              <a:cxnLst/>
              <a:rect l="l" t="t" r="r" b="b"/>
              <a:pathLst>
                <a:path w="2236" h="2182" extrusionOk="0">
                  <a:moveTo>
                    <a:pt x="1050" y="1"/>
                  </a:moveTo>
                  <a:cubicBezTo>
                    <a:pt x="1007" y="1"/>
                    <a:pt x="966" y="28"/>
                    <a:pt x="969" y="83"/>
                  </a:cubicBezTo>
                  <a:cubicBezTo>
                    <a:pt x="987" y="363"/>
                    <a:pt x="1005" y="643"/>
                    <a:pt x="1024" y="924"/>
                  </a:cubicBezTo>
                  <a:lnTo>
                    <a:pt x="676" y="631"/>
                  </a:lnTo>
                  <a:cubicBezTo>
                    <a:pt x="659" y="615"/>
                    <a:pt x="640" y="609"/>
                    <a:pt x="620" y="609"/>
                  </a:cubicBezTo>
                  <a:cubicBezTo>
                    <a:pt x="552" y="609"/>
                    <a:pt x="488" y="695"/>
                    <a:pt x="555" y="747"/>
                  </a:cubicBezTo>
                  <a:cubicBezTo>
                    <a:pt x="664" y="844"/>
                    <a:pt x="774" y="936"/>
                    <a:pt x="884" y="1027"/>
                  </a:cubicBezTo>
                  <a:cubicBezTo>
                    <a:pt x="628" y="1039"/>
                    <a:pt x="372" y="1058"/>
                    <a:pt x="110" y="1070"/>
                  </a:cubicBezTo>
                  <a:cubicBezTo>
                    <a:pt x="2" y="1076"/>
                    <a:pt x="0" y="1240"/>
                    <a:pt x="104" y="1240"/>
                  </a:cubicBezTo>
                  <a:cubicBezTo>
                    <a:pt x="106" y="1240"/>
                    <a:pt x="108" y="1240"/>
                    <a:pt x="110" y="1240"/>
                  </a:cubicBezTo>
                  <a:cubicBezTo>
                    <a:pt x="402" y="1228"/>
                    <a:pt x="695" y="1210"/>
                    <a:pt x="987" y="1192"/>
                  </a:cubicBezTo>
                  <a:lnTo>
                    <a:pt x="987" y="1192"/>
                  </a:lnTo>
                  <a:cubicBezTo>
                    <a:pt x="877" y="1301"/>
                    <a:pt x="768" y="1405"/>
                    <a:pt x="658" y="1514"/>
                  </a:cubicBezTo>
                  <a:cubicBezTo>
                    <a:pt x="597" y="1575"/>
                    <a:pt x="656" y="1662"/>
                    <a:pt x="722" y="1662"/>
                  </a:cubicBezTo>
                  <a:cubicBezTo>
                    <a:pt x="742" y="1662"/>
                    <a:pt x="762" y="1654"/>
                    <a:pt x="780" y="1636"/>
                  </a:cubicBezTo>
                  <a:lnTo>
                    <a:pt x="1054" y="1368"/>
                  </a:lnTo>
                  <a:cubicBezTo>
                    <a:pt x="1072" y="1612"/>
                    <a:pt x="1085" y="1855"/>
                    <a:pt x="1097" y="2099"/>
                  </a:cubicBezTo>
                  <a:cubicBezTo>
                    <a:pt x="1100" y="2154"/>
                    <a:pt x="1144" y="2181"/>
                    <a:pt x="1187" y="2181"/>
                  </a:cubicBezTo>
                  <a:cubicBezTo>
                    <a:pt x="1229" y="2181"/>
                    <a:pt x="1270" y="2154"/>
                    <a:pt x="1267" y="2099"/>
                  </a:cubicBezTo>
                  <a:cubicBezTo>
                    <a:pt x="1255" y="1837"/>
                    <a:pt x="1237" y="1575"/>
                    <a:pt x="1225" y="1313"/>
                  </a:cubicBezTo>
                  <a:lnTo>
                    <a:pt x="1225" y="1313"/>
                  </a:lnTo>
                  <a:cubicBezTo>
                    <a:pt x="1334" y="1405"/>
                    <a:pt x="1444" y="1502"/>
                    <a:pt x="1560" y="1594"/>
                  </a:cubicBezTo>
                  <a:cubicBezTo>
                    <a:pt x="1578" y="1609"/>
                    <a:pt x="1598" y="1616"/>
                    <a:pt x="1618" y="1616"/>
                  </a:cubicBezTo>
                  <a:cubicBezTo>
                    <a:pt x="1688" y="1616"/>
                    <a:pt x="1748" y="1529"/>
                    <a:pt x="1681" y="1472"/>
                  </a:cubicBezTo>
                  <a:cubicBezTo>
                    <a:pt x="1560" y="1374"/>
                    <a:pt x="1438" y="1271"/>
                    <a:pt x="1316" y="1167"/>
                  </a:cubicBezTo>
                  <a:cubicBezTo>
                    <a:pt x="1590" y="1149"/>
                    <a:pt x="1858" y="1131"/>
                    <a:pt x="2126" y="1112"/>
                  </a:cubicBezTo>
                  <a:cubicBezTo>
                    <a:pt x="2234" y="1106"/>
                    <a:pt x="2236" y="942"/>
                    <a:pt x="2132" y="942"/>
                  </a:cubicBezTo>
                  <a:cubicBezTo>
                    <a:pt x="2130" y="942"/>
                    <a:pt x="2128" y="942"/>
                    <a:pt x="2126" y="942"/>
                  </a:cubicBezTo>
                  <a:cubicBezTo>
                    <a:pt x="1895" y="960"/>
                    <a:pt x="1663" y="972"/>
                    <a:pt x="1432" y="991"/>
                  </a:cubicBezTo>
                  <a:lnTo>
                    <a:pt x="1651" y="771"/>
                  </a:lnTo>
                  <a:cubicBezTo>
                    <a:pt x="1712" y="710"/>
                    <a:pt x="1654" y="624"/>
                    <a:pt x="1587" y="624"/>
                  </a:cubicBezTo>
                  <a:cubicBezTo>
                    <a:pt x="1568" y="624"/>
                    <a:pt x="1547" y="631"/>
                    <a:pt x="1529" y="649"/>
                  </a:cubicBezTo>
                  <a:cubicBezTo>
                    <a:pt x="1420" y="759"/>
                    <a:pt x="1310" y="869"/>
                    <a:pt x="1200" y="978"/>
                  </a:cubicBezTo>
                  <a:cubicBezTo>
                    <a:pt x="1182" y="680"/>
                    <a:pt x="1164" y="381"/>
                    <a:pt x="1139" y="83"/>
                  </a:cubicBezTo>
                  <a:cubicBezTo>
                    <a:pt x="1136" y="28"/>
                    <a:pt x="1092" y="1"/>
                    <a:pt x="10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 name="Google Shape;935;p40"/>
            <p:cNvSpPr/>
            <p:nvPr/>
          </p:nvSpPr>
          <p:spPr>
            <a:xfrm>
              <a:off x="4774680" y="2094293"/>
              <a:ext cx="339238" cy="294598"/>
            </a:xfrm>
            <a:custGeom>
              <a:avLst/>
              <a:gdLst/>
              <a:ahLst/>
              <a:cxnLst/>
              <a:rect l="l" t="t" r="r" b="b"/>
              <a:pathLst>
                <a:path w="3884" h="3373" extrusionOk="0">
                  <a:moveTo>
                    <a:pt x="2703" y="625"/>
                  </a:moveTo>
                  <a:lnTo>
                    <a:pt x="2703" y="625"/>
                  </a:lnTo>
                  <a:cubicBezTo>
                    <a:pt x="2630" y="807"/>
                    <a:pt x="2551" y="984"/>
                    <a:pt x="2478" y="1161"/>
                  </a:cubicBezTo>
                  <a:cubicBezTo>
                    <a:pt x="2393" y="1106"/>
                    <a:pt x="2307" y="1045"/>
                    <a:pt x="2228" y="990"/>
                  </a:cubicBezTo>
                  <a:cubicBezTo>
                    <a:pt x="2386" y="868"/>
                    <a:pt x="2545" y="753"/>
                    <a:pt x="2703" y="625"/>
                  </a:cubicBezTo>
                  <a:close/>
                  <a:moveTo>
                    <a:pt x="1083" y="485"/>
                  </a:moveTo>
                  <a:cubicBezTo>
                    <a:pt x="1308" y="655"/>
                    <a:pt x="1540" y="826"/>
                    <a:pt x="1771" y="990"/>
                  </a:cubicBezTo>
                  <a:cubicBezTo>
                    <a:pt x="1625" y="1094"/>
                    <a:pt x="1479" y="1197"/>
                    <a:pt x="1327" y="1289"/>
                  </a:cubicBezTo>
                  <a:cubicBezTo>
                    <a:pt x="1247" y="1021"/>
                    <a:pt x="1162" y="753"/>
                    <a:pt x="1083" y="485"/>
                  </a:cubicBezTo>
                  <a:close/>
                  <a:moveTo>
                    <a:pt x="1997" y="1155"/>
                  </a:moveTo>
                  <a:cubicBezTo>
                    <a:pt x="2125" y="1240"/>
                    <a:pt x="2246" y="1325"/>
                    <a:pt x="2368" y="1410"/>
                  </a:cubicBezTo>
                  <a:lnTo>
                    <a:pt x="2155" y="1916"/>
                  </a:lnTo>
                  <a:cubicBezTo>
                    <a:pt x="2017" y="1916"/>
                    <a:pt x="1876" y="1913"/>
                    <a:pt x="1736" y="1913"/>
                  </a:cubicBezTo>
                  <a:cubicBezTo>
                    <a:pt x="1666" y="1913"/>
                    <a:pt x="1597" y="1914"/>
                    <a:pt x="1528" y="1916"/>
                  </a:cubicBezTo>
                  <a:cubicBezTo>
                    <a:pt x="1485" y="1794"/>
                    <a:pt x="1448" y="1672"/>
                    <a:pt x="1412" y="1557"/>
                  </a:cubicBezTo>
                  <a:cubicBezTo>
                    <a:pt x="1613" y="1429"/>
                    <a:pt x="1808" y="1295"/>
                    <a:pt x="1997" y="1155"/>
                  </a:cubicBezTo>
                  <a:close/>
                  <a:moveTo>
                    <a:pt x="1180" y="1703"/>
                  </a:moveTo>
                  <a:cubicBezTo>
                    <a:pt x="1205" y="1770"/>
                    <a:pt x="1223" y="1843"/>
                    <a:pt x="1247" y="1916"/>
                  </a:cubicBezTo>
                  <a:cubicBezTo>
                    <a:pt x="1095" y="1916"/>
                    <a:pt x="943" y="1922"/>
                    <a:pt x="791" y="1922"/>
                  </a:cubicBezTo>
                  <a:cubicBezTo>
                    <a:pt x="919" y="1855"/>
                    <a:pt x="1053" y="1776"/>
                    <a:pt x="1180" y="1703"/>
                  </a:cubicBezTo>
                  <a:close/>
                  <a:moveTo>
                    <a:pt x="2594" y="1563"/>
                  </a:moveTo>
                  <a:cubicBezTo>
                    <a:pt x="2795" y="1691"/>
                    <a:pt x="2996" y="1818"/>
                    <a:pt x="3197" y="1946"/>
                  </a:cubicBezTo>
                  <a:cubicBezTo>
                    <a:pt x="2941" y="1934"/>
                    <a:pt x="2691" y="1928"/>
                    <a:pt x="2441" y="1922"/>
                  </a:cubicBezTo>
                  <a:cubicBezTo>
                    <a:pt x="2490" y="1800"/>
                    <a:pt x="2545" y="1678"/>
                    <a:pt x="2594" y="1563"/>
                  </a:cubicBezTo>
                  <a:close/>
                  <a:moveTo>
                    <a:pt x="1613" y="2178"/>
                  </a:moveTo>
                  <a:cubicBezTo>
                    <a:pt x="1753" y="2178"/>
                    <a:pt x="1899" y="2178"/>
                    <a:pt x="2039" y="2184"/>
                  </a:cubicBezTo>
                  <a:cubicBezTo>
                    <a:pt x="1960" y="2373"/>
                    <a:pt x="1881" y="2562"/>
                    <a:pt x="1802" y="2750"/>
                  </a:cubicBezTo>
                  <a:cubicBezTo>
                    <a:pt x="1735" y="2562"/>
                    <a:pt x="1674" y="2367"/>
                    <a:pt x="1613" y="2178"/>
                  </a:cubicBezTo>
                  <a:close/>
                  <a:moveTo>
                    <a:pt x="835" y="0"/>
                  </a:moveTo>
                  <a:cubicBezTo>
                    <a:pt x="755" y="0"/>
                    <a:pt x="681" y="63"/>
                    <a:pt x="711" y="162"/>
                  </a:cubicBezTo>
                  <a:cubicBezTo>
                    <a:pt x="833" y="588"/>
                    <a:pt x="967" y="1014"/>
                    <a:pt x="1095" y="1441"/>
                  </a:cubicBezTo>
                  <a:cubicBezTo>
                    <a:pt x="785" y="1630"/>
                    <a:pt x="462" y="1806"/>
                    <a:pt x="121" y="1959"/>
                  </a:cubicBezTo>
                  <a:cubicBezTo>
                    <a:pt x="1" y="2019"/>
                    <a:pt x="64" y="2208"/>
                    <a:pt x="182" y="2208"/>
                  </a:cubicBezTo>
                  <a:cubicBezTo>
                    <a:pt x="184" y="2208"/>
                    <a:pt x="186" y="2208"/>
                    <a:pt x="188" y="2208"/>
                  </a:cubicBezTo>
                  <a:cubicBezTo>
                    <a:pt x="571" y="2196"/>
                    <a:pt x="949" y="2184"/>
                    <a:pt x="1333" y="2178"/>
                  </a:cubicBezTo>
                  <a:cubicBezTo>
                    <a:pt x="1455" y="2549"/>
                    <a:pt x="1570" y="2915"/>
                    <a:pt x="1698" y="3280"/>
                  </a:cubicBezTo>
                  <a:cubicBezTo>
                    <a:pt x="1720" y="3345"/>
                    <a:pt x="1773" y="3373"/>
                    <a:pt x="1825" y="3373"/>
                  </a:cubicBezTo>
                  <a:cubicBezTo>
                    <a:pt x="1906" y="3373"/>
                    <a:pt x="1987" y="3307"/>
                    <a:pt x="1954" y="3207"/>
                  </a:cubicBezTo>
                  <a:cubicBezTo>
                    <a:pt x="1942" y="3183"/>
                    <a:pt x="1936" y="3152"/>
                    <a:pt x="1924" y="3128"/>
                  </a:cubicBezTo>
                  <a:cubicBezTo>
                    <a:pt x="2058" y="2811"/>
                    <a:pt x="2192" y="2501"/>
                    <a:pt x="2326" y="2184"/>
                  </a:cubicBezTo>
                  <a:cubicBezTo>
                    <a:pt x="2788" y="2196"/>
                    <a:pt x="3251" y="2214"/>
                    <a:pt x="3708" y="2239"/>
                  </a:cubicBezTo>
                  <a:cubicBezTo>
                    <a:pt x="3710" y="2239"/>
                    <a:pt x="3712" y="2239"/>
                    <a:pt x="3714" y="2239"/>
                  </a:cubicBezTo>
                  <a:cubicBezTo>
                    <a:pt x="3843" y="2239"/>
                    <a:pt x="3883" y="2055"/>
                    <a:pt x="3775" y="1989"/>
                  </a:cubicBezTo>
                  <a:cubicBezTo>
                    <a:pt x="3410" y="1776"/>
                    <a:pt x="3050" y="1544"/>
                    <a:pt x="2697" y="1313"/>
                  </a:cubicBezTo>
                  <a:cubicBezTo>
                    <a:pt x="2849" y="966"/>
                    <a:pt x="2996" y="625"/>
                    <a:pt x="3142" y="277"/>
                  </a:cubicBezTo>
                  <a:cubicBezTo>
                    <a:pt x="3187" y="174"/>
                    <a:pt x="3118" y="83"/>
                    <a:pt x="3030" y="83"/>
                  </a:cubicBezTo>
                  <a:cubicBezTo>
                    <a:pt x="2999" y="83"/>
                    <a:pt x="2966" y="94"/>
                    <a:pt x="2935" y="119"/>
                  </a:cubicBezTo>
                  <a:cubicBezTo>
                    <a:pt x="2624" y="357"/>
                    <a:pt x="2313" y="600"/>
                    <a:pt x="1997" y="832"/>
                  </a:cubicBezTo>
                  <a:cubicBezTo>
                    <a:pt x="1637" y="576"/>
                    <a:pt x="1278" y="308"/>
                    <a:pt x="931" y="34"/>
                  </a:cubicBezTo>
                  <a:cubicBezTo>
                    <a:pt x="902" y="11"/>
                    <a:pt x="868" y="0"/>
                    <a:pt x="83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6" name="Google Shape;936;p40"/>
            <p:cNvSpPr/>
            <p:nvPr/>
          </p:nvSpPr>
          <p:spPr>
            <a:xfrm>
              <a:off x="5279878" y="2950850"/>
              <a:ext cx="354279" cy="375093"/>
            </a:xfrm>
            <a:custGeom>
              <a:avLst/>
              <a:gdLst/>
              <a:ahLst/>
              <a:cxnLst/>
              <a:rect l="l" t="t" r="r" b="b"/>
              <a:pathLst>
                <a:path w="4874" h="5160" extrusionOk="0">
                  <a:moveTo>
                    <a:pt x="2437" y="1"/>
                  </a:moveTo>
                  <a:lnTo>
                    <a:pt x="1895" y="1536"/>
                  </a:lnTo>
                  <a:lnTo>
                    <a:pt x="537" y="1030"/>
                  </a:lnTo>
                  <a:lnTo>
                    <a:pt x="1609" y="1981"/>
                  </a:lnTo>
                  <a:lnTo>
                    <a:pt x="1" y="2395"/>
                  </a:lnTo>
                  <a:lnTo>
                    <a:pt x="1542" y="2791"/>
                  </a:lnTo>
                  <a:lnTo>
                    <a:pt x="640" y="4185"/>
                  </a:lnTo>
                  <a:lnTo>
                    <a:pt x="1932" y="3327"/>
                  </a:lnTo>
                  <a:lnTo>
                    <a:pt x="2437" y="5160"/>
                  </a:lnTo>
                  <a:lnTo>
                    <a:pt x="2937" y="3327"/>
                  </a:lnTo>
                  <a:lnTo>
                    <a:pt x="4228" y="4185"/>
                  </a:lnTo>
                  <a:lnTo>
                    <a:pt x="3332" y="2791"/>
                  </a:lnTo>
                  <a:lnTo>
                    <a:pt x="4873" y="2395"/>
                  </a:lnTo>
                  <a:lnTo>
                    <a:pt x="3259" y="1981"/>
                  </a:lnTo>
                  <a:lnTo>
                    <a:pt x="4331" y="1030"/>
                  </a:lnTo>
                  <a:lnTo>
                    <a:pt x="4331" y="1030"/>
                  </a:lnTo>
                  <a:lnTo>
                    <a:pt x="2973" y="1536"/>
                  </a:lnTo>
                  <a:lnTo>
                    <a:pt x="243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 name="Google Shape;937;p40"/>
            <p:cNvSpPr/>
            <p:nvPr/>
          </p:nvSpPr>
          <p:spPr>
            <a:xfrm>
              <a:off x="4940619" y="1473434"/>
              <a:ext cx="339252" cy="331223"/>
            </a:xfrm>
            <a:custGeom>
              <a:avLst/>
              <a:gdLst/>
              <a:ahLst/>
              <a:cxnLst/>
              <a:rect l="l" t="t" r="r" b="b"/>
              <a:pathLst>
                <a:path w="3454" h="3372" extrusionOk="0">
                  <a:moveTo>
                    <a:pt x="1616" y="1"/>
                  </a:moveTo>
                  <a:cubicBezTo>
                    <a:pt x="1549" y="1"/>
                    <a:pt x="1487" y="44"/>
                    <a:pt x="1493" y="131"/>
                  </a:cubicBezTo>
                  <a:cubicBezTo>
                    <a:pt x="1523" y="557"/>
                    <a:pt x="1554" y="990"/>
                    <a:pt x="1584" y="1422"/>
                  </a:cubicBezTo>
                  <a:lnTo>
                    <a:pt x="1042" y="966"/>
                  </a:lnTo>
                  <a:cubicBezTo>
                    <a:pt x="1015" y="942"/>
                    <a:pt x="985" y="932"/>
                    <a:pt x="956" y="932"/>
                  </a:cubicBezTo>
                  <a:cubicBezTo>
                    <a:pt x="848" y="932"/>
                    <a:pt x="754" y="1068"/>
                    <a:pt x="859" y="1154"/>
                  </a:cubicBezTo>
                  <a:lnTo>
                    <a:pt x="1359" y="1581"/>
                  </a:lnTo>
                  <a:cubicBezTo>
                    <a:pt x="963" y="1605"/>
                    <a:pt x="567" y="1629"/>
                    <a:pt x="171" y="1654"/>
                  </a:cubicBezTo>
                  <a:cubicBezTo>
                    <a:pt x="2" y="1660"/>
                    <a:pt x="0" y="1922"/>
                    <a:pt x="165" y="1922"/>
                  </a:cubicBezTo>
                  <a:cubicBezTo>
                    <a:pt x="167" y="1922"/>
                    <a:pt x="169" y="1922"/>
                    <a:pt x="171" y="1922"/>
                  </a:cubicBezTo>
                  <a:cubicBezTo>
                    <a:pt x="622" y="1891"/>
                    <a:pt x="1072" y="1867"/>
                    <a:pt x="1523" y="1837"/>
                  </a:cubicBezTo>
                  <a:lnTo>
                    <a:pt x="1523" y="1837"/>
                  </a:lnTo>
                  <a:cubicBezTo>
                    <a:pt x="1353" y="2007"/>
                    <a:pt x="1182" y="2172"/>
                    <a:pt x="1018" y="2342"/>
                  </a:cubicBezTo>
                  <a:cubicBezTo>
                    <a:pt x="923" y="2436"/>
                    <a:pt x="1015" y="2570"/>
                    <a:pt x="1117" y="2570"/>
                  </a:cubicBezTo>
                  <a:cubicBezTo>
                    <a:pt x="1147" y="2570"/>
                    <a:pt x="1179" y="2559"/>
                    <a:pt x="1206" y="2531"/>
                  </a:cubicBezTo>
                  <a:cubicBezTo>
                    <a:pt x="1346" y="2391"/>
                    <a:pt x="1487" y="2251"/>
                    <a:pt x="1627" y="2111"/>
                  </a:cubicBezTo>
                  <a:cubicBezTo>
                    <a:pt x="1651" y="2488"/>
                    <a:pt x="1675" y="2866"/>
                    <a:pt x="1694" y="3244"/>
                  </a:cubicBezTo>
                  <a:cubicBezTo>
                    <a:pt x="1700" y="3329"/>
                    <a:pt x="1768" y="3371"/>
                    <a:pt x="1834" y="3371"/>
                  </a:cubicBezTo>
                  <a:cubicBezTo>
                    <a:pt x="1901" y="3371"/>
                    <a:pt x="1965" y="3329"/>
                    <a:pt x="1962" y="3244"/>
                  </a:cubicBezTo>
                  <a:cubicBezTo>
                    <a:pt x="1937" y="2835"/>
                    <a:pt x="1913" y="2433"/>
                    <a:pt x="1889" y="2025"/>
                  </a:cubicBezTo>
                  <a:lnTo>
                    <a:pt x="1889" y="2025"/>
                  </a:lnTo>
                  <a:cubicBezTo>
                    <a:pt x="2059" y="2172"/>
                    <a:pt x="2236" y="2318"/>
                    <a:pt x="2406" y="2464"/>
                  </a:cubicBezTo>
                  <a:cubicBezTo>
                    <a:pt x="2433" y="2487"/>
                    <a:pt x="2463" y="2497"/>
                    <a:pt x="2492" y="2497"/>
                  </a:cubicBezTo>
                  <a:cubicBezTo>
                    <a:pt x="2600" y="2497"/>
                    <a:pt x="2696" y="2361"/>
                    <a:pt x="2595" y="2275"/>
                  </a:cubicBezTo>
                  <a:cubicBezTo>
                    <a:pt x="2406" y="2117"/>
                    <a:pt x="2224" y="1958"/>
                    <a:pt x="2035" y="1806"/>
                  </a:cubicBezTo>
                  <a:cubicBezTo>
                    <a:pt x="2449" y="1776"/>
                    <a:pt x="2869" y="1745"/>
                    <a:pt x="3283" y="1715"/>
                  </a:cubicBezTo>
                  <a:cubicBezTo>
                    <a:pt x="3450" y="1703"/>
                    <a:pt x="3454" y="1452"/>
                    <a:pt x="3295" y="1452"/>
                  </a:cubicBezTo>
                  <a:cubicBezTo>
                    <a:pt x="3291" y="1452"/>
                    <a:pt x="3287" y="1453"/>
                    <a:pt x="3283" y="1453"/>
                  </a:cubicBezTo>
                  <a:cubicBezTo>
                    <a:pt x="2924" y="1477"/>
                    <a:pt x="2571" y="1502"/>
                    <a:pt x="2211" y="1526"/>
                  </a:cubicBezTo>
                  <a:lnTo>
                    <a:pt x="2552" y="1191"/>
                  </a:lnTo>
                  <a:cubicBezTo>
                    <a:pt x="2642" y="1097"/>
                    <a:pt x="2553" y="963"/>
                    <a:pt x="2452" y="963"/>
                  </a:cubicBezTo>
                  <a:cubicBezTo>
                    <a:pt x="2422" y="963"/>
                    <a:pt x="2391" y="974"/>
                    <a:pt x="2364" y="1002"/>
                  </a:cubicBezTo>
                  <a:cubicBezTo>
                    <a:pt x="2193" y="1167"/>
                    <a:pt x="2023" y="1337"/>
                    <a:pt x="1852" y="1508"/>
                  </a:cubicBezTo>
                  <a:cubicBezTo>
                    <a:pt x="1822" y="1045"/>
                    <a:pt x="1791" y="588"/>
                    <a:pt x="1761" y="131"/>
                  </a:cubicBezTo>
                  <a:cubicBezTo>
                    <a:pt x="1754" y="45"/>
                    <a:pt x="1683" y="1"/>
                    <a:pt x="161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65"/>
                                        </p:tgtEl>
                                        <p:attrNameLst>
                                          <p:attrName>style.visibility</p:attrName>
                                        </p:attrNameLst>
                                      </p:cBhvr>
                                      <p:to>
                                        <p:strVal val="visible"/>
                                      </p:to>
                                    </p:set>
                                    <p:animEffect transition="in" filter="fade">
                                      <p:cBhvr>
                                        <p:cTn id="7" dur="500"/>
                                        <p:tgtEl>
                                          <p:spTgt spid="86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866">
                                            <p:txEl>
                                              <p:pRg st="0" end="0"/>
                                            </p:txEl>
                                          </p:spTgt>
                                        </p:tgtEl>
                                        <p:attrNameLst>
                                          <p:attrName>style.visibility</p:attrName>
                                        </p:attrNameLst>
                                      </p:cBhvr>
                                      <p:to>
                                        <p:strVal val="visible"/>
                                      </p:to>
                                    </p:set>
                                    <p:anim calcmode="lin" valueType="num">
                                      <p:cBhvr additive="base">
                                        <p:cTn id="17" dur="500" fill="hold"/>
                                        <p:tgtEl>
                                          <p:spTgt spid="866">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86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866">
                                            <p:txEl>
                                              <p:pRg st="1" end="1"/>
                                            </p:txEl>
                                          </p:spTgt>
                                        </p:tgtEl>
                                        <p:attrNameLst>
                                          <p:attrName>style.visibility</p:attrName>
                                        </p:attrNameLst>
                                      </p:cBhvr>
                                      <p:to>
                                        <p:strVal val="visible"/>
                                      </p:to>
                                    </p:set>
                                    <p:anim calcmode="lin" valueType="num">
                                      <p:cBhvr additive="base">
                                        <p:cTn id="23" dur="500" fill="hold"/>
                                        <p:tgtEl>
                                          <p:spTgt spid="866">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86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866">
                                            <p:txEl>
                                              <p:pRg st="2" end="2"/>
                                            </p:txEl>
                                          </p:spTgt>
                                        </p:tgtEl>
                                        <p:attrNameLst>
                                          <p:attrName>style.visibility</p:attrName>
                                        </p:attrNameLst>
                                      </p:cBhvr>
                                      <p:to>
                                        <p:strVal val="visible"/>
                                      </p:to>
                                    </p:set>
                                    <p:anim calcmode="lin" valueType="num">
                                      <p:cBhvr additive="base">
                                        <p:cTn id="29" dur="500" fill="hold"/>
                                        <p:tgtEl>
                                          <p:spTgt spid="866">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86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65" grpId="0"/>
      <p:bldP spid="86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85"/>
        <p:cNvGrpSpPr/>
        <p:nvPr/>
      </p:nvGrpSpPr>
      <p:grpSpPr>
        <a:xfrm>
          <a:off x="0" y="0"/>
          <a:ext cx="0" cy="0"/>
          <a:chOff x="0" y="0"/>
          <a:chExt cx="0" cy="0"/>
        </a:xfrm>
      </p:grpSpPr>
      <p:sp>
        <p:nvSpPr>
          <p:cNvPr id="786" name="Google Shape;786;p38"/>
          <p:cNvSpPr txBox="1">
            <a:spLocks noGrp="1"/>
          </p:cNvSpPr>
          <p:nvPr>
            <p:ph type="title"/>
          </p:nvPr>
        </p:nvSpPr>
        <p:spPr>
          <a:xfrm>
            <a:off x="1716450" y="1131589"/>
            <a:ext cx="6311934" cy="2736305"/>
          </a:xfrm>
          <a:prstGeom prst="rect">
            <a:avLst/>
          </a:prstGeom>
        </p:spPr>
        <p:txBody>
          <a:bodyPr spcFirstLastPara="1" wrap="square" lIns="91425" tIns="91425" rIns="91425" bIns="91425" anchor="ctr" anchorCtr="0">
            <a:noAutofit/>
          </a:bodyPr>
          <a:lstStyle/>
          <a:p>
            <a:pPr algn="l">
              <a:lnSpc>
                <a:spcPct val="150000"/>
              </a:lnSpc>
            </a:pPr>
            <a:r>
              <a:rPr lang="en-US" sz="2600" b="1" dirty="0">
                <a:latin typeface="Times New Roman" pitchFamily="18" charset="0"/>
                <a:cs typeface="Times New Roman" pitchFamily="18" charset="0"/>
              </a:rPr>
              <a:t>a)</a:t>
            </a:r>
            <a:r>
              <a:rPr lang="en-US" sz="2600" dirty="0">
                <a:latin typeface="Times New Roman" pitchFamily="18" charset="0"/>
                <a:cs typeface="Times New Roman" pitchFamily="18" charset="0"/>
              </a:rPr>
              <a:t> A = {1; 2; 3; 6}</a:t>
            </a:r>
            <a:r>
              <a:rPr lang="vi-VN" sz="2600" dirty="0">
                <a:latin typeface="Times New Roman" pitchFamily="18" charset="0"/>
                <a:cs typeface="Times New Roman" pitchFamily="18" charset="0"/>
              </a:rPr>
              <a:t/>
            </a:r>
            <a:br>
              <a:rPr lang="vi-VN" sz="2600" dirty="0">
                <a:latin typeface="Times New Roman" pitchFamily="18" charset="0"/>
                <a:cs typeface="Times New Roman" pitchFamily="18" charset="0"/>
              </a:rPr>
            </a:br>
            <a:r>
              <a:rPr lang="en-US" sz="2600" i="1" dirty="0">
                <a:latin typeface="Times New Roman" pitchFamily="18" charset="0"/>
                <a:cs typeface="Times New Roman" pitchFamily="18" charset="0"/>
              </a:rPr>
              <a:t>- </a:t>
            </a:r>
            <a:r>
              <a:rPr lang="en-US" sz="2600" i="1" dirty="0" err="1">
                <a:latin typeface="Times New Roman" pitchFamily="18" charset="0"/>
                <a:cs typeface="Times New Roman" pitchFamily="18" charset="0"/>
              </a:rPr>
              <a:t>Nhận</a:t>
            </a:r>
            <a:r>
              <a:rPr lang="en-US" sz="2600" i="1" dirty="0">
                <a:latin typeface="Times New Roman" pitchFamily="18" charset="0"/>
                <a:cs typeface="Times New Roman" pitchFamily="18" charset="0"/>
              </a:rPr>
              <a:t> </a:t>
            </a:r>
            <a:r>
              <a:rPr lang="en-US" sz="2600" i="1" dirty="0" err="1">
                <a:latin typeface="Times New Roman" pitchFamily="18" charset="0"/>
                <a:cs typeface="Times New Roman" pitchFamily="18" charset="0"/>
              </a:rPr>
              <a:t>xét</a:t>
            </a:r>
            <a:r>
              <a:rPr lang="en-US" sz="2600" i="1" dirty="0">
                <a:latin typeface="Times New Roman" pitchFamily="18" charset="0"/>
                <a:cs typeface="Times New Roman" pitchFamily="18" charset="0"/>
              </a:rPr>
              <a:t>:</a:t>
            </a:r>
            <a:r>
              <a:rPr lang="en-US" sz="2600" dirty="0">
                <a:latin typeface="Times New Roman" pitchFamily="18" charset="0"/>
                <a:cs typeface="Times New Roman" pitchFamily="18" charset="0"/>
              </a:rPr>
              <a:t> </a:t>
            </a:r>
            <a:r>
              <a:rPr lang="en-US" sz="2600" dirty="0" smtClean="0">
                <a:latin typeface="Times New Roman" pitchFamily="18" charset="0"/>
                <a:cs typeface="Times New Roman" pitchFamily="18" charset="0"/>
              </a:rPr>
              <a:t/>
            </a:r>
            <a:br>
              <a:rPr lang="en-US" sz="2600" dirty="0" smtClean="0">
                <a:latin typeface="Times New Roman" pitchFamily="18" charset="0"/>
                <a:cs typeface="Times New Roman" pitchFamily="18" charset="0"/>
              </a:rPr>
            </a:br>
            <a:r>
              <a:rPr lang="en-US" sz="2600" dirty="0" smtClean="0">
                <a:latin typeface="Times New Roman" pitchFamily="18" charset="0"/>
                <a:cs typeface="Times New Roman" pitchFamily="18" charset="0"/>
              </a:rPr>
              <a:t>Ta </a:t>
            </a:r>
            <a:r>
              <a:rPr lang="en-US" sz="2600" dirty="0" err="1">
                <a:latin typeface="Times New Roman" pitchFamily="18" charset="0"/>
                <a:cs typeface="Times New Roman" pitchFamily="18" charset="0"/>
              </a:rPr>
              <a:t>thấy</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tập</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hợp</a:t>
            </a:r>
            <a:r>
              <a:rPr lang="en-US" sz="2600" dirty="0">
                <a:latin typeface="Times New Roman" pitchFamily="18" charset="0"/>
                <a:cs typeface="Times New Roman" pitchFamily="18" charset="0"/>
              </a:rPr>
              <a:t> </a:t>
            </a:r>
            <a:r>
              <a:rPr lang="en-US" sz="2600" dirty="0" smtClean="0">
                <a:latin typeface="Times New Roman" pitchFamily="18" charset="0"/>
                <a:cs typeface="Times New Roman" pitchFamily="18" charset="0"/>
              </a:rPr>
              <a:t>ƯC </a:t>
            </a:r>
            <a:r>
              <a:rPr lang="en-US" sz="2600" dirty="0">
                <a:latin typeface="Times New Roman" pitchFamily="18" charset="0"/>
                <a:cs typeface="Times New Roman" pitchFamily="18" charset="0"/>
              </a:rPr>
              <a:t>(18, 30) = {1; 2; 3; 6} </a:t>
            </a:r>
            <a:r>
              <a:rPr lang="en-US" sz="2600" dirty="0" err="1">
                <a:latin typeface="Times New Roman" pitchFamily="18" charset="0"/>
                <a:cs typeface="Times New Roman" pitchFamily="18" charset="0"/>
              </a:rPr>
              <a:t>nên</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tập</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hợp</a:t>
            </a:r>
            <a:r>
              <a:rPr lang="en-US" sz="2600" dirty="0">
                <a:latin typeface="Times New Roman" pitchFamily="18" charset="0"/>
                <a:cs typeface="Times New Roman" pitchFamily="18" charset="0"/>
              </a:rPr>
              <a:t> ƯC (18, 30) </a:t>
            </a:r>
            <a:r>
              <a:rPr lang="en-US" sz="2600" dirty="0" err="1">
                <a:latin typeface="Times New Roman" pitchFamily="18" charset="0"/>
                <a:cs typeface="Times New Roman" pitchFamily="18" charset="0"/>
              </a:rPr>
              <a:t>giống</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với</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tập</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hợp</a:t>
            </a:r>
            <a:r>
              <a:rPr lang="en-US" sz="2600" dirty="0">
                <a:latin typeface="Times New Roman" pitchFamily="18" charset="0"/>
                <a:cs typeface="Times New Roman" pitchFamily="18" charset="0"/>
              </a:rPr>
              <a:t> A.</a:t>
            </a:r>
            <a:r>
              <a:rPr lang="vi-VN" sz="2600" dirty="0">
                <a:latin typeface="Times New Roman" pitchFamily="18" charset="0"/>
                <a:cs typeface="Times New Roman" pitchFamily="18" charset="0"/>
              </a:rPr>
              <a:t/>
            </a:r>
            <a:br>
              <a:rPr lang="vi-VN" sz="2600" dirty="0">
                <a:latin typeface="Times New Roman" pitchFamily="18" charset="0"/>
                <a:cs typeface="Times New Roman" pitchFamily="18" charset="0"/>
              </a:rPr>
            </a:br>
            <a:endParaRPr sz="2600" dirty="0">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168" y="195486"/>
            <a:ext cx="1807525" cy="18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30" name="Google Shape;1437;p57"/>
          <p:cNvGrpSpPr/>
          <p:nvPr/>
        </p:nvGrpSpPr>
        <p:grpSpPr>
          <a:xfrm>
            <a:off x="4058236" y="3507854"/>
            <a:ext cx="1521876" cy="1656184"/>
            <a:chOff x="3434711" y="1430845"/>
            <a:chExt cx="812682" cy="1137601"/>
          </a:xfrm>
        </p:grpSpPr>
        <p:sp>
          <p:nvSpPr>
            <p:cNvPr id="31" name="Google Shape;1438;p57"/>
            <p:cNvSpPr/>
            <p:nvPr/>
          </p:nvSpPr>
          <p:spPr>
            <a:xfrm>
              <a:off x="4034998" y="1523794"/>
              <a:ext cx="106096" cy="201609"/>
            </a:xfrm>
            <a:custGeom>
              <a:avLst/>
              <a:gdLst/>
              <a:ahLst/>
              <a:cxnLst/>
              <a:rect l="l" t="t" r="r" b="b"/>
              <a:pathLst>
                <a:path w="1614" h="3067" extrusionOk="0">
                  <a:moveTo>
                    <a:pt x="1499" y="1"/>
                  </a:moveTo>
                  <a:cubicBezTo>
                    <a:pt x="1481" y="1"/>
                    <a:pt x="1463" y="8"/>
                    <a:pt x="1447" y="26"/>
                  </a:cubicBezTo>
                  <a:cubicBezTo>
                    <a:pt x="708" y="864"/>
                    <a:pt x="220" y="1863"/>
                    <a:pt x="14" y="2960"/>
                  </a:cubicBezTo>
                  <a:cubicBezTo>
                    <a:pt x="0" y="3025"/>
                    <a:pt x="53" y="3067"/>
                    <a:pt x="102" y="3067"/>
                  </a:cubicBezTo>
                  <a:cubicBezTo>
                    <a:pt x="134" y="3067"/>
                    <a:pt x="165" y="3048"/>
                    <a:pt x="174" y="3006"/>
                  </a:cubicBezTo>
                  <a:cubicBezTo>
                    <a:pt x="372" y="1939"/>
                    <a:pt x="845" y="963"/>
                    <a:pt x="1561" y="148"/>
                  </a:cubicBezTo>
                  <a:cubicBezTo>
                    <a:pt x="1614" y="83"/>
                    <a:pt x="1558" y="1"/>
                    <a:pt x="149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1439;p57"/>
            <p:cNvSpPr/>
            <p:nvPr/>
          </p:nvSpPr>
          <p:spPr>
            <a:xfrm>
              <a:off x="3543567" y="1516366"/>
              <a:ext cx="110632" cy="199637"/>
            </a:xfrm>
            <a:custGeom>
              <a:avLst/>
              <a:gdLst/>
              <a:ahLst/>
              <a:cxnLst/>
              <a:rect l="l" t="t" r="r" b="b"/>
              <a:pathLst>
                <a:path w="1683" h="3037" extrusionOk="0">
                  <a:moveTo>
                    <a:pt x="119" y="0"/>
                  </a:moveTo>
                  <a:cubicBezTo>
                    <a:pt x="56" y="0"/>
                    <a:pt x="0" y="86"/>
                    <a:pt x="59" y="139"/>
                  </a:cubicBezTo>
                  <a:cubicBezTo>
                    <a:pt x="867" y="886"/>
                    <a:pt x="1378" y="1869"/>
                    <a:pt x="1515" y="2959"/>
                  </a:cubicBezTo>
                  <a:cubicBezTo>
                    <a:pt x="1519" y="3009"/>
                    <a:pt x="1564" y="3036"/>
                    <a:pt x="1606" y="3036"/>
                  </a:cubicBezTo>
                  <a:cubicBezTo>
                    <a:pt x="1646" y="3036"/>
                    <a:pt x="1682" y="3011"/>
                    <a:pt x="1675" y="2959"/>
                  </a:cubicBezTo>
                  <a:cubicBezTo>
                    <a:pt x="1538" y="1823"/>
                    <a:pt x="1019" y="802"/>
                    <a:pt x="174" y="25"/>
                  </a:cubicBezTo>
                  <a:cubicBezTo>
                    <a:pt x="156" y="8"/>
                    <a:pt x="137" y="0"/>
                    <a:pt x="1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1440;p57"/>
            <p:cNvSpPr/>
            <p:nvPr/>
          </p:nvSpPr>
          <p:spPr>
            <a:xfrm>
              <a:off x="4096000" y="1449119"/>
              <a:ext cx="117271" cy="103598"/>
            </a:xfrm>
            <a:custGeom>
              <a:avLst/>
              <a:gdLst/>
              <a:ahLst/>
              <a:cxnLst/>
              <a:rect l="l" t="t" r="r" b="b"/>
              <a:pathLst>
                <a:path w="1784" h="1576" extrusionOk="0">
                  <a:moveTo>
                    <a:pt x="389" y="0"/>
                  </a:moveTo>
                  <a:cubicBezTo>
                    <a:pt x="380" y="0"/>
                    <a:pt x="369" y="1"/>
                    <a:pt x="359" y="4"/>
                  </a:cubicBezTo>
                  <a:cubicBezTo>
                    <a:pt x="1" y="87"/>
                    <a:pt x="458" y="1345"/>
                    <a:pt x="458" y="1345"/>
                  </a:cubicBezTo>
                  <a:cubicBezTo>
                    <a:pt x="458" y="1345"/>
                    <a:pt x="946" y="1575"/>
                    <a:pt x="1302" y="1575"/>
                  </a:cubicBezTo>
                  <a:cubicBezTo>
                    <a:pt x="1481" y="1575"/>
                    <a:pt x="1626" y="1518"/>
                    <a:pt x="1662" y="1345"/>
                  </a:cubicBezTo>
                  <a:cubicBezTo>
                    <a:pt x="1701" y="1140"/>
                    <a:pt x="1552" y="1078"/>
                    <a:pt x="1358" y="1078"/>
                  </a:cubicBezTo>
                  <a:cubicBezTo>
                    <a:pt x="1060" y="1078"/>
                    <a:pt x="656" y="1223"/>
                    <a:pt x="656" y="1223"/>
                  </a:cubicBezTo>
                  <a:cubicBezTo>
                    <a:pt x="656" y="1223"/>
                    <a:pt x="1784" y="507"/>
                    <a:pt x="1532" y="133"/>
                  </a:cubicBezTo>
                  <a:cubicBezTo>
                    <a:pt x="1504" y="89"/>
                    <a:pt x="1469" y="70"/>
                    <a:pt x="1430" y="70"/>
                  </a:cubicBezTo>
                  <a:cubicBezTo>
                    <a:pt x="1140" y="70"/>
                    <a:pt x="618" y="1154"/>
                    <a:pt x="618" y="1154"/>
                  </a:cubicBezTo>
                  <a:cubicBezTo>
                    <a:pt x="618" y="1154"/>
                    <a:pt x="704" y="0"/>
                    <a:pt x="3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1441;p57"/>
            <p:cNvSpPr/>
            <p:nvPr/>
          </p:nvSpPr>
          <p:spPr>
            <a:xfrm>
              <a:off x="3464291" y="1440377"/>
              <a:ext cx="139292" cy="90188"/>
            </a:xfrm>
            <a:custGeom>
              <a:avLst/>
              <a:gdLst/>
              <a:ahLst/>
              <a:cxnLst/>
              <a:rect l="l" t="t" r="r" b="b"/>
              <a:pathLst>
                <a:path w="2119" h="1372" extrusionOk="0">
                  <a:moveTo>
                    <a:pt x="495" y="1"/>
                  </a:moveTo>
                  <a:cubicBezTo>
                    <a:pt x="470" y="1"/>
                    <a:pt x="444" y="5"/>
                    <a:pt x="419" y="15"/>
                  </a:cubicBezTo>
                  <a:cubicBezTo>
                    <a:pt x="0" y="175"/>
                    <a:pt x="1219" y="1135"/>
                    <a:pt x="1219" y="1135"/>
                  </a:cubicBezTo>
                  <a:cubicBezTo>
                    <a:pt x="1219" y="1135"/>
                    <a:pt x="694" y="976"/>
                    <a:pt x="344" y="976"/>
                  </a:cubicBezTo>
                  <a:cubicBezTo>
                    <a:pt x="169" y="976"/>
                    <a:pt x="38" y="1016"/>
                    <a:pt x="38" y="1135"/>
                  </a:cubicBezTo>
                  <a:cubicBezTo>
                    <a:pt x="42" y="1326"/>
                    <a:pt x="405" y="1371"/>
                    <a:pt x="751" y="1371"/>
                  </a:cubicBezTo>
                  <a:cubicBezTo>
                    <a:pt x="1069" y="1371"/>
                    <a:pt x="1372" y="1333"/>
                    <a:pt x="1372" y="1333"/>
                  </a:cubicBezTo>
                  <a:cubicBezTo>
                    <a:pt x="1372" y="1333"/>
                    <a:pt x="2119" y="373"/>
                    <a:pt x="1639" y="159"/>
                  </a:cubicBezTo>
                  <a:cubicBezTo>
                    <a:pt x="1598" y="142"/>
                    <a:pt x="1561" y="133"/>
                    <a:pt x="1529" y="133"/>
                  </a:cubicBezTo>
                  <a:cubicBezTo>
                    <a:pt x="1174" y="133"/>
                    <a:pt x="1296" y="1112"/>
                    <a:pt x="1296" y="1112"/>
                  </a:cubicBezTo>
                  <a:cubicBezTo>
                    <a:pt x="1296" y="1112"/>
                    <a:pt x="891" y="1"/>
                    <a:pt x="4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1442;p57"/>
            <p:cNvSpPr/>
            <p:nvPr/>
          </p:nvSpPr>
          <p:spPr>
            <a:xfrm>
              <a:off x="3883086" y="2327067"/>
              <a:ext cx="110303" cy="230467"/>
            </a:xfrm>
            <a:custGeom>
              <a:avLst/>
              <a:gdLst/>
              <a:ahLst/>
              <a:cxnLst/>
              <a:rect l="l" t="t" r="r" b="b"/>
              <a:pathLst>
                <a:path w="1678" h="3506" extrusionOk="0">
                  <a:moveTo>
                    <a:pt x="1403" y="0"/>
                  </a:moveTo>
                  <a:cubicBezTo>
                    <a:pt x="991" y="46"/>
                    <a:pt x="473" y="168"/>
                    <a:pt x="54" y="175"/>
                  </a:cubicBezTo>
                  <a:cubicBezTo>
                    <a:pt x="1" y="1258"/>
                    <a:pt x="283" y="3430"/>
                    <a:pt x="267" y="3437"/>
                  </a:cubicBezTo>
                  <a:cubicBezTo>
                    <a:pt x="489" y="3484"/>
                    <a:pt x="713" y="3506"/>
                    <a:pt x="937" y="3506"/>
                  </a:cubicBezTo>
                  <a:cubicBezTo>
                    <a:pt x="1045" y="3506"/>
                    <a:pt x="1152" y="3501"/>
                    <a:pt x="1258" y="3491"/>
                  </a:cubicBezTo>
                  <a:cubicBezTo>
                    <a:pt x="1365" y="3483"/>
                    <a:pt x="1471" y="3460"/>
                    <a:pt x="1555" y="3399"/>
                  </a:cubicBezTo>
                  <a:cubicBezTo>
                    <a:pt x="1631" y="3338"/>
                    <a:pt x="1677" y="3224"/>
                    <a:pt x="1631" y="3133"/>
                  </a:cubicBezTo>
                  <a:cubicBezTo>
                    <a:pt x="1593" y="3072"/>
                    <a:pt x="1517" y="3041"/>
                    <a:pt x="1441" y="3018"/>
                  </a:cubicBezTo>
                  <a:cubicBezTo>
                    <a:pt x="1296" y="2979"/>
                    <a:pt x="1174" y="2922"/>
                    <a:pt x="1036" y="2922"/>
                  </a:cubicBezTo>
                  <a:cubicBezTo>
                    <a:pt x="1014" y="2922"/>
                    <a:pt x="991" y="2924"/>
                    <a:pt x="968" y="2927"/>
                  </a:cubicBezTo>
                  <a:cubicBezTo>
                    <a:pt x="1182" y="1959"/>
                    <a:pt x="1327" y="983"/>
                    <a:pt x="14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1443;p57"/>
            <p:cNvSpPr/>
            <p:nvPr/>
          </p:nvSpPr>
          <p:spPr>
            <a:xfrm>
              <a:off x="3744320" y="2338045"/>
              <a:ext cx="110763" cy="230401"/>
            </a:xfrm>
            <a:custGeom>
              <a:avLst/>
              <a:gdLst/>
              <a:ahLst/>
              <a:cxnLst/>
              <a:rect l="l" t="t" r="r" b="b"/>
              <a:pathLst>
                <a:path w="1685" h="3505" extrusionOk="0">
                  <a:moveTo>
                    <a:pt x="1403" y="1"/>
                  </a:moveTo>
                  <a:lnTo>
                    <a:pt x="1403" y="1"/>
                  </a:lnTo>
                  <a:cubicBezTo>
                    <a:pt x="991" y="47"/>
                    <a:pt x="473" y="169"/>
                    <a:pt x="61" y="176"/>
                  </a:cubicBezTo>
                  <a:cubicBezTo>
                    <a:pt x="0" y="1258"/>
                    <a:pt x="282" y="3430"/>
                    <a:pt x="267" y="3438"/>
                  </a:cubicBezTo>
                  <a:cubicBezTo>
                    <a:pt x="497" y="3481"/>
                    <a:pt x="731" y="3505"/>
                    <a:pt x="966" y="3505"/>
                  </a:cubicBezTo>
                  <a:cubicBezTo>
                    <a:pt x="1065" y="3505"/>
                    <a:pt x="1165" y="3501"/>
                    <a:pt x="1266" y="3491"/>
                  </a:cubicBezTo>
                  <a:cubicBezTo>
                    <a:pt x="1365" y="3476"/>
                    <a:pt x="1471" y="3461"/>
                    <a:pt x="1555" y="3400"/>
                  </a:cubicBezTo>
                  <a:cubicBezTo>
                    <a:pt x="1631" y="3339"/>
                    <a:pt x="1685" y="3217"/>
                    <a:pt x="1631" y="3133"/>
                  </a:cubicBezTo>
                  <a:cubicBezTo>
                    <a:pt x="1593" y="3065"/>
                    <a:pt x="1517" y="3042"/>
                    <a:pt x="1441" y="3019"/>
                  </a:cubicBezTo>
                  <a:cubicBezTo>
                    <a:pt x="1289" y="2978"/>
                    <a:pt x="1163" y="2918"/>
                    <a:pt x="1016" y="2918"/>
                  </a:cubicBezTo>
                  <a:cubicBezTo>
                    <a:pt x="1001" y="2918"/>
                    <a:pt x="985" y="2918"/>
                    <a:pt x="968" y="2920"/>
                  </a:cubicBezTo>
                  <a:cubicBezTo>
                    <a:pt x="1182" y="1960"/>
                    <a:pt x="1327" y="984"/>
                    <a:pt x="14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1444;p57"/>
            <p:cNvSpPr/>
            <p:nvPr/>
          </p:nvSpPr>
          <p:spPr>
            <a:xfrm>
              <a:off x="3434711" y="1430845"/>
              <a:ext cx="812682" cy="1033551"/>
            </a:xfrm>
            <a:custGeom>
              <a:avLst/>
              <a:gdLst/>
              <a:ahLst/>
              <a:cxnLst/>
              <a:rect l="l" t="t" r="r" b="b"/>
              <a:pathLst>
                <a:path w="12363" h="15723" extrusionOk="0">
                  <a:moveTo>
                    <a:pt x="6379" y="1"/>
                  </a:moveTo>
                  <a:cubicBezTo>
                    <a:pt x="6293" y="1"/>
                    <a:pt x="6204" y="3"/>
                    <a:pt x="6113" y="7"/>
                  </a:cubicBezTo>
                  <a:cubicBezTo>
                    <a:pt x="4611" y="83"/>
                    <a:pt x="4390" y="602"/>
                    <a:pt x="3811" y="1173"/>
                  </a:cubicBezTo>
                  <a:cubicBezTo>
                    <a:pt x="3239" y="1752"/>
                    <a:pt x="3285" y="3033"/>
                    <a:pt x="3018" y="4100"/>
                  </a:cubicBezTo>
                  <a:cubicBezTo>
                    <a:pt x="2752" y="5167"/>
                    <a:pt x="2310" y="5693"/>
                    <a:pt x="1601" y="7080"/>
                  </a:cubicBezTo>
                  <a:cubicBezTo>
                    <a:pt x="892" y="8467"/>
                    <a:pt x="359" y="9991"/>
                    <a:pt x="183" y="11828"/>
                  </a:cubicBezTo>
                  <a:cubicBezTo>
                    <a:pt x="0" y="13657"/>
                    <a:pt x="846" y="14991"/>
                    <a:pt x="1464" y="15105"/>
                  </a:cubicBezTo>
                  <a:cubicBezTo>
                    <a:pt x="1489" y="15110"/>
                    <a:pt x="1513" y="15112"/>
                    <a:pt x="1537" y="15112"/>
                  </a:cubicBezTo>
                  <a:cubicBezTo>
                    <a:pt x="2106" y="15112"/>
                    <a:pt x="2310" y="13849"/>
                    <a:pt x="2310" y="13848"/>
                  </a:cubicBezTo>
                  <a:lnTo>
                    <a:pt x="2310" y="13848"/>
                  </a:lnTo>
                  <a:cubicBezTo>
                    <a:pt x="2310" y="13849"/>
                    <a:pt x="2173" y="14953"/>
                    <a:pt x="2615" y="15105"/>
                  </a:cubicBezTo>
                  <a:cubicBezTo>
                    <a:pt x="2641" y="15114"/>
                    <a:pt x="2669" y="15119"/>
                    <a:pt x="2696" y="15119"/>
                  </a:cubicBezTo>
                  <a:cubicBezTo>
                    <a:pt x="3120" y="15119"/>
                    <a:pt x="3590" y="14084"/>
                    <a:pt x="3590" y="14084"/>
                  </a:cubicBezTo>
                  <a:lnTo>
                    <a:pt x="3590" y="14084"/>
                  </a:lnTo>
                  <a:cubicBezTo>
                    <a:pt x="3590" y="14084"/>
                    <a:pt x="3506" y="15258"/>
                    <a:pt x="4078" y="15395"/>
                  </a:cubicBezTo>
                  <a:cubicBezTo>
                    <a:pt x="4106" y="15402"/>
                    <a:pt x="4134" y="15405"/>
                    <a:pt x="4162" y="15405"/>
                  </a:cubicBezTo>
                  <a:cubicBezTo>
                    <a:pt x="4686" y="15405"/>
                    <a:pt x="4962" y="14213"/>
                    <a:pt x="4962" y="14213"/>
                  </a:cubicBezTo>
                  <a:cubicBezTo>
                    <a:pt x="4962" y="14213"/>
                    <a:pt x="5053" y="15700"/>
                    <a:pt x="5633" y="15722"/>
                  </a:cubicBezTo>
                  <a:cubicBezTo>
                    <a:pt x="5635" y="15723"/>
                    <a:pt x="5638" y="15723"/>
                    <a:pt x="5641" y="15723"/>
                  </a:cubicBezTo>
                  <a:cubicBezTo>
                    <a:pt x="6203" y="15723"/>
                    <a:pt x="6113" y="14214"/>
                    <a:pt x="6113" y="14213"/>
                  </a:cubicBezTo>
                  <a:lnTo>
                    <a:pt x="6113" y="14213"/>
                  </a:lnTo>
                  <a:cubicBezTo>
                    <a:pt x="6113" y="14214"/>
                    <a:pt x="6677" y="15720"/>
                    <a:pt x="7152" y="15720"/>
                  </a:cubicBezTo>
                  <a:cubicBezTo>
                    <a:pt x="7176" y="15720"/>
                    <a:pt x="7201" y="15716"/>
                    <a:pt x="7225" y="15707"/>
                  </a:cubicBezTo>
                  <a:cubicBezTo>
                    <a:pt x="7713" y="15532"/>
                    <a:pt x="7668" y="14214"/>
                    <a:pt x="7667" y="14213"/>
                  </a:cubicBezTo>
                  <a:lnTo>
                    <a:pt x="7667" y="14213"/>
                  </a:lnTo>
                  <a:cubicBezTo>
                    <a:pt x="7668" y="14214"/>
                    <a:pt x="7996" y="15529"/>
                    <a:pt x="8502" y="15529"/>
                  </a:cubicBezTo>
                  <a:cubicBezTo>
                    <a:pt x="8518" y="15529"/>
                    <a:pt x="8535" y="15527"/>
                    <a:pt x="8552" y="15524"/>
                  </a:cubicBezTo>
                  <a:cubicBezTo>
                    <a:pt x="9085" y="15440"/>
                    <a:pt x="9093" y="14213"/>
                    <a:pt x="9093" y="14213"/>
                  </a:cubicBezTo>
                  <a:cubicBezTo>
                    <a:pt x="9093" y="14213"/>
                    <a:pt x="9621" y="15399"/>
                    <a:pt x="10097" y="15399"/>
                  </a:cubicBezTo>
                  <a:cubicBezTo>
                    <a:pt x="10113" y="15399"/>
                    <a:pt x="10129" y="15397"/>
                    <a:pt x="10144" y="15395"/>
                  </a:cubicBezTo>
                  <a:cubicBezTo>
                    <a:pt x="10541" y="15327"/>
                    <a:pt x="10585" y="14504"/>
                    <a:pt x="10587" y="14198"/>
                  </a:cubicBezTo>
                  <a:lnTo>
                    <a:pt x="10587" y="14198"/>
                  </a:lnTo>
                  <a:cubicBezTo>
                    <a:pt x="10597" y="14464"/>
                    <a:pt x="10667" y="15108"/>
                    <a:pt x="11111" y="15108"/>
                  </a:cubicBezTo>
                  <a:cubicBezTo>
                    <a:pt x="11129" y="15108"/>
                    <a:pt x="11147" y="15107"/>
                    <a:pt x="11166" y="15105"/>
                  </a:cubicBezTo>
                  <a:cubicBezTo>
                    <a:pt x="11783" y="15037"/>
                    <a:pt x="12362" y="10517"/>
                    <a:pt x="11920" y="8871"/>
                  </a:cubicBezTo>
                  <a:cubicBezTo>
                    <a:pt x="11478" y="7217"/>
                    <a:pt x="9794" y="4938"/>
                    <a:pt x="9398" y="4100"/>
                  </a:cubicBezTo>
                  <a:cubicBezTo>
                    <a:pt x="8994" y="3269"/>
                    <a:pt x="9085" y="1973"/>
                    <a:pt x="8689" y="1196"/>
                  </a:cubicBezTo>
                  <a:cubicBezTo>
                    <a:pt x="8310" y="475"/>
                    <a:pt x="7664" y="1"/>
                    <a:pt x="637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1445;p57"/>
            <p:cNvSpPr/>
            <p:nvPr/>
          </p:nvSpPr>
          <p:spPr>
            <a:xfrm>
              <a:off x="3706260" y="1755178"/>
              <a:ext cx="126277" cy="115891"/>
            </a:xfrm>
            <a:custGeom>
              <a:avLst/>
              <a:gdLst/>
              <a:ahLst/>
              <a:cxnLst/>
              <a:rect l="l" t="t" r="r" b="b"/>
              <a:pathLst>
                <a:path w="1921" h="1763" extrusionOk="0">
                  <a:moveTo>
                    <a:pt x="924" y="0"/>
                  </a:moveTo>
                  <a:cubicBezTo>
                    <a:pt x="644" y="0"/>
                    <a:pt x="358" y="146"/>
                    <a:pt x="206" y="385"/>
                  </a:cubicBezTo>
                  <a:cubicBezTo>
                    <a:pt x="0" y="698"/>
                    <a:pt x="31" y="1132"/>
                    <a:pt x="259" y="1422"/>
                  </a:cubicBezTo>
                  <a:cubicBezTo>
                    <a:pt x="422" y="1633"/>
                    <a:pt x="685" y="1763"/>
                    <a:pt x="949" y="1763"/>
                  </a:cubicBezTo>
                  <a:cubicBezTo>
                    <a:pt x="1020" y="1763"/>
                    <a:pt x="1090" y="1753"/>
                    <a:pt x="1159" y="1734"/>
                  </a:cubicBezTo>
                  <a:cubicBezTo>
                    <a:pt x="1921" y="1513"/>
                    <a:pt x="1906" y="294"/>
                    <a:pt x="1174" y="42"/>
                  </a:cubicBezTo>
                  <a:cubicBezTo>
                    <a:pt x="1094" y="14"/>
                    <a:pt x="1009" y="0"/>
                    <a:pt x="92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1446;p57"/>
            <p:cNvSpPr/>
            <p:nvPr/>
          </p:nvSpPr>
          <p:spPr>
            <a:xfrm>
              <a:off x="3725783" y="1778317"/>
              <a:ext cx="79737" cy="79013"/>
            </a:xfrm>
            <a:custGeom>
              <a:avLst/>
              <a:gdLst/>
              <a:ahLst/>
              <a:cxnLst/>
              <a:rect l="l" t="t" r="r" b="b"/>
              <a:pathLst>
                <a:path w="1213" h="1202" extrusionOk="0">
                  <a:moveTo>
                    <a:pt x="599" y="1"/>
                  </a:moveTo>
                  <a:cubicBezTo>
                    <a:pt x="370" y="1"/>
                    <a:pt x="148" y="176"/>
                    <a:pt x="69" y="391"/>
                  </a:cubicBezTo>
                  <a:cubicBezTo>
                    <a:pt x="0" y="597"/>
                    <a:pt x="31" y="834"/>
                    <a:pt x="168" y="1001"/>
                  </a:cubicBezTo>
                  <a:cubicBezTo>
                    <a:pt x="271" y="1127"/>
                    <a:pt x="430" y="1202"/>
                    <a:pt x="590" y="1202"/>
                  </a:cubicBezTo>
                  <a:cubicBezTo>
                    <a:pt x="643" y="1202"/>
                    <a:pt x="696" y="1194"/>
                    <a:pt x="747" y="1176"/>
                  </a:cubicBezTo>
                  <a:cubicBezTo>
                    <a:pt x="945" y="1116"/>
                    <a:pt x="1083" y="910"/>
                    <a:pt x="1151" y="727"/>
                  </a:cubicBezTo>
                  <a:cubicBezTo>
                    <a:pt x="1212" y="536"/>
                    <a:pt x="1090" y="300"/>
                    <a:pt x="968" y="170"/>
                  </a:cubicBezTo>
                  <a:cubicBezTo>
                    <a:pt x="877" y="79"/>
                    <a:pt x="763" y="18"/>
                    <a:pt x="641" y="3"/>
                  </a:cubicBezTo>
                  <a:cubicBezTo>
                    <a:pt x="627" y="1"/>
                    <a:pt x="613" y="1"/>
                    <a:pt x="59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1447;p57"/>
            <p:cNvSpPr/>
            <p:nvPr/>
          </p:nvSpPr>
          <p:spPr>
            <a:xfrm>
              <a:off x="3905633" y="1744135"/>
              <a:ext cx="126343" cy="115891"/>
            </a:xfrm>
            <a:custGeom>
              <a:avLst/>
              <a:gdLst/>
              <a:ahLst/>
              <a:cxnLst/>
              <a:rect l="l" t="t" r="r" b="b"/>
              <a:pathLst>
                <a:path w="1922" h="1763" extrusionOk="0">
                  <a:moveTo>
                    <a:pt x="921" y="1"/>
                  </a:moveTo>
                  <a:cubicBezTo>
                    <a:pt x="639" y="1"/>
                    <a:pt x="356" y="146"/>
                    <a:pt x="199" y="386"/>
                  </a:cubicBezTo>
                  <a:cubicBezTo>
                    <a:pt x="0" y="698"/>
                    <a:pt x="23" y="1132"/>
                    <a:pt x="260" y="1430"/>
                  </a:cubicBezTo>
                  <a:cubicBezTo>
                    <a:pt x="422" y="1634"/>
                    <a:pt x="684" y="1763"/>
                    <a:pt x="949" y="1763"/>
                  </a:cubicBezTo>
                  <a:cubicBezTo>
                    <a:pt x="1019" y="1763"/>
                    <a:pt x="1090" y="1754"/>
                    <a:pt x="1159" y="1735"/>
                  </a:cubicBezTo>
                  <a:cubicBezTo>
                    <a:pt x="1921" y="1514"/>
                    <a:pt x="1906" y="294"/>
                    <a:pt x="1174" y="43"/>
                  </a:cubicBezTo>
                  <a:cubicBezTo>
                    <a:pt x="1092" y="14"/>
                    <a:pt x="1007" y="1"/>
                    <a:pt x="92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1448;p57"/>
            <p:cNvSpPr/>
            <p:nvPr/>
          </p:nvSpPr>
          <p:spPr>
            <a:xfrm>
              <a:off x="3925156" y="1767339"/>
              <a:ext cx="79737" cy="79211"/>
            </a:xfrm>
            <a:custGeom>
              <a:avLst/>
              <a:gdLst/>
              <a:ahLst/>
              <a:cxnLst/>
              <a:rect l="l" t="t" r="r" b="b"/>
              <a:pathLst>
                <a:path w="1213" h="1205" extrusionOk="0">
                  <a:moveTo>
                    <a:pt x="599" y="0"/>
                  </a:moveTo>
                  <a:cubicBezTo>
                    <a:pt x="370" y="0"/>
                    <a:pt x="148" y="176"/>
                    <a:pt x="69" y="398"/>
                  </a:cubicBezTo>
                  <a:cubicBezTo>
                    <a:pt x="1" y="597"/>
                    <a:pt x="31" y="840"/>
                    <a:pt x="168" y="1001"/>
                  </a:cubicBezTo>
                  <a:cubicBezTo>
                    <a:pt x="274" y="1129"/>
                    <a:pt x="438" y="1204"/>
                    <a:pt x="602" y="1204"/>
                  </a:cubicBezTo>
                  <a:cubicBezTo>
                    <a:pt x="651" y="1204"/>
                    <a:pt x="700" y="1198"/>
                    <a:pt x="748" y="1183"/>
                  </a:cubicBezTo>
                  <a:cubicBezTo>
                    <a:pt x="946" y="1122"/>
                    <a:pt x="1083" y="909"/>
                    <a:pt x="1144" y="726"/>
                  </a:cubicBezTo>
                  <a:cubicBezTo>
                    <a:pt x="1213" y="536"/>
                    <a:pt x="1091" y="307"/>
                    <a:pt x="961" y="170"/>
                  </a:cubicBezTo>
                  <a:cubicBezTo>
                    <a:pt x="877" y="86"/>
                    <a:pt x="763" y="17"/>
                    <a:pt x="641" y="2"/>
                  </a:cubicBezTo>
                  <a:cubicBezTo>
                    <a:pt x="627" y="1"/>
                    <a:pt x="613" y="0"/>
                    <a:pt x="59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1449;p57"/>
            <p:cNvSpPr/>
            <p:nvPr/>
          </p:nvSpPr>
          <p:spPr>
            <a:xfrm>
              <a:off x="3918977" y="1657826"/>
              <a:ext cx="90780" cy="30370"/>
            </a:xfrm>
            <a:custGeom>
              <a:avLst/>
              <a:gdLst/>
              <a:ahLst/>
              <a:cxnLst/>
              <a:rect l="l" t="t" r="r" b="b"/>
              <a:pathLst>
                <a:path w="1381" h="462" extrusionOk="0">
                  <a:moveTo>
                    <a:pt x="421" y="1"/>
                  </a:moveTo>
                  <a:cubicBezTo>
                    <a:pt x="316" y="1"/>
                    <a:pt x="209" y="13"/>
                    <a:pt x="102" y="37"/>
                  </a:cubicBezTo>
                  <a:cubicBezTo>
                    <a:pt x="0" y="52"/>
                    <a:pt x="38" y="198"/>
                    <a:pt x="134" y="198"/>
                  </a:cubicBezTo>
                  <a:cubicBezTo>
                    <a:pt x="139" y="198"/>
                    <a:pt x="143" y="198"/>
                    <a:pt x="148" y="197"/>
                  </a:cubicBezTo>
                  <a:cubicBezTo>
                    <a:pt x="242" y="176"/>
                    <a:pt x="336" y="166"/>
                    <a:pt x="429" y="166"/>
                  </a:cubicBezTo>
                  <a:cubicBezTo>
                    <a:pt x="705" y="166"/>
                    <a:pt x="972" y="259"/>
                    <a:pt x="1200" y="441"/>
                  </a:cubicBezTo>
                  <a:cubicBezTo>
                    <a:pt x="1216" y="455"/>
                    <a:pt x="1233" y="461"/>
                    <a:pt x="1251" y="461"/>
                  </a:cubicBezTo>
                  <a:cubicBezTo>
                    <a:pt x="1318" y="461"/>
                    <a:pt x="1381" y="373"/>
                    <a:pt x="1314" y="319"/>
                  </a:cubicBezTo>
                  <a:cubicBezTo>
                    <a:pt x="1050" y="112"/>
                    <a:pt x="742" y="1"/>
                    <a:pt x="42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1450;p57"/>
            <p:cNvSpPr/>
            <p:nvPr/>
          </p:nvSpPr>
          <p:spPr>
            <a:xfrm>
              <a:off x="3688183" y="1655394"/>
              <a:ext cx="102810" cy="36614"/>
            </a:xfrm>
            <a:custGeom>
              <a:avLst/>
              <a:gdLst/>
              <a:ahLst/>
              <a:cxnLst/>
              <a:rect l="l" t="t" r="r" b="b"/>
              <a:pathLst>
                <a:path w="1564" h="557" extrusionOk="0">
                  <a:moveTo>
                    <a:pt x="1122" y="1"/>
                  </a:moveTo>
                  <a:cubicBezTo>
                    <a:pt x="725" y="1"/>
                    <a:pt x="349" y="144"/>
                    <a:pt x="47" y="417"/>
                  </a:cubicBezTo>
                  <a:cubicBezTo>
                    <a:pt x="1" y="455"/>
                    <a:pt x="16" y="516"/>
                    <a:pt x="62" y="547"/>
                  </a:cubicBezTo>
                  <a:cubicBezTo>
                    <a:pt x="73" y="553"/>
                    <a:pt x="84" y="556"/>
                    <a:pt x="96" y="556"/>
                  </a:cubicBezTo>
                  <a:cubicBezTo>
                    <a:pt x="151" y="556"/>
                    <a:pt x="215" y="494"/>
                    <a:pt x="252" y="463"/>
                  </a:cubicBezTo>
                  <a:cubicBezTo>
                    <a:pt x="329" y="402"/>
                    <a:pt x="405" y="356"/>
                    <a:pt x="489" y="310"/>
                  </a:cubicBezTo>
                  <a:cubicBezTo>
                    <a:pt x="656" y="227"/>
                    <a:pt x="839" y="181"/>
                    <a:pt x="1030" y="166"/>
                  </a:cubicBezTo>
                  <a:cubicBezTo>
                    <a:pt x="1053" y="164"/>
                    <a:pt x="1076" y="164"/>
                    <a:pt x="1099" y="164"/>
                  </a:cubicBezTo>
                  <a:cubicBezTo>
                    <a:pt x="1205" y="164"/>
                    <a:pt x="1312" y="177"/>
                    <a:pt x="1418" y="196"/>
                  </a:cubicBezTo>
                  <a:cubicBezTo>
                    <a:pt x="1425" y="198"/>
                    <a:pt x="1432" y="198"/>
                    <a:pt x="1439" y="198"/>
                  </a:cubicBezTo>
                  <a:cubicBezTo>
                    <a:pt x="1530" y="198"/>
                    <a:pt x="1564" y="57"/>
                    <a:pt x="1464" y="36"/>
                  </a:cubicBezTo>
                  <a:cubicBezTo>
                    <a:pt x="1349" y="12"/>
                    <a:pt x="1235" y="1"/>
                    <a:pt x="112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1451;p57"/>
            <p:cNvSpPr/>
            <p:nvPr/>
          </p:nvSpPr>
          <p:spPr>
            <a:xfrm>
              <a:off x="3810975" y="2119084"/>
              <a:ext cx="75661" cy="94330"/>
            </a:xfrm>
            <a:custGeom>
              <a:avLst/>
              <a:gdLst/>
              <a:ahLst/>
              <a:cxnLst/>
              <a:rect l="l" t="t" r="r" b="b"/>
              <a:pathLst>
                <a:path w="1151" h="1435" extrusionOk="0">
                  <a:moveTo>
                    <a:pt x="788" y="0"/>
                  </a:moveTo>
                  <a:cubicBezTo>
                    <a:pt x="753" y="0"/>
                    <a:pt x="714" y="28"/>
                    <a:pt x="694" y="62"/>
                  </a:cubicBezTo>
                  <a:cubicBezTo>
                    <a:pt x="678" y="100"/>
                    <a:pt x="663" y="146"/>
                    <a:pt x="655" y="184"/>
                  </a:cubicBezTo>
                  <a:cubicBezTo>
                    <a:pt x="572" y="565"/>
                    <a:pt x="328" y="901"/>
                    <a:pt x="0" y="1099"/>
                  </a:cubicBezTo>
                  <a:cubicBezTo>
                    <a:pt x="297" y="1244"/>
                    <a:pt x="709" y="1320"/>
                    <a:pt x="1029" y="1381"/>
                  </a:cubicBezTo>
                  <a:cubicBezTo>
                    <a:pt x="1029" y="1404"/>
                    <a:pt x="1021" y="1419"/>
                    <a:pt x="1021" y="1434"/>
                  </a:cubicBezTo>
                  <a:cubicBezTo>
                    <a:pt x="1151" y="1000"/>
                    <a:pt x="1113" y="520"/>
                    <a:pt x="915" y="108"/>
                  </a:cubicBezTo>
                  <a:cubicBezTo>
                    <a:pt x="892" y="62"/>
                    <a:pt x="854" y="1"/>
                    <a:pt x="800" y="1"/>
                  </a:cubicBezTo>
                  <a:cubicBezTo>
                    <a:pt x="796" y="1"/>
                    <a:pt x="792" y="0"/>
                    <a:pt x="78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1452;p57"/>
            <p:cNvSpPr/>
            <p:nvPr/>
          </p:nvSpPr>
          <p:spPr>
            <a:xfrm>
              <a:off x="4000816" y="2090358"/>
              <a:ext cx="83221" cy="98471"/>
            </a:xfrm>
            <a:custGeom>
              <a:avLst/>
              <a:gdLst/>
              <a:ahLst/>
              <a:cxnLst/>
              <a:rect l="l" t="t" r="r" b="b"/>
              <a:pathLst>
                <a:path w="1266" h="1498" extrusionOk="0">
                  <a:moveTo>
                    <a:pt x="217" y="0"/>
                  </a:moveTo>
                  <a:cubicBezTo>
                    <a:pt x="208" y="0"/>
                    <a:pt x="200" y="1"/>
                    <a:pt x="191" y="4"/>
                  </a:cubicBezTo>
                  <a:cubicBezTo>
                    <a:pt x="138" y="19"/>
                    <a:pt x="115" y="88"/>
                    <a:pt x="100" y="149"/>
                  </a:cubicBezTo>
                  <a:cubicBezTo>
                    <a:pt x="1" y="598"/>
                    <a:pt x="54" y="1079"/>
                    <a:pt x="244" y="1498"/>
                  </a:cubicBezTo>
                  <a:cubicBezTo>
                    <a:pt x="534" y="1284"/>
                    <a:pt x="991" y="995"/>
                    <a:pt x="1266" y="766"/>
                  </a:cubicBezTo>
                  <a:lnTo>
                    <a:pt x="1266" y="766"/>
                  </a:lnTo>
                  <a:cubicBezTo>
                    <a:pt x="1248" y="767"/>
                    <a:pt x="1230" y="768"/>
                    <a:pt x="1213" y="768"/>
                  </a:cubicBezTo>
                  <a:cubicBezTo>
                    <a:pt x="1040" y="768"/>
                    <a:pt x="871" y="701"/>
                    <a:pt x="732" y="591"/>
                  </a:cubicBezTo>
                  <a:cubicBezTo>
                    <a:pt x="580" y="469"/>
                    <a:pt x="465" y="309"/>
                    <a:pt x="374" y="141"/>
                  </a:cubicBezTo>
                  <a:cubicBezTo>
                    <a:pt x="340" y="74"/>
                    <a:pt x="283" y="0"/>
                    <a:pt x="21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1453;p57"/>
            <p:cNvSpPr/>
            <p:nvPr/>
          </p:nvSpPr>
          <p:spPr>
            <a:xfrm>
              <a:off x="3752931" y="2076619"/>
              <a:ext cx="374755" cy="145077"/>
            </a:xfrm>
            <a:custGeom>
              <a:avLst/>
              <a:gdLst/>
              <a:ahLst/>
              <a:cxnLst/>
              <a:rect l="l" t="t" r="r" b="b"/>
              <a:pathLst>
                <a:path w="5701" h="2207" extrusionOk="0">
                  <a:moveTo>
                    <a:pt x="5589" y="1"/>
                  </a:moveTo>
                  <a:cubicBezTo>
                    <a:pt x="5563" y="1"/>
                    <a:pt x="5539" y="14"/>
                    <a:pt x="5524" y="45"/>
                  </a:cubicBezTo>
                  <a:cubicBezTo>
                    <a:pt x="4924" y="1331"/>
                    <a:pt x="3669" y="2049"/>
                    <a:pt x="2386" y="2049"/>
                  </a:cubicBezTo>
                  <a:cubicBezTo>
                    <a:pt x="1616" y="2049"/>
                    <a:pt x="836" y="1791"/>
                    <a:pt x="182" y="1242"/>
                  </a:cubicBezTo>
                  <a:cubicBezTo>
                    <a:pt x="164" y="1227"/>
                    <a:pt x="144" y="1221"/>
                    <a:pt x="125" y="1221"/>
                  </a:cubicBezTo>
                  <a:cubicBezTo>
                    <a:pt x="57" y="1221"/>
                    <a:pt x="0" y="1302"/>
                    <a:pt x="60" y="1356"/>
                  </a:cubicBezTo>
                  <a:cubicBezTo>
                    <a:pt x="749" y="1933"/>
                    <a:pt x="1576" y="2206"/>
                    <a:pt x="2393" y="2206"/>
                  </a:cubicBezTo>
                  <a:cubicBezTo>
                    <a:pt x="3733" y="2206"/>
                    <a:pt x="5044" y="1470"/>
                    <a:pt x="5669" y="129"/>
                  </a:cubicBezTo>
                  <a:cubicBezTo>
                    <a:pt x="5701" y="61"/>
                    <a:pt x="5643" y="1"/>
                    <a:pt x="558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1454;p57"/>
            <p:cNvSpPr/>
            <p:nvPr/>
          </p:nvSpPr>
          <p:spPr>
            <a:xfrm>
              <a:off x="4020340" y="1861142"/>
              <a:ext cx="111289" cy="86704"/>
            </a:xfrm>
            <a:custGeom>
              <a:avLst/>
              <a:gdLst/>
              <a:ahLst/>
              <a:cxnLst/>
              <a:rect l="l" t="t" r="r" b="b"/>
              <a:pathLst>
                <a:path w="1693" h="1319" extrusionOk="0">
                  <a:moveTo>
                    <a:pt x="1083" y="0"/>
                  </a:moveTo>
                  <a:cubicBezTo>
                    <a:pt x="908" y="0"/>
                    <a:pt x="740" y="61"/>
                    <a:pt x="595" y="153"/>
                  </a:cubicBezTo>
                  <a:cubicBezTo>
                    <a:pt x="405" y="267"/>
                    <a:pt x="77" y="488"/>
                    <a:pt x="39" y="724"/>
                  </a:cubicBezTo>
                  <a:cubicBezTo>
                    <a:pt x="1" y="983"/>
                    <a:pt x="268" y="1250"/>
                    <a:pt x="504" y="1304"/>
                  </a:cubicBezTo>
                  <a:cubicBezTo>
                    <a:pt x="557" y="1311"/>
                    <a:pt x="610" y="1319"/>
                    <a:pt x="664" y="1319"/>
                  </a:cubicBezTo>
                  <a:cubicBezTo>
                    <a:pt x="900" y="1319"/>
                    <a:pt x="1136" y="1212"/>
                    <a:pt x="1319" y="1060"/>
                  </a:cubicBezTo>
                  <a:cubicBezTo>
                    <a:pt x="1525" y="900"/>
                    <a:pt x="1693" y="656"/>
                    <a:pt x="1639" y="404"/>
                  </a:cubicBezTo>
                  <a:cubicBezTo>
                    <a:pt x="1601" y="191"/>
                    <a:pt x="1403" y="38"/>
                    <a:pt x="1197" y="8"/>
                  </a:cubicBezTo>
                  <a:cubicBezTo>
                    <a:pt x="1159" y="0"/>
                    <a:pt x="1121" y="0"/>
                    <a:pt x="108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1455;p57"/>
            <p:cNvSpPr/>
            <p:nvPr/>
          </p:nvSpPr>
          <p:spPr>
            <a:xfrm>
              <a:off x="3611536" y="1861142"/>
              <a:ext cx="111815" cy="86704"/>
            </a:xfrm>
            <a:custGeom>
              <a:avLst/>
              <a:gdLst/>
              <a:ahLst/>
              <a:cxnLst/>
              <a:rect l="l" t="t" r="r" b="b"/>
              <a:pathLst>
                <a:path w="1701" h="1319" extrusionOk="0">
                  <a:moveTo>
                    <a:pt x="618" y="0"/>
                  </a:moveTo>
                  <a:cubicBezTo>
                    <a:pt x="580" y="0"/>
                    <a:pt x="542" y="0"/>
                    <a:pt x="504" y="8"/>
                  </a:cubicBezTo>
                  <a:cubicBezTo>
                    <a:pt x="298" y="38"/>
                    <a:pt x="100" y="191"/>
                    <a:pt x="54" y="404"/>
                  </a:cubicBezTo>
                  <a:cubicBezTo>
                    <a:pt x="1" y="656"/>
                    <a:pt x="176" y="900"/>
                    <a:pt x="374" y="1060"/>
                  </a:cubicBezTo>
                  <a:cubicBezTo>
                    <a:pt x="565" y="1212"/>
                    <a:pt x="801" y="1319"/>
                    <a:pt x="1037" y="1319"/>
                  </a:cubicBezTo>
                  <a:cubicBezTo>
                    <a:pt x="1091" y="1319"/>
                    <a:pt x="1144" y="1311"/>
                    <a:pt x="1197" y="1304"/>
                  </a:cubicBezTo>
                  <a:cubicBezTo>
                    <a:pt x="1426" y="1250"/>
                    <a:pt x="1700" y="983"/>
                    <a:pt x="1662" y="724"/>
                  </a:cubicBezTo>
                  <a:cubicBezTo>
                    <a:pt x="1624" y="488"/>
                    <a:pt x="1289" y="267"/>
                    <a:pt x="1106" y="153"/>
                  </a:cubicBezTo>
                  <a:cubicBezTo>
                    <a:pt x="961" y="61"/>
                    <a:pt x="786" y="0"/>
                    <a:pt x="61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 name="Rounded Rectangle 3"/>
          <p:cNvSpPr/>
          <p:nvPr/>
        </p:nvSpPr>
        <p:spPr>
          <a:xfrm>
            <a:off x="1835696" y="123478"/>
            <a:ext cx="1728192" cy="576064"/>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200" dirty="0" smtClean="0">
                <a:latin typeface="+mj-lt"/>
              </a:rPr>
              <a:t>GIẢI</a:t>
            </a:r>
            <a:endParaRPr lang="vi-VN" sz="3200" dirty="0">
              <a:latin typeface="+mj-lt"/>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786"/>
                                        </p:tgtEl>
                                        <p:attrNameLst>
                                          <p:attrName>style.visibility</p:attrName>
                                        </p:attrNameLst>
                                      </p:cBhvr>
                                      <p:to>
                                        <p:strVal val="visible"/>
                                      </p:to>
                                    </p:set>
                                    <p:animEffect transition="in" filter="circle(in)">
                                      <p:cBhvr>
                                        <p:cTn id="12" dur="2000"/>
                                        <p:tgtEl>
                                          <p:spTgt spid="7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6" grpId="0"/>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08"/>
        <p:cNvGrpSpPr/>
        <p:nvPr/>
      </p:nvGrpSpPr>
      <p:grpSpPr>
        <a:xfrm>
          <a:off x="0" y="0"/>
          <a:ext cx="0" cy="0"/>
          <a:chOff x="0" y="0"/>
          <a:chExt cx="0" cy="0"/>
        </a:xfrm>
      </p:grpSpPr>
      <p:sp>
        <p:nvSpPr>
          <p:cNvPr id="1017" name="Google Shape;1017;p46"/>
          <p:cNvSpPr/>
          <p:nvPr/>
        </p:nvSpPr>
        <p:spPr>
          <a:xfrm>
            <a:off x="7288578" y="2995121"/>
            <a:ext cx="1503600" cy="1503600"/>
          </a:xfrm>
          <a:prstGeom prst="roundRect">
            <a:avLst>
              <a:gd name="adj" fmla="val 16667"/>
            </a:avLst>
          </a:prstGeom>
          <a:solidFill>
            <a:schemeClr val="bg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8" name="Google Shape;1018;p46"/>
          <p:cNvSpPr/>
          <p:nvPr/>
        </p:nvSpPr>
        <p:spPr>
          <a:xfrm>
            <a:off x="5436096" y="1635646"/>
            <a:ext cx="1397673" cy="1257286"/>
          </a:xfrm>
          <a:prstGeom prst="roundRect">
            <a:avLst>
              <a:gd name="adj" fmla="val 16667"/>
            </a:avLst>
          </a:prstGeom>
          <a:solidFill>
            <a:srgbClr val="00B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1016;p46"/>
          <p:cNvSpPr/>
          <p:nvPr/>
        </p:nvSpPr>
        <p:spPr>
          <a:xfrm>
            <a:off x="3956545" y="51470"/>
            <a:ext cx="1419012" cy="1330402"/>
          </a:xfrm>
          <a:prstGeom prst="roundRect">
            <a:avLst>
              <a:gd name="adj" fmla="val 16667"/>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 name="Rounded Rectangle 3"/>
          <p:cNvSpPr/>
          <p:nvPr/>
        </p:nvSpPr>
        <p:spPr>
          <a:xfrm>
            <a:off x="179512" y="345023"/>
            <a:ext cx="4447388" cy="1506647"/>
          </a:xfrm>
          <a:prstGeom prst="roundRect">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1800" b="1" dirty="0">
                <a:solidFill>
                  <a:schemeClr val="tx2">
                    <a:lumMod val="10000"/>
                  </a:schemeClr>
                </a:solidFill>
                <a:latin typeface="Times New Roman" pitchFamily="18" charset="0"/>
                <a:cs typeface="Times New Roman" pitchFamily="18" charset="0"/>
              </a:rPr>
              <a:t>b) i. </a:t>
            </a:r>
            <a:r>
              <a:rPr lang="vi-VN" sz="1800" dirty="0">
                <a:solidFill>
                  <a:schemeClr val="tx2">
                    <a:lumMod val="10000"/>
                  </a:schemeClr>
                </a:solidFill>
                <a:latin typeface="Times New Roman" pitchFamily="18" charset="0"/>
                <a:cs typeface="Times New Roman" pitchFamily="18" charset="0"/>
              </a:rPr>
              <a:t> 24 = 2</a:t>
            </a:r>
            <a:r>
              <a:rPr lang="vi-VN" sz="1800" baseline="30000" dirty="0">
                <a:solidFill>
                  <a:schemeClr val="tx2">
                    <a:lumMod val="10000"/>
                  </a:schemeClr>
                </a:solidFill>
                <a:latin typeface="Times New Roman" pitchFamily="18" charset="0"/>
                <a:cs typeface="Times New Roman" pitchFamily="18" charset="0"/>
              </a:rPr>
              <a:t>3</a:t>
            </a:r>
            <a:r>
              <a:rPr lang="vi-VN" sz="1800" dirty="0">
                <a:solidFill>
                  <a:schemeClr val="tx2">
                    <a:lumMod val="10000"/>
                  </a:schemeClr>
                </a:solidFill>
                <a:latin typeface="Times New Roman" pitchFamily="18" charset="0"/>
                <a:cs typeface="Times New Roman" pitchFamily="18" charset="0"/>
              </a:rPr>
              <a:t> . 3</a:t>
            </a:r>
            <a:br>
              <a:rPr lang="vi-VN" sz="1800" dirty="0">
                <a:solidFill>
                  <a:schemeClr val="tx2">
                    <a:lumMod val="10000"/>
                  </a:schemeClr>
                </a:solidFill>
                <a:latin typeface="Times New Roman" pitchFamily="18" charset="0"/>
                <a:cs typeface="Times New Roman" pitchFamily="18" charset="0"/>
              </a:rPr>
            </a:br>
            <a:r>
              <a:rPr lang="vi-VN" sz="1800" dirty="0">
                <a:solidFill>
                  <a:schemeClr val="tx2">
                    <a:lumMod val="10000"/>
                  </a:schemeClr>
                </a:solidFill>
                <a:latin typeface="Times New Roman" pitchFamily="18" charset="0"/>
                <a:cs typeface="Times New Roman" pitchFamily="18" charset="0"/>
              </a:rPr>
              <a:t>        40 = 2</a:t>
            </a:r>
            <a:r>
              <a:rPr lang="vi-VN" sz="1800" baseline="30000" dirty="0">
                <a:solidFill>
                  <a:schemeClr val="tx2">
                    <a:lumMod val="10000"/>
                  </a:schemeClr>
                </a:solidFill>
                <a:latin typeface="Times New Roman" pitchFamily="18" charset="0"/>
                <a:cs typeface="Times New Roman" pitchFamily="18" charset="0"/>
              </a:rPr>
              <a:t>3</a:t>
            </a:r>
            <a:r>
              <a:rPr lang="vi-VN" sz="1800" dirty="0">
                <a:solidFill>
                  <a:schemeClr val="tx2">
                    <a:lumMod val="10000"/>
                  </a:schemeClr>
                </a:solidFill>
                <a:latin typeface="Times New Roman" pitchFamily="18" charset="0"/>
                <a:cs typeface="Times New Roman" pitchFamily="18" charset="0"/>
              </a:rPr>
              <a:t> . 5</a:t>
            </a:r>
            <a:br>
              <a:rPr lang="vi-VN" sz="1800" dirty="0">
                <a:solidFill>
                  <a:schemeClr val="tx2">
                    <a:lumMod val="10000"/>
                  </a:schemeClr>
                </a:solidFill>
                <a:latin typeface="Times New Roman" pitchFamily="18" charset="0"/>
                <a:cs typeface="Times New Roman" pitchFamily="18" charset="0"/>
              </a:rPr>
            </a:br>
            <a:r>
              <a:rPr lang="vi-VN" sz="1800" dirty="0">
                <a:solidFill>
                  <a:schemeClr val="tx2">
                    <a:lumMod val="10000"/>
                  </a:schemeClr>
                </a:solidFill>
                <a:latin typeface="Times New Roman" pitchFamily="18" charset="0"/>
                <a:cs typeface="Times New Roman" pitchFamily="18" charset="0"/>
              </a:rPr>
              <a:t>=&gt; ƯCLN(24, 40) = 2</a:t>
            </a:r>
            <a:r>
              <a:rPr lang="vi-VN" sz="1800" baseline="30000" dirty="0">
                <a:solidFill>
                  <a:schemeClr val="tx2">
                    <a:lumMod val="10000"/>
                  </a:schemeClr>
                </a:solidFill>
                <a:latin typeface="Times New Roman" pitchFamily="18" charset="0"/>
                <a:cs typeface="Times New Roman" pitchFamily="18" charset="0"/>
              </a:rPr>
              <a:t>3</a:t>
            </a:r>
            <a:r>
              <a:rPr lang="vi-VN" sz="1800" dirty="0">
                <a:solidFill>
                  <a:schemeClr val="tx2">
                    <a:lumMod val="10000"/>
                  </a:schemeClr>
                </a:solidFill>
                <a:latin typeface="Times New Roman" pitchFamily="18" charset="0"/>
                <a:cs typeface="Times New Roman" pitchFamily="18" charset="0"/>
              </a:rPr>
              <a:t> = 8.</a:t>
            </a:r>
            <a:br>
              <a:rPr lang="vi-VN" sz="1800" dirty="0">
                <a:solidFill>
                  <a:schemeClr val="tx2">
                    <a:lumMod val="10000"/>
                  </a:schemeClr>
                </a:solidFill>
                <a:latin typeface="Times New Roman" pitchFamily="18" charset="0"/>
                <a:cs typeface="Times New Roman" pitchFamily="18" charset="0"/>
              </a:rPr>
            </a:br>
            <a:r>
              <a:rPr lang="vi-VN" sz="1800" dirty="0">
                <a:solidFill>
                  <a:schemeClr val="tx2">
                    <a:lumMod val="10000"/>
                  </a:schemeClr>
                </a:solidFill>
                <a:latin typeface="Times New Roman" pitchFamily="18" charset="0"/>
                <a:cs typeface="Times New Roman" pitchFamily="18" charset="0"/>
              </a:rPr>
              <a:t>Vậy: </a:t>
            </a:r>
            <a:r>
              <a:rPr lang="vi-VN" sz="1800" dirty="0" smtClean="0">
                <a:solidFill>
                  <a:schemeClr val="tx2">
                    <a:lumMod val="10000"/>
                  </a:schemeClr>
                </a:solidFill>
                <a:latin typeface="Times New Roman" pitchFamily="18" charset="0"/>
                <a:cs typeface="Times New Roman" pitchFamily="18" charset="0"/>
              </a:rPr>
              <a:t>ƯC(24</a:t>
            </a:r>
            <a:r>
              <a:rPr lang="vi-VN" sz="1800" dirty="0">
                <a:solidFill>
                  <a:schemeClr val="tx2">
                    <a:lumMod val="10000"/>
                  </a:schemeClr>
                </a:solidFill>
                <a:latin typeface="Times New Roman" pitchFamily="18" charset="0"/>
                <a:cs typeface="Times New Roman" pitchFamily="18" charset="0"/>
              </a:rPr>
              <a:t>, 40) = Ư(8) = {1; 2; 3; 4; 8</a:t>
            </a:r>
            <a:r>
              <a:rPr lang="vi-VN" sz="1800" dirty="0" smtClean="0">
                <a:solidFill>
                  <a:schemeClr val="tx2">
                    <a:lumMod val="10000"/>
                  </a:schemeClr>
                </a:solidFill>
                <a:latin typeface="Times New Roman" pitchFamily="18" charset="0"/>
                <a:cs typeface="Times New Roman" pitchFamily="18" charset="0"/>
              </a:rPr>
              <a:t>}.</a:t>
            </a:r>
            <a:endParaRPr lang="vi-VN" sz="1800" dirty="0">
              <a:solidFill>
                <a:schemeClr val="tx2">
                  <a:lumMod val="10000"/>
                </a:schemeClr>
              </a:solidFill>
              <a:latin typeface="Times New Roman" pitchFamily="18" charset="0"/>
              <a:cs typeface="Times New Roman" pitchFamily="18" charset="0"/>
            </a:endParaRPr>
          </a:p>
        </p:txBody>
      </p:sp>
      <p:grpSp>
        <p:nvGrpSpPr>
          <p:cNvPr id="94" name="Google Shape;1036;p46"/>
          <p:cNvGrpSpPr/>
          <p:nvPr/>
        </p:nvGrpSpPr>
        <p:grpSpPr>
          <a:xfrm>
            <a:off x="3812000" y="-327270"/>
            <a:ext cx="1722088" cy="1890908"/>
            <a:chOff x="1018614" y="1199980"/>
            <a:chExt cx="1705467" cy="1988078"/>
          </a:xfrm>
        </p:grpSpPr>
        <p:sp>
          <p:nvSpPr>
            <p:cNvPr id="95" name="Google Shape;1037;p46"/>
            <p:cNvSpPr/>
            <p:nvPr/>
          </p:nvSpPr>
          <p:spPr>
            <a:xfrm rot="-1292753">
              <a:off x="2352845" y="2405108"/>
              <a:ext cx="317067" cy="355332"/>
            </a:xfrm>
            <a:custGeom>
              <a:avLst/>
              <a:gdLst/>
              <a:ahLst/>
              <a:cxnLst/>
              <a:rect l="l" t="t" r="r" b="b"/>
              <a:pathLst>
                <a:path w="2577" h="2888" extrusionOk="0">
                  <a:moveTo>
                    <a:pt x="1569" y="0"/>
                  </a:moveTo>
                  <a:cubicBezTo>
                    <a:pt x="1541" y="0"/>
                    <a:pt x="1514" y="2"/>
                    <a:pt x="1487" y="5"/>
                  </a:cubicBezTo>
                  <a:cubicBezTo>
                    <a:pt x="1103" y="48"/>
                    <a:pt x="823" y="456"/>
                    <a:pt x="658" y="778"/>
                  </a:cubicBezTo>
                  <a:cubicBezTo>
                    <a:pt x="409" y="1260"/>
                    <a:pt x="214" y="1783"/>
                    <a:pt x="61" y="2319"/>
                  </a:cubicBezTo>
                  <a:cubicBezTo>
                    <a:pt x="25" y="2453"/>
                    <a:pt x="1" y="2630"/>
                    <a:pt x="110" y="2740"/>
                  </a:cubicBezTo>
                  <a:cubicBezTo>
                    <a:pt x="165" y="2801"/>
                    <a:pt x="244" y="2819"/>
                    <a:pt x="323" y="2837"/>
                  </a:cubicBezTo>
                  <a:cubicBezTo>
                    <a:pt x="475" y="2871"/>
                    <a:pt x="627" y="2888"/>
                    <a:pt x="777" y="2888"/>
                  </a:cubicBezTo>
                  <a:cubicBezTo>
                    <a:pt x="1138" y="2888"/>
                    <a:pt x="1483" y="2791"/>
                    <a:pt x="1767" y="2606"/>
                  </a:cubicBezTo>
                  <a:cubicBezTo>
                    <a:pt x="2169" y="2338"/>
                    <a:pt x="2443" y="1899"/>
                    <a:pt x="2528" y="1394"/>
                  </a:cubicBezTo>
                  <a:cubicBezTo>
                    <a:pt x="2577" y="1083"/>
                    <a:pt x="2547" y="724"/>
                    <a:pt x="2346" y="431"/>
                  </a:cubicBezTo>
                  <a:cubicBezTo>
                    <a:pt x="2168" y="170"/>
                    <a:pt x="1858" y="0"/>
                    <a:pt x="156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1038;p46"/>
            <p:cNvSpPr/>
            <p:nvPr/>
          </p:nvSpPr>
          <p:spPr>
            <a:xfrm rot="-1292753">
              <a:off x="1309962" y="2606726"/>
              <a:ext cx="261701" cy="389659"/>
            </a:xfrm>
            <a:custGeom>
              <a:avLst/>
              <a:gdLst/>
              <a:ahLst/>
              <a:cxnLst/>
              <a:rect l="l" t="t" r="r" b="b"/>
              <a:pathLst>
                <a:path w="2127" h="3167" extrusionOk="0">
                  <a:moveTo>
                    <a:pt x="1200" y="1"/>
                  </a:moveTo>
                  <a:cubicBezTo>
                    <a:pt x="1003" y="1"/>
                    <a:pt x="796" y="61"/>
                    <a:pt x="628" y="175"/>
                  </a:cubicBezTo>
                  <a:cubicBezTo>
                    <a:pt x="335" y="376"/>
                    <a:pt x="177" y="699"/>
                    <a:pt x="110" y="1010"/>
                  </a:cubicBezTo>
                  <a:cubicBezTo>
                    <a:pt x="0" y="1509"/>
                    <a:pt x="98" y="2021"/>
                    <a:pt x="372" y="2411"/>
                  </a:cubicBezTo>
                  <a:cubicBezTo>
                    <a:pt x="652" y="2807"/>
                    <a:pt x="1109" y="3075"/>
                    <a:pt x="1633" y="3154"/>
                  </a:cubicBezTo>
                  <a:cubicBezTo>
                    <a:pt x="1672" y="3160"/>
                    <a:pt x="1712" y="3166"/>
                    <a:pt x="1751" y="3166"/>
                  </a:cubicBezTo>
                  <a:cubicBezTo>
                    <a:pt x="1791" y="3166"/>
                    <a:pt x="1831" y="3160"/>
                    <a:pt x="1870" y="3142"/>
                  </a:cubicBezTo>
                  <a:cubicBezTo>
                    <a:pt x="2010" y="3081"/>
                    <a:pt x="2053" y="2910"/>
                    <a:pt x="2065" y="2770"/>
                  </a:cubicBezTo>
                  <a:cubicBezTo>
                    <a:pt x="2120" y="2216"/>
                    <a:pt x="2126" y="1655"/>
                    <a:pt x="2071" y="1113"/>
                  </a:cubicBezTo>
                  <a:cubicBezTo>
                    <a:pt x="2035" y="754"/>
                    <a:pt x="1925" y="273"/>
                    <a:pt x="1584" y="90"/>
                  </a:cubicBezTo>
                  <a:cubicBezTo>
                    <a:pt x="1471" y="30"/>
                    <a:pt x="1338" y="1"/>
                    <a:pt x="120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1039;p46"/>
            <p:cNvSpPr/>
            <p:nvPr/>
          </p:nvSpPr>
          <p:spPr>
            <a:xfrm rot="-1292753">
              <a:off x="1400817" y="1920288"/>
              <a:ext cx="1097986" cy="1104753"/>
            </a:xfrm>
            <a:custGeom>
              <a:avLst/>
              <a:gdLst/>
              <a:ahLst/>
              <a:cxnLst/>
              <a:rect l="l" t="t" r="r" b="b"/>
              <a:pathLst>
                <a:path w="8924" h="8979" extrusionOk="0">
                  <a:moveTo>
                    <a:pt x="3410" y="1"/>
                  </a:moveTo>
                  <a:cubicBezTo>
                    <a:pt x="2179" y="1"/>
                    <a:pt x="1105" y="838"/>
                    <a:pt x="799" y="2038"/>
                  </a:cubicBezTo>
                  <a:cubicBezTo>
                    <a:pt x="518" y="3153"/>
                    <a:pt x="299" y="4292"/>
                    <a:pt x="159" y="5437"/>
                  </a:cubicBezTo>
                  <a:cubicBezTo>
                    <a:pt x="1" y="6704"/>
                    <a:pt x="750" y="7916"/>
                    <a:pt x="1962" y="8330"/>
                  </a:cubicBezTo>
                  <a:cubicBezTo>
                    <a:pt x="3077" y="8708"/>
                    <a:pt x="4210" y="8921"/>
                    <a:pt x="5385" y="8976"/>
                  </a:cubicBezTo>
                  <a:cubicBezTo>
                    <a:pt x="5428" y="8978"/>
                    <a:pt x="5471" y="8979"/>
                    <a:pt x="5514" y="8979"/>
                  </a:cubicBezTo>
                  <a:cubicBezTo>
                    <a:pt x="6740" y="8979"/>
                    <a:pt x="7820" y="8142"/>
                    <a:pt x="8126" y="6942"/>
                  </a:cubicBezTo>
                  <a:cubicBezTo>
                    <a:pt x="8406" y="5821"/>
                    <a:pt x="8619" y="4688"/>
                    <a:pt x="8766" y="3543"/>
                  </a:cubicBezTo>
                  <a:cubicBezTo>
                    <a:pt x="8924" y="2270"/>
                    <a:pt x="8175" y="1058"/>
                    <a:pt x="6963" y="650"/>
                  </a:cubicBezTo>
                  <a:cubicBezTo>
                    <a:pt x="5848" y="272"/>
                    <a:pt x="4715" y="59"/>
                    <a:pt x="3540" y="4"/>
                  </a:cubicBezTo>
                  <a:cubicBezTo>
                    <a:pt x="3496" y="2"/>
                    <a:pt x="3453" y="1"/>
                    <a:pt x="341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1040;p46"/>
            <p:cNvSpPr/>
            <p:nvPr/>
          </p:nvSpPr>
          <p:spPr>
            <a:xfrm rot="-1292753">
              <a:off x="1914402" y="2655274"/>
              <a:ext cx="145553" cy="78990"/>
            </a:xfrm>
            <a:custGeom>
              <a:avLst/>
              <a:gdLst/>
              <a:ahLst/>
              <a:cxnLst/>
              <a:rect l="l" t="t" r="r" b="b"/>
              <a:pathLst>
                <a:path w="1183" h="642" extrusionOk="0">
                  <a:moveTo>
                    <a:pt x="595" y="1"/>
                  </a:moveTo>
                  <a:cubicBezTo>
                    <a:pt x="475" y="1"/>
                    <a:pt x="359" y="37"/>
                    <a:pt x="263" y="99"/>
                  </a:cubicBezTo>
                  <a:cubicBezTo>
                    <a:pt x="141" y="172"/>
                    <a:pt x="37" y="288"/>
                    <a:pt x="1" y="422"/>
                  </a:cubicBezTo>
                  <a:cubicBezTo>
                    <a:pt x="92" y="319"/>
                    <a:pt x="202" y="246"/>
                    <a:pt x="318" y="197"/>
                  </a:cubicBezTo>
                  <a:cubicBezTo>
                    <a:pt x="398" y="165"/>
                    <a:pt x="489" y="147"/>
                    <a:pt x="576" y="147"/>
                  </a:cubicBezTo>
                  <a:cubicBezTo>
                    <a:pt x="606" y="147"/>
                    <a:pt x="636" y="149"/>
                    <a:pt x="665" y="154"/>
                  </a:cubicBezTo>
                  <a:cubicBezTo>
                    <a:pt x="780" y="179"/>
                    <a:pt x="884" y="233"/>
                    <a:pt x="969" y="319"/>
                  </a:cubicBezTo>
                  <a:cubicBezTo>
                    <a:pt x="1055" y="410"/>
                    <a:pt x="1122" y="526"/>
                    <a:pt x="1182" y="641"/>
                  </a:cubicBezTo>
                  <a:cubicBezTo>
                    <a:pt x="1176" y="507"/>
                    <a:pt x="1140" y="367"/>
                    <a:pt x="1055" y="246"/>
                  </a:cubicBezTo>
                  <a:cubicBezTo>
                    <a:pt x="1018" y="191"/>
                    <a:pt x="963" y="136"/>
                    <a:pt x="902" y="93"/>
                  </a:cubicBezTo>
                  <a:cubicBezTo>
                    <a:pt x="835" y="51"/>
                    <a:pt x="762" y="20"/>
                    <a:pt x="689" y="8"/>
                  </a:cubicBezTo>
                  <a:cubicBezTo>
                    <a:pt x="658" y="3"/>
                    <a:pt x="626" y="1"/>
                    <a:pt x="5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1041;p46"/>
            <p:cNvSpPr/>
            <p:nvPr/>
          </p:nvSpPr>
          <p:spPr>
            <a:xfrm rot="-1292753">
              <a:off x="2116977" y="2427251"/>
              <a:ext cx="244475" cy="207564"/>
            </a:xfrm>
            <a:custGeom>
              <a:avLst/>
              <a:gdLst/>
              <a:ahLst/>
              <a:cxnLst/>
              <a:rect l="l" t="t" r="r" b="b"/>
              <a:pathLst>
                <a:path w="1987" h="1687" extrusionOk="0">
                  <a:moveTo>
                    <a:pt x="1084" y="0"/>
                  </a:moveTo>
                  <a:cubicBezTo>
                    <a:pt x="946" y="0"/>
                    <a:pt x="808" y="26"/>
                    <a:pt x="683" y="78"/>
                  </a:cubicBezTo>
                  <a:cubicBezTo>
                    <a:pt x="360" y="212"/>
                    <a:pt x="116" y="510"/>
                    <a:pt x="37" y="852"/>
                  </a:cubicBezTo>
                  <a:cubicBezTo>
                    <a:pt x="7" y="1004"/>
                    <a:pt x="1" y="1162"/>
                    <a:pt x="43" y="1308"/>
                  </a:cubicBezTo>
                  <a:cubicBezTo>
                    <a:pt x="61" y="1363"/>
                    <a:pt x="80" y="1418"/>
                    <a:pt x="110" y="1467"/>
                  </a:cubicBezTo>
                  <a:cubicBezTo>
                    <a:pt x="264" y="1418"/>
                    <a:pt x="425" y="1396"/>
                    <a:pt x="587" y="1396"/>
                  </a:cubicBezTo>
                  <a:cubicBezTo>
                    <a:pt x="955" y="1396"/>
                    <a:pt x="1332" y="1509"/>
                    <a:pt x="1657" y="1686"/>
                  </a:cubicBezTo>
                  <a:cubicBezTo>
                    <a:pt x="1694" y="1656"/>
                    <a:pt x="1724" y="1625"/>
                    <a:pt x="1755" y="1595"/>
                  </a:cubicBezTo>
                  <a:cubicBezTo>
                    <a:pt x="1913" y="1400"/>
                    <a:pt x="1986" y="1144"/>
                    <a:pt x="1962" y="894"/>
                  </a:cubicBezTo>
                  <a:cubicBezTo>
                    <a:pt x="1944" y="632"/>
                    <a:pt x="1816" y="255"/>
                    <a:pt x="1572" y="121"/>
                  </a:cubicBezTo>
                  <a:cubicBezTo>
                    <a:pt x="1424" y="40"/>
                    <a:pt x="1254" y="0"/>
                    <a:pt x="10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42;p46"/>
            <p:cNvSpPr/>
            <p:nvPr/>
          </p:nvSpPr>
          <p:spPr>
            <a:xfrm rot="-1292753">
              <a:off x="2132305" y="2478500"/>
              <a:ext cx="177051" cy="142600"/>
            </a:xfrm>
            <a:custGeom>
              <a:avLst/>
              <a:gdLst/>
              <a:ahLst/>
              <a:cxnLst/>
              <a:rect l="l" t="t" r="r" b="b"/>
              <a:pathLst>
                <a:path w="1439" h="1159" extrusionOk="0">
                  <a:moveTo>
                    <a:pt x="698" y="0"/>
                  </a:moveTo>
                  <a:cubicBezTo>
                    <a:pt x="382" y="0"/>
                    <a:pt x="96" y="228"/>
                    <a:pt x="37" y="549"/>
                  </a:cubicBezTo>
                  <a:cubicBezTo>
                    <a:pt x="1" y="744"/>
                    <a:pt x="49" y="933"/>
                    <a:pt x="159" y="1079"/>
                  </a:cubicBezTo>
                  <a:cubicBezTo>
                    <a:pt x="271" y="1056"/>
                    <a:pt x="387" y="1046"/>
                    <a:pt x="503" y="1046"/>
                  </a:cubicBezTo>
                  <a:cubicBezTo>
                    <a:pt x="729" y="1046"/>
                    <a:pt x="959" y="1086"/>
                    <a:pt x="1176" y="1158"/>
                  </a:cubicBezTo>
                  <a:cubicBezTo>
                    <a:pt x="1274" y="1067"/>
                    <a:pt x="1341" y="945"/>
                    <a:pt x="1365" y="799"/>
                  </a:cubicBezTo>
                  <a:cubicBezTo>
                    <a:pt x="1438" y="434"/>
                    <a:pt x="1195" y="80"/>
                    <a:pt x="829" y="13"/>
                  </a:cubicBezTo>
                  <a:cubicBezTo>
                    <a:pt x="785" y="5"/>
                    <a:pt x="742" y="0"/>
                    <a:pt x="6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43;p46"/>
            <p:cNvSpPr/>
            <p:nvPr/>
          </p:nvSpPr>
          <p:spPr>
            <a:xfrm rot="-1292753">
              <a:off x="2170114" y="2406192"/>
              <a:ext cx="183818" cy="129681"/>
            </a:xfrm>
            <a:custGeom>
              <a:avLst/>
              <a:gdLst/>
              <a:ahLst/>
              <a:cxnLst/>
              <a:rect l="l" t="t" r="r" b="b"/>
              <a:pathLst>
                <a:path w="1494" h="1054" extrusionOk="0">
                  <a:moveTo>
                    <a:pt x="551" y="1"/>
                  </a:moveTo>
                  <a:cubicBezTo>
                    <a:pt x="371" y="1"/>
                    <a:pt x="183" y="56"/>
                    <a:pt x="6" y="177"/>
                  </a:cubicBezTo>
                  <a:cubicBezTo>
                    <a:pt x="1" y="182"/>
                    <a:pt x="4" y="191"/>
                    <a:pt x="8" y="191"/>
                  </a:cubicBezTo>
                  <a:cubicBezTo>
                    <a:pt x="9" y="191"/>
                    <a:pt x="10" y="191"/>
                    <a:pt x="12" y="190"/>
                  </a:cubicBezTo>
                  <a:cubicBezTo>
                    <a:pt x="128" y="139"/>
                    <a:pt x="249" y="116"/>
                    <a:pt x="368" y="116"/>
                  </a:cubicBezTo>
                  <a:cubicBezTo>
                    <a:pt x="865" y="116"/>
                    <a:pt x="1334" y="523"/>
                    <a:pt x="1364" y="1048"/>
                  </a:cubicBezTo>
                  <a:cubicBezTo>
                    <a:pt x="1364" y="1052"/>
                    <a:pt x="1367" y="1053"/>
                    <a:pt x="1370" y="1053"/>
                  </a:cubicBezTo>
                  <a:cubicBezTo>
                    <a:pt x="1373" y="1053"/>
                    <a:pt x="1376" y="1052"/>
                    <a:pt x="1376" y="1048"/>
                  </a:cubicBezTo>
                  <a:cubicBezTo>
                    <a:pt x="1493" y="445"/>
                    <a:pt x="1060" y="1"/>
                    <a:pt x="55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44;p46"/>
            <p:cNvSpPr/>
            <p:nvPr/>
          </p:nvSpPr>
          <p:spPr>
            <a:xfrm rot="-1292753">
              <a:off x="1581310" y="2525048"/>
              <a:ext cx="245952" cy="220483"/>
            </a:xfrm>
            <a:custGeom>
              <a:avLst/>
              <a:gdLst/>
              <a:ahLst/>
              <a:cxnLst/>
              <a:rect l="l" t="t" r="r" b="b"/>
              <a:pathLst>
                <a:path w="1999" h="1792" extrusionOk="0">
                  <a:moveTo>
                    <a:pt x="903" y="0"/>
                  </a:moveTo>
                  <a:cubicBezTo>
                    <a:pt x="864" y="0"/>
                    <a:pt x="825" y="2"/>
                    <a:pt x="786" y="7"/>
                  </a:cubicBezTo>
                  <a:cubicBezTo>
                    <a:pt x="512" y="44"/>
                    <a:pt x="256" y="348"/>
                    <a:pt x="141" y="580"/>
                  </a:cubicBezTo>
                  <a:cubicBezTo>
                    <a:pt x="31" y="805"/>
                    <a:pt x="0" y="1073"/>
                    <a:pt x="80" y="1311"/>
                  </a:cubicBezTo>
                  <a:cubicBezTo>
                    <a:pt x="98" y="1353"/>
                    <a:pt x="116" y="1396"/>
                    <a:pt x="134" y="1432"/>
                  </a:cubicBezTo>
                  <a:cubicBezTo>
                    <a:pt x="239" y="1419"/>
                    <a:pt x="346" y="1412"/>
                    <a:pt x="453" y="1412"/>
                  </a:cubicBezTo>
                  <a:cubicBezTo>
                    <a:pt x="891" y="1412"/>
                    <a:pt x="1329" y="1527"/>
                    <a:pt x="1657" y="1792"/>
                  </a:cubicBezTo>
                  <a:cubicBezTo>
                    <a:pt x="1700" y="1755"/>
                    <a:pt x="1742" y="1719"/>
                    <a:pt x="1773" y="1670"/>
                  </a:cubicBezTo>
                  <a:cubicBezTo>
                    <a:pt x="1870" y="1548"/>
                    <a:pt x="1925" y="1402"/>
                    <a:pt x="1950" y="1250"/>
                  </a:cubicBezTo>
                  <a:cubicBezTo>
                    <a:pt x="1998" y="902"/>
                    <a:pt x="1883" y="537"/>
                    <a:pt x="1633" y="293"/>
                  </a:cubicBezTo>
                  <a:cubicBezTo>
                    <a:pt x="1441" y="107"/>
                    <a:pt x="1171" y="0"/>
                    <a:pt x="9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45;p46"/>
            <p:cNvSpPr/>
            <p:nvPr/>
          </p:nvSpPr>
          <p:spPr>
            <a:xfrm rot="-1292753">
              <a:off x="1649551" y="2570740"/>
              <a:ext cx="175574" cy="153797"/>
            </a:xfrm>
            <a:custGeom>
              <a:avLst/>
              <a:gdLst/>
              <a:ahLst/>
              <a:cxnLst/>
              <a:rect l="l" t="t" r="r" b="b"/>
              <a:pathLst>
                <a:path w="1427" h="1250" extrusionOk="0">
                  <a:moveTo>
                    <a:pt x="691" y="0"/>
                  </a:moveTo>
                  <a:cubicBezTo>
                    <a:pt x="371" y="0"/>
                    <a:pt x="90" y="227"/>
                    <a:pt x="31" y="549"/>
                  </a:cubicBezTo>
                  <a:cubicBezTo>
                    <a:pt x="1" y="689"/>
                    <a:pt x="25" y="829"/>
                    <a:pt x="74" y="951"/>
                  </a:cubicBezTo>
                  <a:cubicBezTo>
                    <a:pt x="427" y="969"/>
                    <a:pt x="768" y="1067"/>
                    <a:pt x="1049" y="1250"/>
                  </a:cubicBezTo>
                  <a:cubicBezTo>
                    <a:pt x="1207" y="1158"/>
                    <a:pt x="1323" y="1000"/>
                    <a:pt x="1359" y="805"/>
                  </a:cubicBezTo>
                  <a:cubicBezTo>
                    <a:pt x="1426" y="433"/>
                    <a:pt x="1189" y="80"/>
                    <a:pt x="823" y="13"/>
                  </a:cubicBezTo>
                  <a:cubicBezTo>
                    <a:pt x="779" y="4"/>
                    <a:pt x="734" y="0"/>
                    <a:pt x="6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6;p46"/>
            <p:cNvSpPr/>
            <p:nvPr/>
          </p:nvSpPr>
          <p:spPr>
            <a:xfrm rot="-1292753">
              <a:off x="1567674" y="2525561"/>
              <a:ext cx="196368" cy="90802"/>
            </a:xfrm>
            <a:custGeom>
              <a:avLst/>
              <a:gdLst/>
              <a:ahLst/>
              <a:cxnLst/>
              <a:rect l="l" t="t" r="r" b="b"/>
              <a:pathLst>
                <a:path w="1596" h="738" extrusionOk="0">
                  <a:moveTo>
                    <a:pt x="834" y="1"/>
                  </a:moveTo>
                  <a:cubicBezTo>
                    <a:pt x="452" y="1"/>
                    <a:pt x="86" y="259"/>
                    <a:pt x="1" y="733"/>
                  </a:cubicBezTo>
                  <a:cubicBezTo>
                    <a:pt x="1" y="736"/>
                    <a:pt x="2" y="737"/>
                    <a:pt x="4" y="737"/>
                  </a:cubicBezTo>
                  <a:cubicBezTo>
                    <a:pt x="6" y="737"/>
                    <a:pt x="7" y="736"/>
                    <a:pt x="7" y="733"/>
                  </a:cubicBezTo>
                  <a:cubicBezTo>
                    <a:pt x="174" y="373"/>
                    <a:pt x="549" y="169"/>
                    <a:pt x="921" y="169"/>
                  </a:cubicBezTo>
                  <a:cubicBezTo>
                    <a:pt x="1160" y="169"/>
                    <a:pt x="1397" y="253"/>
                    <a:pt x="1579" y="434"/>
                  </a:cubicBezTo>
                  <a:cubicBezTo>
                    <a:pt x="1580" y="436"/>
                    <a:pt x="1581" y="436"/>
                    <a:pt x="1583" y="436"/>
                  </a:cubicBezTo>
                  <a:cubicBezTo>
                    <a:pt x="1589" y="436"/>
                    <a:pt x="1596" y="427"/>
                    <a:pt x="1591" y="422"/>
                  </a:cubicBezTo>
                  <a:cubicBezTo>
                    <a:pt x="1396" y="136"/>
                    <a:pt x="1111" y="1"/>
                    <a:pt x="83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47;p46"/>
            <p:cNvSpPr/>
            <p:nvPr/>
          </p:nvSpPr>
          <p:spPr>
            <a:xfrm rot="-1292753">
              <a:off x="2092551" y="2291881"/>
              <a:ext cx="253211" cy="83542"/>
            </a:xfrm>
            <a:custGeom>
              <a:avLst/>
              <a:gdLst/>
              <a:ahLst/>
              <a:cxnLst/>
              <a:rect l="l" t="t" r="r" b="b"/>
              <a:pathLst>
                <a:path w="2058" h="679" extrusionOk="0">
                  <a:moveTo>
                    <a:pt x="751" y="0"/>
                  </a:moveTo>
                  <a:cubicBezTo>
                    <a:pt x="529" y="0"/>
                    <a:pt x="300" y="44"/>
                    <a:pt x="80" y="139"/>
                  </a:cubicBezTo>
                  <a:cubicBezTo>
                    <a:pt x="43" y="151"/>
                    <a:pt x="13" y="200"/>
                    <a:pt x="7" y="243"/>
                  </a:cubicBezTo>
                  <a:cubicBezTo>
                    <a:pt x="1" y="285"/>
                    <a:pt x="7" y="292"/>
                    <a:pt x="25" y="328"/>
                  </a:cubicBezTo>
                  <a:cubicBezTo>
                    <a:pt x="39" y="357"/>
                    <a:pt x="72" y="367"/>
                    <a:pt x="104" y="367"/>
                  </a:cubicBezTo>
                  <a:cubicBezTo>
                    <a:pt x="112" y="367"/>
                    <a:pt x="121" y="366"/>
                    <a:pt x="128" y="365"/>
                  </a:cubicBezTo>
                  <a:cubicBezTo>
                    <a:pt x="355" y="326"/>
                    <a:pt x="571" y="304"/>
                    <a:pt x="777" y="304"/>
                  </a:cubicBezTo>
                  <a:cubicBezTo>
                    <a:pt x="1226" y="304"/>
                    <a:pt x="1631" y="408"/>
                    <a:pt x="2011" y="675"/>
                  </a:cubicBezTo>
                  <a:cubicBezTo>
                    <a:pt x="2013" y="677"/>
                    <a:pt x="2017" y="678"/>
                    <a:pt x="2020" y="678"/>
                  </a:cubicBezTo>
                  <a:cubicBezTo>
                    <a:pt x="2037" y="678"/>
                    <a:pt x="2057" y="654"/>
                    <a:pt x="2047" y="639"/>
                  </a:cubicBezTo>
                  <a:cubicBezTo>
                    <a:pt x="1761" y="242"/>
                    <a:pt x="1272" y="0"/>
                    <a:pt x="75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48;p46"/>
            <p:cNvSpPr/>
            <p:nvPr/>
          </p:nvSpPr>
          <p:spPr>
            <a:xfrm rot="-1292753">
              <a:off x="1517150" y="2403786"/>
              <a:ext cx="254810" cy="86741"/>
            </a:xfrm>
            <a:custGeom>
              <a:avLst/>
              <a:gdLst/>
              <a:ahLst/>
              <a:cxnLst/>
              <a:rect l="l" t="t" r="r" b="b"/>
              <a:pathLst>
                <a:path w="2071" h="705" extrusionOk="0">
                  <a:moveTo>
                    <a:pt x="850" y="0"/>
                  </a:moveTo>
                  <a:cubicBezTo>
                    <a:pt x="552" y="0"/>
                    <a:pt x="261" y="82"/>
                    <a:pt x="18" y="242"/>
                  </a:cubicBezTo>
                  <a:cubicBezTo>
                    <a:pt x="1" y="253"/>
                    <a:pt x="10" y="285"/>
                    <a:pt x="31" y="285"/>
                  </a:cubicBezTo>
                  <a:cubicBezTo>
                    <a:pt x="32" y="285"/>
                    <a:pt x="34" y="285"/>
                    <a:pt x="36" y="284"/>
                  </a:cubicBezTo>
                  <a:cubicBezTo>
                    <a:pt x="198" y="246"/>
                    <a:pt x="355" y="227"/>
                    <a:pt x="509" y="227"/>
                  </a:cubicBezTo>
                  <a:cubicBezTo>
                    <a:pt x="984" y="227"/>
                    <a:pt x="1433" y="400"/>
                    <a:pt x="1906" y="680"/>
                  </a:cubicBezTo>
                  <a:cubicBezTo>
                    <a:pt x="1924" y="695"/>
                    <a:pt x="1947" y="705"/>
                    <a:pt x="1970" y="705"/>
                  </a:cubicBezTo>
                  <a:cubicBezTo>
                    <a:pt x="1987" y="705"/>
                    <a:pt x="2003" y="699"/>
                    <a:pt x="2016" y="686"/>
                  </a:cubicBezTo>
                  <a:cubicBezTo>
                    <a:pt x="2046" y="662"/>
                    <a:pt x="2052" y="656"/>
                    <a:pt x="2064" y="613"/>
                  </a:cubicBezTo>
                  <a:cubicBezTo>
                    <a:pt x="2070" y="577"/>
                    <a:pt x="2058" y="516"/>
                    <a:pt x="2028" y="492"/>
                  </a:cubicBezTo>
                  <a:cubicBezTo>
                    <a:pt x="1697" y="161"/>
                    <a:pt x="1267" y="0"/>
                    <a:pt x="85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49;p46"/>
            <p:cNvSpPr/>
            <p:nvPr/>
          </p:nvSpPr>
          <p:spPr>
            <a:xfrm rot="-1292753">
              <a:off x="1767775" y="2726984"/>
              <a:ext cx="495472" cy="158841"/>
            </a:xfrm>
            <a:custGeom>
              <a:avLst/>
              <a:gdLst/>
              <a:ahLst/>
              <a:cxnLst/>
              <a:rect l="l" t="t" r="r" b="b"/>
              <a:pathLst>
                <a:path w="4027" h="1291" extrusionOk="0">
                  <a:moveTo>
                    <a:pt x="217" y="0"/>
                  </a:moveTo>
                  <a:cubicBezTo>
                    <a:pt x="184" y="0"/>
                    <a:pt x="151" y="10"/>
                    <a:pt x="123" y="31"/>
                  </a:cubicBezTo>
                  <a:cubicBezTo>
                    <a:pt x="50" y="92"/>
                    <a:pt x="1" y="178"/>
                    <a:pt x="25" y="275"/>
                  </a:cubicBezTo>
                  <a:cubicBezTo>
                    <a:pt x="56" y="421"/>
                    <a:pt x="226" y="470"/>
                    <a:pt x="342" y="543"/>
                  </a:cubicBezTo>
                  <a:cubicBezTo>
                    <a:pt x="500" y="647"/>
                    <a:pt x="646" y="768"/>
                    <a:pt x="811" y="860"/>
                  </a:cubicBezTo>
                  <a:cubicBezTo>
                    <a:pt x="1085" y="1006"/>
                    <a:pt x="1396" y="1091"/>
                    <a:pt x="1694" y="1158"/>
                  </a:cubicBezTo>
                  <a:cubicBezTo>
                    <a:pt x="1761" y="1176"/>
                    <a:pt x="1828" y="1183"/>
                    <a:pt x="1895" y="1195"/>
                  </a:cubicBezTo>
                  <a:cubicBezTo>
                    <a:pt x="1956" y="1207"/>
                    <a:pt x="2023" y="1225"/>
                    <a:pt x="2090" y="1231"/>
                  </a:cubicBezTo>
                  <a:cubicBezTo>
                    <a:pt x="2301" y="1265"/>
                    <a:pt x="2521" y="1290"/>
                    <a:pt x="2737" y="1290"/>
                  </a:cubicBezTo>
                  <a:cubicBezTo>
                    <a:pt x="2833" y="1290"/>
                    <a:pt x="2928" y="1285"/>
                    <a:pt x="3022" y="1274"/>
                  </a:cubicBezTo>
                  <a:cubicBezTo>
                    <a:pt x="3211" y="1256"/>
                    <a:pt x="3387" y="1195"/>
                    <a:pt x="3570" y="1158"/>
                  </a:cubicBezTo>
                  <a:cubicBezTo>
                    <a:pt x="3710" y="1134"/>
                    <a:pt x="3887" y="1146"/>
                    <a:pt x="3966" y="1024"/>
                  </a:cubicBezTo>
                  <a:cubicBezTo>
                    <a:pt x="4027" y="945"/>
                    <a:pt x="4015" y="841"/>
                    <a:pt x="3966" y="762"/>
                  </a:cubicBezTo>
                  <a:cubicBezTo>
                    <a:pt x="3930" y="704"/>
                    <a:pt x="3864" y="682"/>
                    <a:pt x="3797" y="682"/>
                  </a:cubicBezTo>
                  <a:cubicBezTo>
                    <a:pt x="3774" y="682"/>
                    <a:pt x="3751" y="684"/>
                    <a:pt x="3728" y="689"/>
                  </a:cubicBezTo>
                  <a:cubicBezTo>
                    <a:pt x="3655" y="707"/>
                    <a:pt x="3588" y="756"/>
                    <a:pt x="3546" y="817"/>
                  </a:cubicBezTo>
                  <a:cubicBezTo>
                    <a:pt x="3540" y="823"/>
                    <a:pt x="3540" y="829"/>
                    <a:pt x="3534" y="835"/>
                  </a:cubicBezTo>
                  <a:cubicBezTo>
                    <a:pt x="3497" y="890"/>
                    <a:pt x="3473" y="945"/>
                    <a:pt x="3424" y="988"/>
                  </a:cubicBezTo>
                  <a:cubicBezTo>
                    <a:pt x="3284" y="1109"/>
                    <a:pt x="3077" y="1164"/>
                    <a:pt x="2876" y="1183"/>
                  </a:cubicBezTo>
                  <a:cubicBezTo>
                    <a:pt x="2803" y="1183"/>
                    <a:pt x="2730" y="1185"/>
                    <a:pt x="2655" y="1185"/>
                  </a:cubicBezTo>
                  <a:cubicBezTo>
                    <a:pt x="2617" y="1185"/>
                    <a:pt x="2579" y="1185"/>
                    <a:pt x="2541" y="1183"/>
                  </a:cubicBezTo>
                  <a:cubicBezTo>
                    <a:pt x="2340" y="1176"/>
                    <a:pt x="2133" y="1152"/>
                    <a:pt x="1926" y="1122"/>
                  </a:cubicBezTo>
                  <a:cubicBezTo>
                    <a:pt x="1919" y="1116"/>
                    <a:pt x="1913" y="1116"/>
                    <a:pt x="1907" y="1116"/>
                  </a:cubicBezTo>
                  <a:cubicBezTo>
                    <a:pt x="1901" y="1116"/>
                    <a:pt x="1895" y="1116"/>
                    <a:pt x="1889" y="1109"/>
                  </a:cubicBezTo>
                  <a:cubicBezTo>
                    <a:pt x="1688" y="1073"/>
                    <a:pt x="1487" y="1012"/>
                    <a:pt x="1292" y="945"/>
                  </a:cubicBezTo>
                  <a:cubicBezTo>
                    <a:pt x="1189" y="908"/>
                    <a:pt x="1085" y="866"/>
                    <a:pt x="981" y="823"/>
                  </a:cubicBezTo>
                  <a:cubicBezTo>
                    <a:pt x="799" y="732"/>
                    <a:pt x="634" y="604"/>
                    <a:pt x="543" y="439"/>
                  </a:cubicBezTo>
                  <a:cubicBezTo>
                    <a:pt x="512" y="379"/>
                    <a:pt x="512" y="324"/>
                    <a:pt x="500" y="263"/>
                  </a:cubicBezTo>
                  <a:cubicBezTo>
                    <a:pt x="494" y="257"/>
                    <a:pt x="494" y="245"/>
                    <a:pt x="494" y="238"/>
                  </a:cubicBezTo>
                  <a:cubicBezTo>
                    <a:pt x="476" y="165"/>
                    <a:pt x="433" y="98"/>
                    <a:pt x="366" y="56"/>
                  </a:cubicBezTo>
                  <a:cubicBezTo>
                    <a:pt x="322" y="23"/>
                    <a:pt x="269" y="0"/>
                    <a:pt x="21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50;p46"/>
            <p:cNvSpPr/>
            <p:nvPr/>
          </p:nvSpPr>
          <p:spPr>
            <a:xfrm rot="-1292753">
              <a:off x="2421754" y="2515214"/>
              <a:ext cx="211255" cy="172621"/>
            </a:xfrm>
            <a:custGeom>
              <a:avLst/>
              <a:gdLst/>
              <a:ahLst/>
              <a:cxnLst/>
              <a:rect l="l" t="t" r="r" b="b"/>
              <a:pathLst>
                <a:path w="1717" h="1403" extrusionOk="0">
                  <a:moveTo>
                    <a:pt x="1343" y="1"/>
                  </a:moveTo>
                  <a:cubicBezTo>
                    <a:pt x="1193" y="1"/>
                    <a:pt x="1032" y="79"/>
                    <a:pt x="888" y="163"/>
                  </a:cubicBezTo>
                  <a:cubicBezTo>
                    <a:pt x="705" y="273"/>
                    <a:pt x="535" y="425"/>
                    <a:pt x="395" y="602"/>
                  </a:cubicBezTo>
                  <a:cubicBezTo>
                    <a:pt x="340" y="675"/>
                    <a:pt x="279" y="760"/>
                    <a:pt x="230" y="845"/>
                  </a:cubicBezTo>
                  <a:cubicBezTo>
                    <a:pt x="157" y="967"/>
                    <a:pt x="90" y="1107"/>
                    <a:pt x="29" y="1253"/>
                  </a:cubicBezTo>
                  <a:cubicBezTo>
                    <a:pt x="0" y="1332"/>
                    <a:pt x="59" y="1403"/>
                    <a:pt x="113" y="1403"/>
                  </a:cubicBezTo>
                  <a:cubicBezTo>
                    <a:pt x="138" y="1403"/>
                    <a:pt x="162" y="1388"/>
                    <a:pt x="176" y="1351"/>
                  </a:cubicBezTo>
                  <a:cubicBezTo>
                    <a:pt x="261" y="1132"/>
                    <a:pt x="364" y="937"/>
                    <a:pt x="492" y="766"/>
                  </a:cubicBezTo>
                  <a:cubicBezTo>
                    <a:pt x="596" y="744"/>
                    <a:pt x="710" y="728"/>
                    <a:pt x="820" y="728"/>
                  </a:cubicBezTo>
                  <a:cubicBezTo>
                    <a:pt x="1048" y="728"/>
                    <a:pt x="1261" y="796"/>
                    <a:pt x="1339" y="1022"/>
                  </a:cubicBezTo>
                  <a:cubicBezTo>
                    <a:pt x="1342" y="1025"/>
                    <a:pt x="1345" y="1027"/>
                    <a:pt x="1347" y="1027"/>
                  </a:cubicBezTo>
                  <a:cubicBezTo>
                    <a:pt x="1350" y="1027"/>
                    <a:pt x="1351" y="1025"/>
                    <a:pt x="1351" y="1022"/>
                  </a:cubicBezTo>
                  <a:cubicBezTo>
                    <a:pt x="1356" y="635"/>
                    <a:pt x="1092" y="553"/>
                    <a:pt x="817" y="553"/>
                  </a:cubicBezTo>
                  <a:cubicBezTo>
                    <a:pt x="772" y="553"/>
                    <a:pt x="726" y="556"/>
                    <a:pt x="681" y="559"/>
                  </a:cubicBezTo>
                  <a:cubicBezTo>
                    <a:pt x="687" y="553"/>
                    <a:pt x="687" y="547"/>
                    <a:pt x="693" y="541"/>
                  </a:cubicBezTo>
                  <a:cubicBezTo>
                    <a:pt x="864" y="383"/>
                    <a:pt x="1155" y="162"/>
                    <a:pt x="1419" y="162"/>
                  </a:cubicBezTo>
                  <a:cubicBezTo>
                    <a:pt x="1521" y="162"/>
                    <a:pt x="1619" y="195"/>
                    <a:pt x="1704" y="279"/>
                  </a:cubicBezTo>
                  <a:cubicBezTo>
                    <a:pt x="1710" y="279"/>
                    <a:pt x="1717" y="279"/>
                    <a:pt x="1710" y="273"/>
                  </a:cubicBezTo>
                  <a:cubicBezTo>
                    <a:pt x="1616" y="71"/>
                    <a:pt x="1484" y="1"/>
                    <a:pt x="134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51;p46"/>
            <p:cNvSpPr/>
            <p:nvPr/>
          </p:nvSpPr>
          <p:spPr>
            <a:xfrm rot="-1292753">
              <a:off x="1390747" y="2707269"/>
              <a:ext cx="132757" cy="230326"/>
            </a:xfrm>
            <a:custGeom>
              <a:avLst/>
              <a:gdLst/>
              <a:ahLst/>
              <a:cxnLst/>
              <a:rect l="l" t="t" r="r" b="b"/>
              <a:pathLst>
                <a:path w="1079" h="1872" extrusionOk="0">
                  <a:moveTo>
                    <a:pt x="326" y="0"/>
                  </a:moveTo>
                  <a:cubicBezTo>
                    <a:pt x="242" y="0"/>
                    <a:pt x="147" y="32"/>
                    <a:pt x="43" y="107"/>
                  </a:cubicBezTo>
                  <a:cubicBezTo>
                    <a:pt x="38" y="107"/>
                    <a:pt x="41" y="115"/>
                    <a:pt x="45" y="115"/>
                  </a:cubicBezTo>
                  <a:cubicBezTo>
                    <a:pt x="46" y="115"/>
                    <a:pt x="48" y="114"/>
                    <a:pt x="49" y="113"/>
                  </a:cubicBezTo>
                  <a:cubicBezTo>
                    <a:pt x="88" y="102"/>
                    <a:pt x="126" y="97"/>
                    <a:pt x="163" y="97"/>
                  </a:cubicBezTo>
                  <a:cubicBezTo>
                    <a:pt x="504" y="97"/>
                    <a:pt x="716" y="551"/>
                    <a:pt x="804" y="832"/>
                  </a:cubicBezTo>
                  <a:cubicBezTo>
                    <a:pt x="810" y="838"/>
                    <a:pt x="810" y="844"/>
                    <a:pt x="810" y="850"/>
                  </a:cubicBezTo>
                  <a:cubicBezTo>
                    <a:pt x="670" y="761"/>
                    <a:pt x="513" y="680"/>
                    <a:pt x="364" y="680"/>
                  </a:cubicBezTo>
                  <a:cubicBezTo>
                    <a:pt x="229" y="680"/>
                    <a:pt x="102" y="747"/>
                    <a:pt x="0" y="935"/>
                  </a:cubicBezTo>
                  <a:cubicBezTo>
                    <a:pt x="0" y="942"/>
                    <a:pt x="6" y="948"/>
                    <a:pt x="6" y="948"/>
                  </a:cubicBezTo>
                  <a:cubicBezTo>
                    <a:pt x="89" y="870"/>
                    <a:pt x="183" y="839"/>
                    <a:pt x="280" y="839"/>
                  </a:cubicBezTo>
                  <a:cubicBezTo>
                    <a:pt x="488" y="839"/>
                    <a:pt x="711" y="983"/>
                    <a:pt x="877" y="1124"/>
                  </a:cubicBezTo>
                  <a:cubicBezTo>
                    <a:pt x="908" y="1337"/>
                    <a:pt x="908" y="1557"/>
                    <a:pt x="871" y="1788"/>
                  </a:cubicBezTo>
                  <a:cubicBezTo>
                    <a:pt x="865" y="1845"/>
                    <a:pt x="900" y="1872"/>
                    <a:pt x="940" y="1872"/>
                  </a:cubicBezTo>
                  <a:cubicBezTo>
                    <a:pt x="985" y="1872"/>
                    <a:pt x="1038" y="1838"/>
                    <a:pt x="1048" y="1776"/>
                  </a:cubicBezTo>
                  <a:cubicBezTo>
                    <a:pt x="1066" y="1618"/>
                    <a:pt x="1078" y="1465"/>
                    <a:pt x="1072" y="1319"/>
                  </a:cubicBezTo>
                  <a:cubicBezTo>
                    <a:pt x="1066" y="1216"/>
                    <a:pt x="1054" y="1118"/>
                    <a:pt x="1042" y="1027"/>
                  </a:cubicBezTo>
                  <a:cubicBezTo>
                    <a:pt x="999" y="801"/>
                    <a:pt x="926" y="588"/>
                    <a:pt x="816" y="406"/>
                  </a:cubicBezTo>
                  <a:cubicBezTo>
                    <a:pt x="698" y="204"/>
                    <a:pt x="542" y="0"/>
                    <a:pt x="32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052;p46"/>
            <p:cNvSpPr/>
            <p:nvPr/>
          </p:nvSpPr>
          <p:spPr>
            <a:xfrm rot="-1292753">
              <a:off x="1208495" y="1393464"/>
              <a:ext cx="1297429" cy="1280942"/>
            </a:xfrm>
            <a:custGeom>
              <a:avLst/>
              <a:gdLst/>
              <a:ahLst/>
              <a:cxnLst/>
              <a:rect l="l" t="t" r="r" b="b"/>
              <a:pathLst>
                <a:path w="10545" h="10411" extrusionOk="0">
                  <a:moveTo>
                    <a:pt x="5592" y="1"/>
                  </a:moveTo>
                  <a:cubicBezTo>
                    <a:pt x="4727" y="421"/>
                    <a:pt x="4051" y="1085"/>
                    <a:pt x="3692" y="1852"/>
                  </a:cubicBezTo>
                  <a:cubicBezTo>
                    <a:pt x="3028" y="2096"/>
                    <a:pt x="2388" y="2364"/>
                    <a:pt x="1865" y="2748"/>
                  </a:cubicBezTo>
                  <a:cubicBezTo>
                    <a:pt x="1396" y="3101"/>
                    <a:pt x="1030" y="3570"/>
                    <a:pt x="902" y="4082"/>
                  </a:cubicBezTo>
                  <a:cubicBezTo>
                    <a:pt x="799" y="4124"/>
                    <a:pt x="701" y="4173"/>
                    <a:pt x="610" y="4240"/>
                  </a:cubicBezTo>
                  <a:cubicBezTo>
                    <a:pt x="68" y="4630"/>
                    <a:pt x="1" y="5367"/>
                    <a:pt x="37" y="6012"/>
                  </a:cubicBezTo>
                  <a:cubicBezTo>
                    <a:pt x="56" y="6390"/>
                    <a:pt x="98" y="6762"/>
                    <a:pt x="165" y="7133"/>
                  </a:cubicBezTo>
                  <a:cubicBezTo>
                    <a:pt x="275" y="7754"/>
                    <a:pt x="445" y="8357"/>
                    <a:pt x="671" y="8924"/>
                  </a:cubicBezTo>
                  <a:cubicBezTo>
                    <a:pt x="1115" y="8601"/>
                    <a:pt x="939" y="7998"/>
                    <a:pt x="963" y="7450"/>
                  </a:cubicBezTo>
                  <a:cubicBezTo>
                    <a:pt x="969" y="7444"/>
                    <a:pt x="969" y="7444"/>
                    <a:pt x="975" y="7444"/>
                  </a:cubicBezTo>
                  <a:cubicBezTo>
                    <a:pt x="1322" y="7279"/>
                    <a:pt x="1615" y="7036"/>
                    <a:pt x="1816" y="6731"/>
                  </a:cubicBezTo>
                  <a:cubicBezTo>
                    <a:pt x="2059" y="6360"/>
                    <a:pt x="2169" y="5903"/>
                    <a:pt x="2126" y="5428"/>
                  </a:cubicBezTo>
                  <a:cubicBezTo>
                    <a:pt x="2340" y="5275"/>
                    <a:pt x="2602" y="5172"/>
                    <a:pt x="2882" y="5123"/>
                  </a:cubicBezTo>
                  <a:cubicBezTo>
                    <a:pt x="2967" y="5110"/>
                    <a:pt x="3064" y="5103"/>
                    <a:pt x="3168" y="5103"/>
                  </a:cubicBezTo>
                  <a:cubicBezTo>
                    <a:pt x="3821" y="5103"/>
                    <a:pt x="4776" y="5353"/>
                    <a:pt x="5233" y="5690"/>
                  </a:cubicBezTo>
                  <a:cubicBezTo>
                    <a:pt x="5432" y="5630"/>
                    <a:pt x="5647" y="5601"/>
                    <a:pt x="5865" y="5601"/>
                  </a:cubicBezTo>
                  <a:cubicBezTo>
                    <a:pt x="6295" y="5601"/>
                    <a:pt x="6742" y="5713"/>
                    <a:pt x="7121" y="5927"/>
                  </a:cubicBezTo>
                  <a:cubicBezTo>
                    <a:pt x="7383" y="6079"/>
                    <a:pt x="7846" y="6323"/>
                    <a:pt x="8022" y="6542"/>
                  </a:cubicBezTo>
                  <a:cubicBezTo>
                    <a:pt x="7882" y="6987"/>
                    <a:pt x="7888" y="7468"/>
                    <a:pt x="8047" y="7913"/>
                  </a:cubicBezTo>
                  <a:cubicBezTo>
                    <a:pt x="8120" y="8126"/>
                    <a:pt x="8193" y="8479"/>
                    <a:pt x="8297" y="8796"/>
                  </a:cubicBezTo>
                  <a:cubicBezTo>
                    <a:pt x="8370" y="9021"/>
                    <a:pt x="8467" y="9222"/>
                    <a:pt x="8589" y="9344"/>
                  </a:cubicBezTo>
                  <a:cubicBezTo>
                    <a:pt x="8528" y="9710"/>
                    <a:pt x="8357" y="10057"/>
                    <a:pt x="8516" y="10410"/>
                  </a:cubicBezTo>
                  <a:cubicBezTo>
                    <a:pt x="8887" y="9996"/>
                    <a:pt x="9277" y="9350"/>
                    <a:pt x="9606" y="8747"/>
                  </a:cubicBezTo>
                  <a:cubicBezTo>
                    <a:pt x="9764" y="8449"/>
                    <a:pt x="9911" y="8156"/>
                    <a:pt x="10032" y="7907"/>
                  </a:cubicBezTo>
                  <a:cubicBezTo>
                    <a:pt x="10325" y="7322"/>
                    <a:pt x="10544" y="6615"/>
                    <a:pt x="10197" y="6055"/>
                  </a:cubicBezTo>
                  <a:cubicBezTo>
                    <a:pt x="10154" y="5988"/>
                    <a:pt x="10099" y="5921"/>
                    <a:pt x="10045" y="5860"/>
                  </a:cubicBezTo>
                  <a:cubicBezTo>
                    <a:pt x="10039" y="5507"/>
                    <a:pt x="9886" y="5147"/>
                    <a:pt x="9655" y="4825"/>
                  </a:cubicBezTo>
                  <a:cubicBezTo>
                    <a:pt x="9375" y="4441"/>
                    <a:pt x="8979" y="4112"/>
                    <a:pt x="8571" y="3801"/>
                  </a:cubicBezTo>
                  <a:cubicBezTo>
                    <a:pt x="7937" y="3326"/>
                    <a:pt x="7249" y="2894"/>
                    <a:pt x="6518" y="2510"/>
                  </a:cubicBezTo>
                  <a:cubicBezTo>
                    <a:pt x="6019" y="1749"/>
                    <a:pt x="5696" y="890"/>
                    <a:pt x="559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053;p46"/>
            <p:cNvSpPr/>
            <p:nvPr/>
          </p:nvSpPr>
          <p:spPr>
            <a:xfrm rot="-1292753">
              <a:off x="1396178" y="2456126"/>
              <a:ext cx="117009" cy="220360"/>
            </a:xfrm>
            <a:custGeom>
              <a:avLst/>
              <a:gdLst/>
              <a:ahLst/>
              <a:cxnLst/>
              <a:rect l="l" t="t" r="r" b="b"/>
              <a:pathLst>
                <a:path w="951" h="1791" extrusionOk="0">
                  <a:moveTo>
                    <a:pt x="0" y="0"/>
                  </a:moveTo>
                  <a:lnTo>
                    <a:pt x="0" y="0"/>
                  </a:lnTo>
                  <a:cubicBezTo>
                    <a:pt x="110" y="621"/>
                    <a:pt x="280" y="1224"/>
                    <a:pt x="506" y="1791"/>
                  </a:cubicBezTo>
                  <a:cubicBezTo>
                    <a:pt x="950" y="1468"/>
                    <a:pt x="774" y="865"/>
                    <a:pt x="798" y="317"/>
                  </a:cubicBezTo>
                  <a:cubicBezTo>
                    <a:pt x="804" y="311"/>
                    <a:pt x="804" y="311"/>
                    <a:pt x="810" y="311"/>
                  </a:cubicBezTo>
                  <a:cubicBezTo>
                    <a:pt x="530" y="225"/>
                    <a:pt x="256" y="134"/>
                    <a:pt x="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054;p46"/>
            <p:cNvSpPr/>
            <p:nvPr/>
          </p:nvSpPr>
          <p:spPr>
            <a:xfrm rot="-1292753">
              <a:off x="2395222" y="2265844"/>
              <a:ext cx="161302" cy="204734"/>
            </a:xfrm>
            <a:custGeom>
              <a:avLst/>
              <a:gdLst/>
              <a:ahLst/>
              <a:cxnLst/>
              <a:rect l="l" t="t" r="r" b="b"/>
              <a:pathLst>
                <a:path w="1311" h="1664" extrusionOk="0">
                  <a:moveTo>
                    <a:pt x="1310" y="0"/>
                  </a:moveTo>
                  <a:cubicBezTo>
                    <a:pt x="927" y="32"/>
                    <a:pt x="549" y="50"/>
                    <a:pt x="167" y="50"/>
                  </a:cubicBezTo>
                  <a:cubicBezTo>
                    <a:pt x="112" y="50"/>
                    <a:pt x="56" y="50"/>
                    <a:pt x="1" y="49"/>
                  </a:cubicBezTo>
                  <a:lnTo>
                    <a:pt x="1" y="49"/>
                  </a:lnTo>
                  <a:cubicBezTo>
                    <a:pt x="74" y="274"/>
                    <a:pt x="171" y="475"/>
                    <a:pt x="293" y="597"/>
                  </a:cubicBezTo>
                  <a:cubicBezTo>
                    <a:pt x="232" y="963"/>
                    <a:pt x="61" y="1310"/>
                    <a:pt x="220" y="1663"/>
                  </a:cubicBezTo>
                  <a:cubicBezTo>
                    <a:pt x="591" y="1249"/>
                    <a:pt x="981" y="603"/>
                    <a:pt x="13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055;p46"/>
            <p:cNvSpPr/>
            <p:nvPr/>
          </p:nvSpPr>
          <p:spPr>
            <a:xfrm rot="-1292753">
              <a:off x="1890403" y="2580675"/>
              <a:ext cx="171022" cy="48846"/>
            </a:xfrm>
            <a:custGeom>
              <a:avLst/>
              <a:gdLst/>
              <a:ahLst/>
              <a:cxnLst/>
              <a:rect l="l" t="t" r="r" b="b"/>
              <a:pathLst>
                <a:path w="1390" h="397" extrusionOk="0">
                  <a:moveTo>
                    <a:pt x="317" y="1"/>
                  </a:moveTo>
                  <a:cubicBezTo>
                    <a:pt x="211" y="1"/>
                    <a:pt x="105" y="9"/>
                    <a:pt x="1" y="24"/>
                  </a:cubicBezTo>
                  <a:lnTo>
                    <a:pt x="38" y="183"/>
                  </a:lnTo>
                  <a:cubicBezTo>
                    <a:pt x="135" y="167"/>
                    <a:pt x="234" y="159"/>
                    <a:pt x="334" y="159"/>
                  </a:cubicBezTo>
                  <a:cubicBezTo>
                    <a:pt x="460" y="159"/>
                    <a:pt x="588" y="171"/>
                    <a:pt x="714" y="195"/>
                  </a:cubicBezTo>
                  <a:cubicBezTo>
                    <a:pt x="921" y="238"/>
                    <a:pt x="1122" y="305"/>
                    <a:pt x="1304" y="396"/>
                  </a:cubicBezTo>
                  <a:lnTo>
                    <a:pt x="1390" y="262"/>
                  </a:lnTo>
                  <a:cubicBezTo>
                    <a:pt x="1189" y="158"/>
                    <a:pt x="969" y="85"/>
                    <a:pt x="744" y="43"/>
                  </a:cubicBezTo>
                  <a:cubicBezTo>
                    <a:pt x="601" y="15"/>
                    <a:pt x="459" y="1"/>
                    <a:pt x="31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056;p46"/>
            <p:cNvSpPr/>
            <p:nvPr/>
          </p:nvSpPr>
          <p:spPr>
            <a:xfrm rot="-1292753">
              <a:off x="1971438" y="2187893"/>
              <a:ext cx="541857" cy="496210"/>
            </a:xfrm>
            <a:custGeom>
              <a:avLst/>
              <a:gdLst/>
              <a:ahLst/>
              <a:cxnLst/>
              <a:rect l="l" t="t" r="r" b="b"/>
              <a:pathLst>
                <a:path w="4404" h="4033" extrusionOk="0">
                  <a:moveTo>
                    <a:pt x="2388" y="185"/>
                  </a:moveTo>
                  <a:cubicBezTo>
                    <a:pt x="2493" y="185"/>
                    <a:pt x="2602" y="194"/>
                    <a:pt x="2711" y="218"/>
                  </a:cubicBezTo>
                  <a:cubicBezTo>
                    <a:pt x="3222" y="309"/>
                    <a:pt x="3649" y="608"/>
                    <a:pt x="3904" y="1040"/>
                  </a:cubicBezTo>
                  <a:cubicBezTo>
                    <a:pt x="4154" y="1473"/>
                    <a:pt x="4209" y="1978"/>
                    <a:pt x="4057" y="2466"/>
                  </a:cubicBezTo>
                  <a:cubicBezTo>
                    <a:pt x="3910" y="2941"/>
                    <a:pt x="3588" y="3343"/>
                    <a:pt x="3155" y="3598"/>
                  </a:cubicBezTo>
                  <a:cubicBezTo>
                    <a:pt x="2838" y="3787"/>
                    <a:pt x="2482" y="3885"/>
                    <a:pt x="2127" y="3885"/>
                  </a:cubicBezTo>
                  <a:cubicBezTo>
                    <a:pt x="2013" y="3885"/>
                    <a:pt x="1898" y="3875"/>
                    <a:pt x="1785" y="3854"/>
                  </a:cubicBezTo>
                  <a:cubicBezTo>
                    <a:pt x="822" y="3672"/>
                    <a:pt x="189" y="2770"/>
                    <a:pt x="390" y="1783"/>
                  </a:cubicBezTo>
                  <a:cubicBezTo>
                    <a:pt x="487" y="1290"/>
                    <a:pt x="780" y="845"/>
                    <a:pt x="1218" y="547"/>
                  </a:cubicBezTo>
                  <a:cubicBezTo>
                    <a:pt x="1541" y="322"/>
                    <a:pt x="1913" y="200"/>
                    <a:pt x="2296" y="188"/>
                  </a:cubicBezTo>
                  <a:cubicBezTo>
                    <a:pt x="2326" y="186"/>
                    <a:pt x="2357" y="185"/>
                    <a:pt x="2388" y="185"/>
                  </a:cubicBezTo>
                  <a:close/>
                  <a:moveTo>
                    <a:pt x="2365" y="0"/>
                  </a:moveTo>
                  <a:cubicBezTo>
                    <a:pt x="1921" y="0"/>
                    <a:pt x="1485" y="137"/>
                    <a:pt x="1103" y="401"/>
                  </a:cubicBezTo>
                  <a:cubicBezTo>
                    <a:pt x="627" y="730"/>
                    <a:pt x="311" y="1211"/>
                    <a:pt x="207" y="1753"/>
                  </a:cubicBezTo>
                  <a:cubicBezTo>
                    <a:pt x="0" y="2819"/>
                    <a:pt x="694" y="3806"/>
                    <a:pt x="1748" y="4000"/>
                  </a:cubicBezTo>
                  <a:cubicBezTo>
                    <a:pt x="1859" y="4021"/>
                    <a:pt x="1974" y="4032"/>
                    <a:pt x="2090" y="4032"/>
                  </a:cubicBezTo>
                  <a:cubicBezTo>
                    <a:pt x="2114" y="4032"/>
                    <a:pt x="2138" y="4032"/>
                    <a:pt x="2162" y="4031"/>
                  </a:cubicBezTo>
                  <a:cubicBezTo>
                    <a:pt x="2540" y="4031"/>
                    <a:pt x="2918" y="3921"/>
                    <a:pt x="3259" y="3720"/>
                  </a:cubicBezTo>
                  <a:cubicBezTo>
                    <a:pt x="3728" y="3446"/>
                    <a:pt x="4075" y="3014"/>
                    <a:pt x="4239" y="2502"/>
                  </a:cubicBezTo>
                  <a:cubicBezTo>
                    <a:pt x="4404" y="1972"/>
                    <a:pt x="4349" y="1418"/>
                    <a:pt x="4075" y="949"/>
                  </a:cubicBezTo>
                  <a:cubicBezTo>
                    <a:pt x="3795" y="468"/>
                    <a:pt x="3326" y="139"/>
                    <a:pt x="2753" y="35"/>
                  </a:cubicBezTo>
                  <a:cubicBezTo>
                    <a:pt x="2624" y="12"/>
                    <a:pt x="2494" y="0"/>
                    <a:pt x="236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057;p46"/>
            <p:cNvSpPr/>
            <p:nvPr/>
          </p:nvSpPr>
          <p:spPr>
            <a:xfrm rot="-1292753">
              <a:off x="1401651" y="2294654"/>
              <a:ext cx="515034" cy="508021"/>
            </a:xfrm>
            <a:custGeom>
              <a:avLst/>
              <a:gdLst/>
              <a:ahLst/>
              <a:cxnLst/>
              <a:rect l="l" t="t" r="r" b="b"/>
              <a:pathLst>
                <a:path w="4186" h="4129" extrusionOk="0">
                  <a:moveTo>
                    <a:pt x="1977" y="187"/>
                  </a:moveTo>
                  <a:cubicBezTo>
                    <a:pt x="2086" y="187"/>
                    <a:pt x="2197" y="197"/>
                    <a:pt x="2309" y="217"/>
                  </a:cubicBezTo>
                  <a:cubicBezTo>
                    <a:pt x="2821" y="314"/>
                    <a:pt x="3278" y="613"/>
                    <a:pt x="3582" y="1058"/>
                  </a:cubicBezTo>
                  <a:cubicBezTo>
                    <a:pt x="3881" y="1496"/>
                    <a:pt x="3997" y="2014"/>
                    <a:pt x="3911" y="2519"/>
                  </a:cubicBezTo>
                  <a:cubicBezTo>
                    <a:pt x="3832" y="3001"/>
                    <a:pt x="3570" y="3415"/>
                    <a:pt x="3180" y="3677"/>
                  </a:cubicBezTo>
                  <a:cubicBezTo>
                    <a:pt x="2890" y="3875"/>
                    <a:pt x="2553" y="3976"/>
                    <a:pt x="2206" y="3976"/>
                  </a:cubicBezTo>
                  <a:cubicBezTo>
                    <a:pt x="2095" y="3976"/>
                    <a:pt x="1983" y="3965"/>
                    <a:pt x="1871" y="3945"/>
                  </a:cubicBezTo>
                  <a:cubicBezTo>
                    <a:pt x="908" y="3768"/>
                    <a:pt x="178" y="2842"/>
                    <a:pt x="245" y="1837"/>
                  </a:cubicBezTo>
                  <a:cubicBezTo>
                    <a:pt x="281" y="1326"/>
                    <a:pt x="513" y="875"/>
                    <a:pt x="896" y="564"/>
                  </a:cubicBezTo>
                  <a:cubicBezTo>
                    <a:pt x="1207" y="316"/>
                    <a:pt x="1580" y="187"/>
                    <a:pt x="1977" y="187"/>
                  </a:cubicBezTo>
                  <a:close/>
                  <a:moveTo>
                    <a:pt x="1956" y="0"/>
                  </a:moveTo>
                  <a:cubicBezTo>
                    <a:pt x="1521" y="0"/>
                    <a:pt x="1106" y="142"/>
                    <a:pt x="768" y="418"/>
                  </a:cubicBezTo>
                  <a:cubicBezTo>
                    <a:pt x="348" y="753"/>
                    <a:pt x="98" y="1252"/>
                    <a:pt x="68" y="1801"/>
                  </a:cubicBezTo>
                  <a:cubicBezTo>
                    <a:pt x="1" y="2897"/>
                    <a:pt x="805" y="3896"/>
                    <a:pt x="1853" y="4097"/>
                  </a:cubicBezTo>
                  <a:cubicBezTo>
                    <a:pt x="1969" y="4117"/>
                    <a:pt x="2080" y="4129"/>
                    <a:pt x="2192" y="4129"/>
                  </a:cubicBezTo>
                  <a:cubicBezTo>
                    <a:pt x="2215" y="4129"/>
                    <a:pt x="2238" y="4128"/>
                    <a:pt x="2261" y="4127"/>
                  </a:cubicBezTo>
                  <a:cubicBezTo>
                    <a:pt x="2632" y="4121"/>
                    <a:pt x="2985" y="4012"/>
                    <a:pt x="3290" y="3805"/>
                  </a:cubicBezTo>
                  <a:cubicBezTo>
                    <a:pt x="3716" y="3518"/>
                    <a:pt x="4003" y="3074"/>
                    <a:pt x="4094" y="2550"/>
                  </a:cubicBezTo>
                  <a:cubicBezTo>
                    <a:pt x="4185" y="2008"/>
                    <a:pt x="4064" y="1447"/>
                    <a:pt x="3735" y="966"/>
                  </a:cubicBezTo>
                  <a:cubicBezTo>
                    <a:pt x="3400" y="473"/>
                    <a:pt x="2900" y="138"/>
                    <a:pt x="2328" y="34"/>
                  </a:cubicBezTo>
                  <a:cubicBezTo>
                    <a:pt x="2203" y="12"/>
                    <a:pt x="2079" y="0"/>
                    <a:pt x="195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1" name="Google Shape;1599;p62"/>
          <p:cNvSpPr txBox="1">
            <a:spLocks noGrp="1"/>
          </p:cNvSpPr>
          <p:nvPr>
            <p:ph type="title"/>
          </p:nvPr>
        </p:nvSpPr>
        <p:spPr>
          <a:xfrm>
            <a:off x="1286926" y="2615809"/>
            <a:ext cx="3960440" cy="1368152"/>
          </a:xfrm>
          <a:prstGeom prst="rect">
            <a:avLst/>
          </a:prstGeom>
        </p:spPr>
        <p:txBody>
          <a:bodyPr spcFirstLastPara="1" wrap="square" lIns="91425" tIns="91425" rIns="91425" bIns="91425" anchor="ctr" anchorCtr="0">
            <a:noAutofit/>
          </a:bodyPr>
          <a:lstStyle/>
          <a:p>
            <a:pPr algn="l"/>
            <a:r>
              <a:rPr lang="en-US" sz="2000" b="1" dirty="0">
                <a:solidFill>
                  <a:schemeClr val="tx2">
                    <a:lumMod val="10000"/>
                  </a:schemeClr>
                </a:solidFill>
                <a:latin typeface="Times New Roman" pitchFamily="18" charset="0"/>
                <a:cs typeface="Times New Roman" pitchFamily="18" charset="0"/>
              </a:rPr>
              <a:t> </a:t>
            </a:r>
            <a:r>
              <a:rPr lang="vi-VN" sz="2000" dirty="0" smtClean="0">
                <a:solidFill>
                  <a:schemeClr val="tx2">
                    <a:lumMod val="10000"/>
                  </a:schemeClr>
                </a:solidFill>
                <a:latin typeface="Times New Roman" pitchFamily="18" charset="0"/>
                <a:cs typeface="Times New Roman" pitchFamily="18" charset="0"/>
              </a:rPr>
              <a:t/>
            </a:r>
            <a:br>
              <a:rPr lang="vi-VN" sz="2000" dirty="0" smtClean="0">
                <a:solidFill>
                  <a:schemeClr val="tx2">
                    <a:lumMod val="10000"/>
                  </a:schemeClr>
                </a:solidFill>
                <a:latin typeface="Times New Roman" pitchFamily="18" charset="0"/>
                <a:cs typeface="Times New Roman" pitchFamily="18" charset="0"/>
              </a:rPr>
            </a:br>
            <a:endParaRPr sz="2000" dirty="0">
              <a:solidFill>
                <a:schemeClr val="tx2">
                  <a:lumMod val="10000"/>
                </a:schemeClr>
              </a:solidFill>
              <a:latin typeface="Times New Roman" pitchFamily="18" charset="0"/>
              <a:cs typeface="Times New Roman" pitchFamily="18" charset="0"/>
            </a:endParaRPr>
          </a:p>
        </p:txBody>
      </p:sp>
      <p:sp>
        <p:nvSpPr>
          <p:cNvPr id="8" name="Rounded Rectangle 7"/>
          <p:cNvSpPr/>
          <p:nvPr/>
        </p:nvSpPr>
        <p:spPr>
          <a:xfrm>
            <a:off x="1691680" y="2074900"/>
            <a:ext cx="4320480" cy="1432954"/>
          </a:xfrm>
          <a:prstGeom prst="roundRect">
            <a:avLst/>
          </a:prstGeom>
          <a:solidFill>
            <a:schemeClr val="accent3"/>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800" b="1" dirty="0">
                <a:solidFill>
                  <a:schemeClr val="tx2">
                    <a:lumMod val="10000"/>
                  </a:schemeClr>
                </a:solidFill>
                <a:latin typeface="Times New Roman" pitchFamily="18" charset="0"/>
                <a:cs typeface="Times New Roman" pitchFamily="18" charset="0"/>
              </a:rPr>
              <a:t>ii.</a:t>
            </a:r>
            <a:r>
              <a:rPr lang="en-US" sz="1800" dirty="0">
                <a:solidFill>
                  <a:schemeClr val="tx2">
                    <a:lumMod val="10000"/>
                  </a:schemeClr>
                </a:solidFill>
                <a:latin typeface="Times New Roman" pitchFamily="18" charset="0"/>
                <a:cs typeface="Times New Roman" pitchFamily="18" charset="0"/>
              </a:rPr>
              <a:t> 42 = 2 . 3 . 7</a:t>
            </a:r>
            <a:endParaRPr lang="vi-VN" sz="1800" dirty="0">
              <a:solidFill>
                <a:schemeClr val="tx2">
                  <a:lumMod val="10000"/>
                </a:schemeClr>
              </a:solidFill>
              <a:latin typeface="Times New Roman" pitchFamily="18" charset="0"/>
              <a:cs typeface="Times New Roman" pitchFamily="18" charset="0"/>
            </a:endParaRPr>
          </a:p>
          <a:p>
            <a:r>
              <a:rPr lang="en-US" sz="1800" dirty="0">
                <a:solidFill>
                  <a:schemeClr val="tx2">
                    <a:lumMod val="10000"/>
                  </a:schemeClr>
                </a:solidFill>
                <a:latin typeface="Times New Roman" pitchFamily="18" charset="0"/>
                <a:cs typeface="Times New Roman" pitchFamily="18" charset="0"/>
              </a:rPr>
              <a:t>    98 = 2 . 7</a:t>
            </a:r>
            <a:r>
              <a:rPr lang="en-US" sz="1800" baseline="30000" dirty="0">
                <a:solidFill>
                  <a:schemeClr val="tx2">
                    <a:lumMod val="10000"/>
                  </a:schemeClr>
                </a:solidFill>
                <a:latin typeface="Times New Roman" pitchFamily="18" charset="0"/>
                <a:cs typeface="Times New Roman" pitchFamily="18" charset="0"/>
              </a:rPr>
              <a:t>2</a:t>
            </a:r>
            <a:endParaRPr lang="vi-VN" sz="1800" dirty="0">
              <a:solidFill>
                <a:schemeClr val="tx2">
                  <a:lumMod val="10000"/>
                </a:schemeClr>
              </a:solidFill>
              <a:latin typeface="Times New Roman" pitchFamily="18" charset="0"/>
              <a:cs typeface="Times New Roman" pitchFamily="18" charset="0"/>
            </a:endParaRPr>
          </a:p>
          <a:p>
            <a:r>
              <a:rPr lang="en-US" sz="1800" dirty="0">
                <a:solidFill>
                  <a:schemeClr val="tx2">
                    <a:lumMod val="10000"/>
                  </a:schemeClr>
                </a:solidFill>
                <a:latin typeface="Times New Roman" pitchFamily="18" charset="0"/>
                <a:cs typeface="Times New Roman" pitchFamily="18" charset="0"/>
              </a:rPr>
              <a:t>=&gt; ƯCLN(42, 98) = 2 . 7 = 14.</a:t>
            </a:r>
            <a:endParaRPr lang="vi-VN" sz="1800" dirty="0">
              <a:solidFill>
                <a:schemeClr val="tx2">
                  <a:lumMod val="10000"/>
                </a:schemeClr>
              </a:solidFill>
              <a:latin typeface="Times New Roman" pitchFamily="18" charset="0"/>
              <a:cs typeface="Times New Roman" pitchFamily="18" charset="0"/>
            </a:endParaRPr>
          </a:p>
          <a:p>
            <a:r>
              <a:rPr lang="en-US" sz="1800" dirty="0" err="1">
                <a:solidFill>
                  <a:schemeClr val="tx2">
                    <a:lumMod val="10000"/>
                  </a:schemeClr>
                </a:solidFill>
                <a:latin typeface="Times New Roman" pitchFamily="18" charset="0"/>
                <a:cs typeface="Times New Roman" pitchFamily="18" charset="0"/>
              </a:rPr>
              <a:t>Vậy</a:t>
            </a:r>
            <a:r>
              <a:rPr lang="en-US" sz="1800" dirty="0">
                <a:solidFill>
                  <a:schemeClr val="tx2">
                    <a:lumMod val="10000"/>
                  </a:schemeClr>
                </a:solidFill>
                <a:latin typeface="Times New Roman" pitchFamily="18" charset="0"/>
                <a:cs typeface="Times New Roman" pitchFamily="18" charset="0"/>
              </a:rPr>
              <a:t>: ƯC (42, 98) = Ư(14) = {1; 2; 7; 14}.</a:t>
            </a:r>
            <a:endParaRPr lang="vi-VN" sz="1800" dirty="0">
              <a:solidFill>
                <a:schemeClr val="tx2">
                  <a:lumMod val="10000"/>
                </a:schemeClr>
              </a:solidFill>
              <a:latin typeface="Times New Roman" pitchFamily="18" charset="0"/>
              <a:cs typeface="Times New Roman" pitchFamily="18" charset="0"/>
            </a:endParaRPr>
          </a:p>
        </p:txBody>
      </p:sp>
      <p:grpSp>
        <p:nvGrpSpPr>
          <p:cNvPr id="1019" name="Google Shape;1019;p46"/>
          <p:cNvGrpSpPr/>
          <p:nvPr/>
        </p:nvGrpSpPr>
        <p:grpSpPr>
          <a:xfrm>
            <a:off x="5375556" y="1707654"/>
            <a:ext cx="1428692" cy="1166188"/>
            <a:chOff x="3853403" y="1600228"/>
            <a:chExt cx="1681070" cy="1264750"/>
          </a:xfrm>
        </p:grpSpPr>
        <p:sp>
          <p:nvSpPr>
            <p:cNvPr id="1020" name="Google Shape;1020;p46"/>
            <p:cNvSpPr/>
            <p:nvPr/>
          </p:nvSpPr>
          <p:spPr>
            <a:xfrm>
              <a:off x="3853403" y="1600228"/>
              <a:ext cx="1681070" cy="1264750"/>
            </a:xfrm>
            <a:custGeom>
              <a:avLst/>
              <a:gdLst/>
              <a:ahLst/>
              <a:cxnLst/>
              <a:rect l="l" t="t" r="r" b="b"/>
              <a:pathLst>
                <a:path w="14266" h="10733" extrusionOk="0">
                  <a:moveTo>
                    <a:pt x="7113" y="1"/>
                  </a:moveTo>
                  <a:cubicBezTo>
                    <a:pt x="6459" y="1"/>
                    <a:pt x="5791" y="73"/>
                    <a:pt x="5123" y="397"/>
                  </a:cubicBezTo>
                  <a:cubicBezTo>
                    <a:pt x="4715" y="598"/>
                    <a:pt x="4300" y="860"/>
                    <a:pt x="3892" y="1201"/>
                  </a:cubicBezTo>
                  <a:cubicBezTo>
                    <a:pt x="2796" y="2115"/>
                    <a:pt x="1742" y="3308"/>
                    <a:pt x="780" y="6013"/>
                  </a:cubicBezTo>
                  <a:cubicBezTo>
                    <a:pt x="512" y="6762"/>
                    <a:pt x="250" y="7633"/>
                    <a:pt x="0" y="8644"/>
                  </a:cubicBezTo>
                  <a:cubicBezTo>
                    <a:pt x="366" y="8766"/>
                    <a:pt x="731" y="8882"/>
                    <a:pt x="1084" y="8997"/>
                  </a:cubicBezTo>
                  <a:cubicBezTo>
                    <a:pt x="1224" y="8522"/>
                    <a:pt x="1358" y="8053"/>
                    <a:pt x="1523" y="7590"/>
                  </a:cubicBezTo>
                  <a:cubicBezTo>
                    <a:pt x="1526" y="7587"/>
                    <a:pt x="1531" y="7586"/>
                    <a:pt x="1534" y="7586"/>
                  </a:cubicBezTo>
                  <a:cubicBezTo>
                    <a:pt x="1538" y="7586"/>
                    <a:pt x="1541" y="7587"/>
                    <a:pt x="1541" y="7590"/>
                  </a:cubicBezTo>
                  <a:cubicBezTo>
                    <a:pt x="1578" y="8072"/>
                    <a:pt x="1492" y="8534"/>
                    <a:pt x="1395" y="8997"/>
                  </a:cubicBezTo>
                  <a:cubicBezTo>
                    <a:pt x="1389" y="9028"/>
                    <a:pt x="1383" y="9058"/>
                    <a:pt x="1377" y="9089"/>
                  </a:cubicBezTo>
                  <a:cubicBezTo>
                    <a:pt x="3204" y="9667"/>
                    <a:pt x="4861" y="10118"/>
                    <a:pt x="6420" y="10398"/>
                  </a:cubicBezTo>
                  <a:cubicBezTo>
                    <a:pt x="6475" y="10264"/>
                    <a:pt x="6530" y="10142"/>
                    <a:pt x="6566" y="10033"/>
                  </a:cubicBezTo>
                  <a:cubicBezTo>
                    <a:pt x="6571" y="10020"/>
                    <a:pt x="6586" y="10013"/>
                    <a:pt x="6601" y="10013"/>
                  </a:cubicBezTo>
                  <a:cubicBezTo>
                    <a:pt x="6621" y="10013"/>
                    <a:pt x="6642" y="10024"/>
                    <a:pt x="6645" y="10045"/>
                  </a:cubicBezTo>
                  <a:cubicBezTo>
                    <a:pt x="6651" y="10179"/>
                    <a:pt x="6639" y="10307"/>
                    <a:pt x="6621" y="10435"/>
                  </a:cubicBezTo>
                  <a:cubicBezTo>
                    <a:pt x="6761" y="10459"/>
                    <a:pt x="6895" y="10484"/>
                    <a:pt x="7029" y="10502"/>
                  </a:cubicBezTo>
                  <a:cubicBezTo>
                    <a:pt x="7084" y="10264"/>
                    <a:pt x="7145" y="10033"/>
                    <a:pt x="7212" y="9801"/>
                  </a:cubicBezTo>
                  <a:cubicBezTo>
                    <a:pt x="7215" y="9792"/>
                    <a:pt x="7226" y="9788"/>
                    <a:pt x="7235" y="9788"/>
                  </a:cubicBezTo>
                  <a:cubicBezTo>
                    <a:pt x="7245" y="9788"/>
                    <a:pt x="7254" y="9792"/>
                    <a:pt x="7254" y="9801"/>
                  </a:cubicBezTo>
                  <a:cubicBezTo>
                    <a:pt x="7267" y="10051"/>
                    <a:pt x="7254" y="10289"/>
                    <a:pt x="7242" y="10532"/>
                  </a:cubicBezTo>
                  <a:cubicBezTo>
                    <a:pt x="8134" y="10663"/>
                    <a:pt x="8994" y="10732"/>
                    <a:pt x="9836" y="10732"/>
                  </a:cubicBezTo>
                  <a:cubicBezTo>
                    <a:pt x="10806" y="10732"/>
                    <a:pt x="11752" y="10640"/>
                    <a:pt x="12694" y="10441"/>
                  </a:cubicBezTo>
                  <a:cubicBezTo>
                    <a:pt x="12718" y="10149"/>
                    <a:pt x="12761" y="9862"/>
                    <a:pt x="12846" y="9570"/>
                  </a:cubicBezTo>
                  <a:cubicBezTo>
                    <a:pt x="12848" y="9560"/>
                    <a:pt x="12856" y="9556"/>
                    <a:pt x="12864" y="9556"/>
                  </a:cubicBezTo>
                  <a:cubicBezTo>
                    <a:pt x="12875" y="9556"/>
                    <a:pt x="12889" y="9565"/>
                    <a:pt x="12889" y="9576"/>
                  </a:cubicBezTo>
                  <a:cubicBezTo>
                    <a:pt x="12882" y="9832"/>
                    <a:pt x="12907" y="10112"/>
                    <a:pt x="12931" y="10392"/>
                  </a:cubicBezTo>
                  <a:cubicBezTo>
                    <a:pt x="13065" y="10362"/>
                    <a:pt x="13193" y="10331"/>
                    <a:pt x="13327" y="10295"/>
                  </a:cubicBezTo>
                  <a:cubicBezTo>
                    <a:pt x="13315" y="9734"/>
                    <a:pt x="13248" y="9180"/>
                    <a:pt x="13230" y="8620"/>
                  </a:cubicBezTo>
                  <a:cubicBezTo>
                    <a:pt x="13230" y="8614"/>
                    <a:pt x="13234" y="8611"/>
                    <a:pt x="13239" y="8611"/>
                  </a:cubicBezTo>
                  <a:cubicBezTo>
                    <a:pt x="13243" y="8611"/>
                    <a:pt x="13248" y="8614"/>
                    <a:pt x="13248" y="8620"/>
                  </a:cubicBezTo>
                  <a:cubicBezTo>
                    <a:pt x="13333" y="9156"/>
                    <a:pt x="13437" y="9698"/>
                    <a:pt x="13528" y="10240"/>
                  </a:cubicBezTo>
                  <a:cubicBezTo>
                    <a:pt x="13723" y="10185"/>
                    <a:pt x="13912" y="10130"/>
                    <a:pt x="14107" y="10063"/>
                  </a:cubicBezTo>
                  <a:cubicBezTo>
                    <a:pt x="14265" y="10015"/>
                    <a:pt x="14070" y="7797"/>
                    <a:pt x="14046" y="7657"/>
                  </a:cubicBezTo>
                  <a:cubicBezTo>
                    <a:pt x="14028" y="7590"/>
                    <a:pt x="14015" y="7523"/>
                    <a:pt x="14003" y="7450"/>
                  </a:cubicBezTo>
                  <a:cubicBezTo>
                    <a:pt x="13863" y="6707"/>
                    <a:pt x="13735" y="5714"/>
                    <a:pt x="13559" y="5111"/>
                  </a:cubicBezTo>
                  <a:cubicBezTo>
                    <a:pt x="12882" y="2791"/>
                    <a:pt x="11536" y="1573"/>
                    <a:pt x="10410" y="811"/>
                  </a:cubicBezTo>
                  <a:cubicBezTo>
                    <a:pt x="9465" y="178"/>
                    <a:pt x="8460" y="32"/>
                    <a:pt x="7474" y="7"/>
                  </a:cubicBezTo>
                  <a:cubicBezTo>
                    <a:pt x="7354" y="3"/>
                    <a:pt x="7234" y="1"/>
                    <a:pt x="711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1" name="Google Shape;1021;p46"/>
            <p:cNvSpPr/>
            <p:nvPr/>
          </p:nvSpPr>
          <p:spPr>
            <a:xfrm>
              <a:off x="4039940" y="2155477"/>
              <a:ext cx="271498" cy="393224"/>
            </a:xfrm>
            <a:custGeom>
              <a:avLst/>
              <a:gdLst/>
              <a:ahLst/>
              <a:cxnLst/>
              <a:rect l="l" t="t" r="r" b="b"/>
              <a:pathLst>
                <a:path w="2304" h="3337" extrusionOk="0">
                  <a:moveTo>
                    <a:pt x="1245" y="0"/>
                  </a:moveTo>
                  <a:cubicBezTo>
                    <a:pt x="1015" y="0"/>
                    <a:pt x="773" y="79"/>
                    <a:pt x="579" y="229"/>
                  </a:cubicBezTo>
                  <a:cubicBezTo>
                    <a:pt x="287" y="454"/>
                    <a:pt x="135" y="807"/>
                    <a:pt x="86" y="1142"/>
                  </a:cubicBezTo>
                  <a:cubicBezTo>
                    <a:pt x="1" y="1685"/>
                    <a:pt x="135" y="2221"/>
                    <a:pt x="458" y="2616"/>
                  </a:cubicBezTo>
                  <a:cubicBezTo>
                    <a:pt x="780" y="3018"/>
                    <a:pt x="1286" y="3280"/>
                    <a:pt x="1846" y="3329"/>
                  </a:cubicBezTo>
                  <a:cubicBezTo>
                    <a:pt x="1876" y="3333"/>
                    <a:pt x="1906" y="3336"/>
                    <a:pt x="1935" y="3336"/>
                  </a:cubicBezTo>
                  <a:cubicBezTo>
                    <a:pt x="1990" y="3336"/>
                    <a:pt x="2044" y="3326"/>
                    <a:pt x="2096" y="3299"/>
                  </a:cubicBezTo>
                  <a:cubicBezTo>
                    <a:pt x="2242" y="3226"/>
                    <a:pt x="2273" y="3043"/>
                    <a:pt x="2279" y="2891"/>
                  </a:cubicBezTo>
                  <a:cubicBezTo>
                    <a:pt x="2303" y="2300"/>
                    <a:pt x="2279" y="1697"/>
                    <a:pt x="2181" y="1130"/>
                  </a:cubicBezTo>
                  <a:cubicBezTo>
                    <a:pt x="2120" y="747"/>
                    <a:pt x="1968" y="247"/>
                    <a:pt x="1597" y="70"/>
                  </a:cubicBezTo>
                  <a:cubicBezTo>
                    <a:pt x="1490" y="23"/>
                    <a:pt x="1369" y="0"/>
                    <a:pt x="124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2" name="Google Shape;1022;p46"/>
            <p:cNvSpPr/>
            <p:nvPr/>
          </p:nvSpPr>
          <p:spPr>
            <a:xfrm>
              <a:off x="5129465" y="2298178"/>
              <a:ext cx="311680" cy="369067"/>
            </a:xfrm>
            <a:custGeom>
              <a:avLst/>
              <a:gdLst/>
              <a:ahLst/>
              <a:cxnLst/>
              <a:rect l="l" t="t" r="r" b="b"/>
              <a:pathLst>
                <a:path w="2645" h="3132" extrusionOk="0">
                  <a:moveTo>
                    <a:pt x="1547" y="0"/>
                  </a:moveTo>
                  <a:cubicBezTo>
                    <a:pt x="1504" y="0"/>
                    <a:pt x="1461" y="4"/>
                    <a:pt x="1420" y="11"/>
                  </a:cubicBezTo>
                  <a:cubicBezTo>
                    <a:pt x="1012" y="84"/>
                    <a:pt x="744" y="534"/>
                    <a:pt x="586" y="888"/>
                  </a:cubicBezTo>
                  <a:cubicBezTo>
                    <a:pt x="354" y="1418"/>
                    <a:pt x="177" y="1990"/>
                    <a:pt x="50" y="2569"/>
                  </a:cubicBezTo>
                  <a:cubicBezTo>
                    <a:pt x="19" y="2715"/>
                    <a:pt x="1" y="2898"/>
                    <a:pt x="129" y="3013"/>
                  </a:cubicBezTo>
                  <a:cubicBezTo>
                    <a:pt x="196" y="3068"/>
                    <a:pt x="281" y="3093"/>
                    <a:pt x="360" y="3105"/>
                  </a:cubicBezTo>
                  <a:cubicBezTo>
                    <a:pt x="477" y="3123"/>
                    <a:pt x="594" y="3131"/>
                    <a:pt x="709" y="3131"/>
                  </a:cubicBezTo>
                  <a:cubicBezTo>
                    <a:pt x="1145" y="3131"/>
                    <a:pt x="1560" y="3005"/>
                    <a:pt x="1883" y="2764"/>
                  </a:cubicBezTo>
                  <a:cubicBezTo>
                    <a:pt x="2297" y="2453"/>
                    <a:pt x="2559" y="1966"/>
                    <a:pt x="2614" y="1424"/>
                  </a:cubicBezTo>
                  <a:cubicBezTo>
                    <a:pt x="2644" y="1089"/>
                    <a:pt x="2589" y="705"/>
                    <a:pt x="2358" y="413"/>
                  </a:cubicBezTo>
                  <a:cubicBezTo>
                    <a:pt x="2162" y="158"/>
                    <a:pt x="1840" y="0"/>
                    <a:pt x="154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3" name="Google Shape;1023;p46"/>
            <p:cNvSpPr/>
            <p:nvPr/>
          </p:nvSpPr>
          <p:spPr>
            <a:xfrm>
              <a:off x="5204999" y="2421318"/>
              <a:ext cx="198085" cy="169215"/>
            </a:xfrm>
            <a:custGeom>
              <a:avLst/>
              <a:gdLst/>
              <a:ahLst/>
              <a:cxnLst/>
              <a:rect l="l" t="t" r="r" b="b"/>
              <a:pathLst>
                <a:path w="1681" h="1436" extrusionOk="0">
                  <a:moveTo>
                    <a:pt x="1317" y="1"/>
                  </a:moveTo>
                  <a:cubicBezTo>
                    <a:pt x="1165" y="1"/>
                    <a:pt x="1002" y="85"/>
                    <a:pt x="858" y="178"/>
                  </a:cubicBezTo>
                  <a:cubicBezTo>
                    <a:pt x="669" y="293"/>
                    <a:pt x="511" y="446"/>
                    <a:pt x="377" y="628"/>
                  </a:cubicBezTo>
                  <a:cubicBezTo>
                    <a:pt x="316" y="708"/>
                    <a:pt x="261" y="787"/>
                    <a:pt x="213" y="872"/>
                  </a:cubicBezTo>
                  <a:cubicBezTo>
                    <a:pt x="139" y="1006"/>
                    <a:pt x="79" y="1146"/>
                    <a:pt x="30" y="1292"/>
                  </a:cubicBezTo>
                  <a:cubicBezTo>
                    <a:pt x="1" y="1367"/>
                    <a:pt x="59" y="1436"/>
                    <a:pt x="113" y="1436"/>
                  </a:cubicBezTo>
                  <a:cubicBezTo>
                    <a:pt x="138" y="1436"/>
                    <a:pt x="162" y="1421"/>
                    <a:pt x="176" y="1384"/>
                  </a:cubicBezTo>
                  <a:cubicBezTo>
                    <a:pt x="255" y="1164"/>
                    <a:pt x="353" y="963"/>
                    <a:pt x="474" y="793"/>
                  </a:cubicBezTo>
                  <a:cubicBezTo>
                    <a:pt x="587" y="765"/>
                    <a:pt x="711" y="744"/>
                    <a:pt x="831" y="744"/>
                  </a:cubicBezTo>
                  <a:cubicBezTo>
                    <a:pt x="1048" y="744"/>
                    <a:pt x="1249" y="812"/>
                    <a:pt x="1327" y="1024"/>
                  </a:cubicBezTo>
                  <a:cubicBezTo>
                    <a:pt x="1330" y="1027"/>
                    <a:pt x="1333" y="1029"/>
                    <a:pt x="1336" y="1029"/>
                  </a:cubicBezTo>
                  <a:cubicBezTo>
                    <a:pt x="1338" y="1029"/>
                    <a:pt x="1339" y="1027"/>
                    <a:pt x="1339" y="1024"/>
                  </a:cubicBezTo>
                  <a:cubicBezTo>
                    <a:pt x="1334" y="652"/>
                    <a:pt x="1089" y="571"/>
                    <a:pt x="825" y="571"/>
                  </a:cubicBezTo>
                  <a:cubicBezTo>
                    <a:pt x="769" y="571"/>
                    <a:pt x="712" y="574"/>
                    <a:pt x="657" y="580"/>
                  </a:cubicBezTo>
                  <a:cubicBezTo>
                    <a:pt x="663" y="574"/>
                    <a:pt x="663" y="568"/>
                    <a:pt x="669" y="561"/>
                  </a:cubicBezTo>
                  <a:cubicBezTo>
                    <a:pt x="839" y="396"/>
                    <a:pt x="1133" y="159"/>
                    <a:pt x="1400" y="159"/>
                  </a:cubicBezTo>
                  <a:cubicBezTo>
                    <a:pt x="1497" y="159"/>
                    <a:pt x="1591" y="191"/>
                    <a:pt x="1674" y="269"/>
                  </a:cubicBezTo>
                  <a:cubicBezTo>
                    <a:pt x="1674" y="271"/>
                    <a:pt x="1675" y="272"/>
                    <a:pt x="1676" y="272"/>
                  </a:cubicBezTo>
                  <a:cubicBezTo>
                    <a:pt x="1677" y="272"/>
                    <a:pt x="1680" y="267"/>
                    <a:pt x="1680" y="263"/>
                  </a:cubicBezTo>
                  <a:cubicBezTo>
                    <a:pt x="1582" y="69"/>
                    <a:pt x="1454" y="1"/>
                    <a:pt x="131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4" name="Google Shape;1024;p46"/>
            <p:cNvSpPr/>
            <p:nvPr/>
          </p:nvSpPr>
          <p:spPr>
            <a:xfrm>
              <a:off x="4078700" y="2283450"/>
              <a:ext cx="156182" cy="205377"/>
            </a:xfrm>
            <a:custGeom>
              <a:avLst/>
              <a:gdLst/>
              <a:ahLst/>
              <a:cxnLst/>
              <a:rect l="l" t="t" r="r" b="b"/>
              <a:pathLst>
                <a:path w="1314" h="1728" extrusionOk="0">
                  <a:moveTo>
                    <a:pt x="325" y="0"/>
                  </a:moveTo>
                  <a:cubicBezTo>
                    <a:pt x="222" y="0"/>
                    <a:pt x="113" y="47"/>
                    <a:pt x="1" y="166"/>
                  </a:cubicBezTo>
                  <a:cubicBezTo>
                    <a:pt x="1" y="170"/>
                    <a:pt x="1" y="175"/>
                    <a:pt x="3" y="175"/>
                  </a:cubicBezTo>
                  <a:cubicBezTo>
                    <a:pt x="4" y="175"/>
                    <a:pt x="5" y="174"/>
                    <a:pt x="7" y="172"/>
                  </a:cubicBezTo>
                  <a:cubicBezTo>
                    <a:pt x="69" y="140"/>
                    <a:pt x="130" y="126"/>
                    <a:pt x="189" y="126"/>
                  </a:cubicBezTo>
                  <a:cubicBezTo>
                    <a:pt x="493" y="126"/>
                    <a:pt x="758" y="493"/>
                    <a:pt x="890" y="733"/>
                  </a:cubicBezTo>
                  <a:cubicBezTo>
                    <a:pt x="896" y="739"/>
                    <a:pt x="896" y="745"/>
                    <a:pt x="902" y="751"/>
                  </a:cubicBezTo>
                  <a:cubicBezTo>
                    <a:pt x="776" y="702"/>
                    <a:pt x="640" y="660"/>
                    <a:pt x="516" y="660"/>
                  </a:cubicBezTo>
                  <a:cubicBezTo>
                    <a:pt x="345" y="660"/>
                    <a:pt x="196" y="739"/>
                    <a:pt x="123" y="988"/>
                  </a:cubicBezTo>
                  <a:cubicBezTo>
                    <a:pt x="123" y="993"/>
                    <a:pt x="126" y="997"/>
                    <a:pt x="127" y="997"/>
                  </a:cubicBezTo>
                  <a:cubicBezTo>
                    <a:pt x="128" y="997"/>
                    <a:pt x="129" y="996"/>
                    <a:pt x="129" y="994"/>
                  </a:cubicBezTo>
                  <a:cubicBezTo>
                    <a:pt x="218" y="874"/>
                    <a:pt x="340" y="829"/>
                    <a:pt x="472" y="829"/>
                  </a:cubicBezTo>
                  <a:cubicBezTo>
                    <a:pt x="654" y="829"/>
                    <a:pt x="855" y="915"/>
                    <a:pt x="1018" y="1007"/>
                  </a:cubicBezTo>
                  <a:cubicBezTo>
                    <a:pt x="1091" y="1208"/>
                    <a:pt x="1128" y="1427"/>
                    <a:pt x="1140" y="1658"/>
                  </a:cubicBezTo>
                  <a:cubicBezTo>
                    <a:pt x="1145" y="1707"/>
                    <a:pt x="1173" y="1727"/>
                    <a:pt x="1206" y="1727"/>
                  </a:cubicBezTo>
                  <a:cubicBezTo>
                    <a:pt x="1255" y="1727"/>
                    <a:pt x="1314" y="1680"/>
                    <a:pt x="1310" y="1610"/>
                  </a:cubicBezTo>
                  <a:cubicBezTo>
                    <a:pt x="1298" y="1451"/>
                    <a:pt x="1280" y="1299"/>
                    <a:pt x="1243" y="1153"/>
                  </a:cubicBezTo>
                  <a:cubicBezTo>
                    <a:pt x="1219" y="1055"/>
                    <a:pt x="1195" y="964"/>
                    <a:pt x="1158" y="873"/>
                  </a:cubicBezTo>
                  <a:cubicBezTo>
                    <a:pt x="1079" y="666"/>
                    <a:pt x="963" y="471"/>
                    <a:pt x="817" y="306"/>
                  </a:cubicBezTo>
                  <a:cubicBezTo>
                    <a:pt x="680" y="153"/>
                    <a:pt x="512" y="0"/>
                    <a:pt x="32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5" name="Google Shape;1025;p46"/>
            <p:cNvSpPr/>
            <p:nvPr/>
          </p:nvSpPr>
          <p:spPr>
            <a:xfrm>
              <a:off x="4217992" y="1639586"/>
              <a:ext cx="1085990" cy="1111561"/>
            </a:xfrm>
            <a:custGeom>
              <a:avLst/>
              <a:gdLst/>
              <a:ahLst/>
              <a:cxnLst/>
              <a:rect l="l" t="t" r="r" b="b"/>
              <a:pathLst>
                <a:path w="9216" h="9433" extrusionOk="0">
                  <a:moveTo>
                    <a:pt x="3539" y="1"/>
                  </a:moveTo>
                  <a:cubicBezTo>
                    <a:pt x="3472" y="1"/>
                    <a:pt x="3405" y="1"/>
                    <a:pt x="3338" y="2"/>
                  </a:cubicBezTo>
                  <a:cubicBezTo>
                    <a:pt x="1968" y="20"/>
                    <a:pt x="810" y="1001"/>
                    <a:pt x="555" y="2341"/>
                  </a:cubicBezTo>
                  <a:cubicBezTo>
                    <a:pt x="323" y="3553"/>
                    <a:pt x="171" y="4777"/>
                    <a:pt x="92" y="6002"/>
                  </a:cubicBezTo>
                  <a:cubicBezTo>
                    <a:pt x="0" y="7366"/>
                    <a:pt x="884" y="8609"/>
                    <a:pt x="2199" y="8962"/>
                  </a:cubicBezTo>
                  <a:cubicBezTo>
                    <a:pt x="3346" y="9279"/>
                    <a:pt x="4499" y="9432"/>
                    <a:pt x="5683" y="9432"/>
                  </a:cubicBezTo>
                  <a:cubicBezTo>
                    <a:pt x="5750" y="9432"/>
                    <a:pt x="5817" y="9432"/>
                    <a:pt x="5884" y="9431"/>
                  </a:cubicBezTo>
                  <a:cubicBezTo>
                    <a:pt x="7249" y="9413"/>
                    <a:pt x="8412" y="8432"/>
                    <a:pt x="8668" y="7092"/>
                  </a:cubicBezTo>
                  <a:cubicBezTo>
                    <a:pt x="8899" y="5880"/>
                    <a:pt x="9051" y="4662"/>
                    <a:pt x="9131" y="3431"/>
                  </a:cubicBezTo>
                  <a:cubicBezTo>
                    <a:pt x="9216" y="2067"/>
                    <a:pt x="8339" y="830"/>
                    <a:pt x="7023" y="471"/>
                  </a:cubicBezTo>
                  <a:cubicBezTo>
                    <a:pt x="5876" y="154"/>
                    <a:pt x="4723" y="1"/>
                    <a:pt x="353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6" name="Google Shape;1026;p46"/>
            <p:cNvSpPr/>
            <p:nvPr/>
          </p:nvSpPr>
          <p:spPr>
            <a:xfrm>
              <a:off x="4654345" y="2382550"/>
              <a:ext cx="150832" cy="76241"/>
            </a:xfrm>
            <a:custGeom>
              <a:avLst/>
              <a:gdLst/>
              <a:ahLst/>
              <a:cxnLst/>
              <a:rect l="l" t="t" r="r" b="b"/>
              <a:pathLst>
                <a:path w="1280" h="647" extrusionOk="0">
                  <a:moveTo>
                    <a:pt x="622" y="1"/>
                  </a:moveTo>
                  <a:cubicBezTo>
                    <a:pt x="569" y="1"/>
                    <a:pt x="517" y="8"/>
                    <a:pt x="470" y="19"/>
                  </a:cubicBezTo>
                  <a:cubicBezTo>
                    <a:pt x="390" y="44"/>
                    <a:pt x="317" y="80"/>
                    <a:pt x="256" y="129"/>
                  </a:cubicBezTo>
                  <a:cubicBezTo>
                    <a:pt x="135" y="220"/>
                    <a:pt x="49" y="348"/>
                    <a:pt x="1" y="488"/>
                  </a:cubicBezTo>
                  <a:cubicBezTo>
                    <a:pt x="104" y="385"/>
                    <a:pt x="208" y="294"/>
                    <a:pt x="323" y="233"/>
                  </a:cubicBezTo>
                  <a:cubicBezTo>
                    <a:pt x="417" y="178"/>
                    <a:pt x="515" y="156"/>
                    <a:pt x="617" y="156"/>
                  </a:cubicBezTo>
                  <a:cubicBezTo>
                    <a:pt x="641" y="156"/>
                    <a:pt x="665" y="157"/>
                    <a:pt x="689" y="160"/>
                  </a:cubicBezTo>
                  <a:cubicBezTo>
                    <a:pt x="805" y="178"/>
                    <a:pt x="926" y="239"/>
                    <a:pt x="1024" y="324"/>
                  </a:cubicBezTo>
                  <a:cubicBezTo>
                    <a:pt x="1127" y="409"/>
                    <a:pt x="1213" y="513"/>
                    <a:pt x="1268" y="647"/>
                  </a:cubicBezTo>
                  <a:cubicBezTo>
                    <a:pt x="1280" y="501"/>
                    <a:pt x="1213" y="348"/>
                    <a:pt x="1115" y="233"/>
                  </a:cubicBezTo>
                  <a:cubicBezTo>
                    <a:pt x="1012" y="117"/>
                    <a:pt x="872" y="26"/>
                    <a:pt x="707" y="7"/>
                  </a:cubicBezTo>
                  <a:cubicBezTo>
                    <a:pt x="679" y="3"/>
                    <a:pt x="650" y="1"/>
                    <a:pt x="62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7" name="Google Shape;1027;p46"/>
            <p:cNvSpPr/>
            <p:nvPr/>
          </p:nvSpPr>
          <p:spPr>
            <a:xfrm>
              <a:off x="4336419" y="2157245"/>
              <a:ext cx="134335" cy="203977"/>
            </a:xfrm>
            <a:custGeom>
              <a:avLst/>
              <a:gdLst/>
              <a:ahLst/>
              <a:cxnLst/>
              <a:rect l="l" t="t" r="r" b="b"/>
              <a:pathLst>
                <a:path w="1140" h="1731" extrusionOk="0">
                  <a:moveTo>
                    <a:pt x="1109" y="1"/>
                  </a:moveTo>
                  <a:cubicBezTo>
                    <a:pt x="1048" y="1"/>
                    <a:pt x="987" y="7"/>
                    <a:pt x="926" y="19"/>
                  </a:cubicBezTo>
                  <a:cubicBezTo>
                    <a:pt x="561" y="74"/>
                    <a:pt x="238" y="330"/>
                    <a:pt x="104" y="701"/>
                  </a:cubicBezTo>
                  <a:cubicBezTo>
                    <a:pt x="0" y="1006"/>
                    <a:pt x="43" y="1328"/>
                    <a:pt x="195" y="1584"/>
                  </a:cubicBezTo>
                  <a:cubicBezTo>
                    <a:pt x="226" y="1639"/>
                    <a:pt x="256" y="1688"/>
                    <a:pt x="299" y="1730"/>
                  </a:cubicBezTo>
                  <a:cubicBezTo>
                    <a:pt x="390" y="1663"/>
                    <a:pt x="469" y="1584"/>
                    <a:pt x="542" y="1487"/>
                  </a:cubicBezTo>
                  <a:cubicBezTo>
                    <a:pt x="865" y="1054"/>
                    <a:pt x="1139" y="549"/>
                    <a:pt x="110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8" name="Google Shape;1028;p46"/>
            <p:cNvSpPr/>
            <p:nvPr/>
          </p:nvSpPr>
          <p:spPr>
            <a:xfrm>
              <a:off x="4371535" y="2157245"/>
              <a:ext cx="232729" cy="247459"/>
            </a:xfrm>
            <a:custGeom>
              <a:avLst/>
              <a:gdLst/>
              <a:ahLst/>
              <a:cxnLst/>
              <a:rect l="l" t="t" r="r" b="b"/>
              <a:pathLst>
                <a:path w="1975" h="2100" extrusionOk="0">
                  <a:moveTo>
                    <a:pt x="811" y="1"/>
                  </a:moveTo>
                  <a:cubicBezTo>
                    <a:pt x="841" y="549"/>
                    <a:pt x="567" y="1054"/>
                    <a:pt x="244" y="1487"/>
                  </a:cubicBezTo>
                  <a:cubicBezTo>
                    <a:pt x="171" y="1584"/>
                    <a:pt x="92" y="1663"/>
                    <a:pt x="1" y="1730"/>
                  </a:cubicBezTo>
                  <a:cubicBezTo>
                    <a:pt x="117" y="1864"/>
                    <a:pt x="269" y="1974"/>
                    <a:pt x="445" y="2041"/>
                  </a:cubicBezTo>
                  <a:cubicBezTo>
                    <a:pt x="560" y="2081"/>
                    <a:pt x="676" y="2099"/>
                    <a:pt x="791" y="2099"/>
                  </a:cubicBezTo>
                  <a:cubicBezTo>
                    <a:pt x="1225" y="2099"/>
                    <a:pt x="1631" y="1830"/>
                    <a:pt x="1785" y="1402"/>
                  </a:cubicBezTo>
                  <a:cubicBezTo>
                    <a:pt x="1974" y="853"/>
                    <a:pt x="1688" y="256"/>
                    <a:pt x="1146" y="62"/>
                  </a:cubicBezTo>
                  <a:cubicBezTo>
                    <a:pt x="1036" y="25"/>
                    <a:pt x="921" y="7"/>
                    <a:pt x="811" y="1"/>
                  </a:cubicBezTo>
                  <a:close/>
                </a:path>
              </a:pathLst>
            </a:custGeom>
            <a:solidFill>
              <a:srgbClr val="FFFC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9" name="Google Shape;1029;p46"/>
            <p:cNvSpPr/>
            <p:nvPr/>
          </p:nvSpPr>
          <p:spPr>
            <a:xfrm>
              <a:off x="4907695" y="2233368"/>
              <a:ext cx="142937" cy="205391"/>
            </a:xfrm>
            <a:custGeom>
              <a:avLst/>
              <a:gdLst/>
              <a:ahLst/>
              <a:cxnLst/>
              <a:rect l="l" t="t" r="r" b="b"/>
              <a:pathLst>
                <a:path w="1213" h="1743" extrusionOk="0">
                  <a:moveTo>
                    <a:pt x="1006" y="0"/>
                  </a:moveTo>
                  <a:lnTo>
                    <a:pt x="1006" y="0"/>
                  </a:lnTo>
                  <a:cubicBezTo>
                    <a:pt x="610" y="61"/>
                    <a:pt x="269" y="329"/>
                    <a:pt x="123" y="731"/>
                  </a:cubicBezTo>
                  <a:cubicBezTo>
                    <a:pt x="1" y="1084"/>
                    <a:pt x="62" y="1456"/>
                    <a:pt x="263" y="1742"/>
                  </a:cubicBezTo>
                  <a:cubicBezTo>
                    <a:pt x="847" y="1401"/>
                    <a:pt x="1213" y="652"/>
                    <a:pt x="10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0" name="Google Shape;1030;p46"/>
            <p:cNvSpPr/>
            <p:nvPr/>
          </p:nvSpPr>
          <p:spPr>
            <a:xfrm>
              <a:off x="4938569" y="2231482"/>
              <a:ext cx="256414" cy="263602"/>
            </a:xfrm>
            <a:custGeom>
              <a:avLst/>
              <a:gdLst/>
              <a:ahLst/>
              <a:cxnLst/>
              <a:rect l="l" t="t" r="r" b="b"/>
              <a:pathLst>
                <a:path w="2176" h="2237" extrusionOk="0">
                  <a:moveTo>
                    <a:pt x="928" y="0"/>
                  </a:moveTo>
                  <a:cubicBezTo>
                    <a:pt x="865" y="0"/>
                    <a:pt x="804" y="6"/>
                    <a:pt x="744" y="16"/>
                  </a:cubicBezTo>
                  <a:cubicBezTo>
                    <a:pt x="945" y="668"/>
                    <a:pt x="585" y="1417"/>
                    <a:pt x="1" y="1758"/>
                  </a:cubicBezTo>
                  <a:cubicBezTo>
                    <a:pt x="129" y="1941"/>
                    <a:pt x="317" y="2093"/>
                    <a:pt x="543" y="2172"/>
                  </a:cubicBezTo>
                  <a:cubicBezTo>
                    <a:pt x="666" y="2216"/>
                    <a:pt x="792" y="2237"/>
                    <a:pt x="915" y="2237"/>
                  </a:cubicBezTo>
                  <a:cubicBezTo>
                    <a:pt x="1378" y="2237"/>
                    <a:pt x="1809" y="1947"/>
                    <a:pt x="1968" y="1490"/>
                  </a:cubicBezTo>
                  <a:cubicBezTo>
                    <a:pt x="2175" y="906"/>
                    <a:pt x="1871" y="272"/>
                    <a:pt x="1286" y="65"/>
                  </a:cubicBezTo>
                  <a:cubicBezTo>
                    <a:pt x="1169" y="21"/>
                    <a:pt x="1048" y="0"/>
                    <a:pt x="928" y="0"/>
                  </a:cubicBezTo>
                  <a:close/>
                </a:path>
              </a:pathLst>
            </a:custGeom>
            <a:solidFill>
              <a:srgbClr val="FFFC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1" name="Google Shape;1031;p46"/>
            <p:cNvSpPr/>
            <p:nvPr/>
          </p:nvSpPr>
          <p:spPr>
            <a:xfrm>
              <a:off x="4221527" y="1610362"/>
              <a:ext cx="1109087" cy="613816"/>
            </a:xfrm>
            <a:custGeom>
              <a:avLst/>
              <a:gdLst/>
              <a:ahLst/>
              <a:cxnLst/>
              <a:rect l="l" t="t" r="r" b="b"/>
              <a:pathLst>
                <a:path w="9412" h="5209" extrusionOk="0">
                  <a:moveTo>
                    <a:pt x="3999" y="1"/>
                  </a:moveTo>
                  <a:cubicBezTo>
                    <a:pt x="3542" y="1"/>
                    <a:pt x="3087" y="46"/>
                    <a:pt x="2650" y="201"/>
                  </a:cubicBezTo>
                  <a:cubicBezTo>
                    <a:pt x="2340" y="311"/>
                    <a:pt x="2035" y="457"/>
                    <a:pt x="1749" y="646"/>
                  </a:cubicBezTo>
                  <a:cubicBezTo>
                    <a:pt x="1048" y="1115"/>
                    <a:pt x="452" y="1694"/>
                    <a:pt x="171" y="2833"/>
                  </a:cubicBezTo>
                  <a:cubicBezTo>
                    <a:pt x="135" y="2973"/>
                    <a:pt x="104" y="3119"/>
                    <a:pt x="80" y="3277"/>
                  </a:cubicBezTo>
                  <a:cubicBezTo>
                    <a:pt x="43" y="3521"/>
                    <a:pt x="13" y="3789"/>
                    <a:pt x="1" y="4081"/>
                  </a:cubicBezTo>
                  <a:cubicBezTo>
                    <a:pt x="171" y="4124"/>
                    <a:pt x="342" y="4160"/>
                    <a:pt x="506" y="4203"/>
                  </a:cubicBezTo>
                  <a:cubicBezTo>
                    <a:pt x="586" y="3978"/>
                    <a:pt x="689" y="3758"/>
                    <a:pt x="762" y="3557"/>
                  </a:cubicBezTo>
                  <a:cubicBezTo>
                    <a:pt x="768" y="3533"/>
                    <a:pt x="774" y="3515"/>
                    <a:pt x="787" y="3490"/>
                  </a:cubicBezTo>
                  <a:cubicBezTo>
                    <a:pt x="787" y="3485"/>
                    <a:pt x="793" y="3482"/>
                    <a:pt x="800" y="3482"/>
                  </a:cubicBezTo>
                  <a:cubicBezTo>
                    <a:pt x="809" y="3482"/>
                    <a:pt x="820" y="3486"/>
                    <a:pt x="823" y="3497"/>
                  </a:cubicBezTo>
                  <a:cubicBezTo>
                    <a:pt x="823" y="3527"/>
                    <a:pt x="823" y="3551"/>
                    <a:pt x="823" y="3582"/>
                  </a:cubicBezTo>
                  <a:cubicBezTo>
                    <a:pt x="823" y="3807"/>
                    <a:pt x="793" y="4020"/>
                    <a:pt x="750" y="4246"/>
                  </a:cubicBezTo>
                  <a:cubicBezTo>
                    <a:pt x="750" y="4252"/>
                    <a:pt x="750" y="4252"/>
                    <a:pt x="750" y="4258"/>
                  </a:cubicBezTo>
                  <a:cubicBezTo>
                    <a:pt x="1042" y="4325"/>
                    <a:pt x="1329" y="4386"/>
                    <a:pt x="1609" y="4447"/>
                  </a:cubicBezTo>
                  <a:cubicBezTo>
                    <a:pt x="1645" y="4270"/>
                    <a:pt x="1700" y="4087"/>
                    <a:pt x="1767" y="3917"/>
                  </a:cubicBezTo>
                  <a:cubicBezTo>
                    <a:pt x="1846" y="3716"/>
                    <a:pt x="1944" y="3521"/>
                    <a:pt x="2053" y="3350"/>
                  </a:cubicBezTo>
                  <a:cubicBezTo>
                    <a:pt x="2120" y="3253"/>
                    <a:pt x="2194" y="3155"/>
                    <a:pt x="2267" y="3076"/>
                  </a:cubicBezTo>
                  <a:cubicBezTo>
                    <a:pt x="2271" y="3070"/>
                    <a:pt x="2277" y="3067"/>
                    <a:pt x="2283" y="3067"/>
                  </a:cubicBezTo>
                  <a:cubicBezTo>
                    <a:pt x="2295" y="3067"/>
                    <a:pt x="2307" y="3078"/>
                    <a:pt x="2303" y="3095"/>
                  </a:cubicBezTo>
                  <a:cubicBezTo>
                    <a:pt x="2261" y="3186"/>
                    <a:pt x="2224" y="3283"/>
                    <a:pt x="2194" y="3381"/>
                  </a:cubicBezTo>
                  <a:cubicBezTo>
                    <a:pt x="2127" y="3588"/>
                    <a:pt x="2084" y="3795"/>
                    <a:pt x="2047" y="4008"/>
                  </a:cubicBezTo>
                  <a:cubicBezTo>
                    <a:pt x="2029" y="4124"/>
                    <a:pt x="2011" y="4240"/>
                    <a:pt x="1999" y="4355"/>
                  </a:cubicBezTo>
                  <a:cubicBezTo>
                    <a:pt x="1993" y="4410"/>
                    <a:pt x="1986" y="4471"/>
                    <a:pt x="1986" y="4532"/>
                  </a:cubicBezTo>
                  <a:cubicBezTo>
                    <a:pt x="2401" y="4617"/>
                    <a:pt x="2803" y="4696"/>
                    <a:pt x="3192" y="4770"/>
                  </a:cubicBezTo>
                  <a:cubicBezTo>
                    <a:pt x="3217" y="4629"/>
                    <a:pt x="3241" y="4483"/>
                    <a:pt x="3278" y="4343"/>
                  </a:cubicBezTo>
                  <a:cubicBezTo>
                    <a:pt x="3320" y="4160"/>
                    <a:pt x="3375" y="3984"/>
                    <a:pt x="3430" y="3825"/>
                  </a:cubicBezTo>
                  <a:cubicBezTo>
                    <a:pt x="3433" y="3819"/>
                    <a:pt x="3441" y="3816"/>
                    <a:pt x="3448" y="3816"/>
                  </a:cubicBezTo>
                  <a:cubicBezTo>
                    <a:pt x="3454" y="3816"/>
                    <a:pt x="3460" y="3819"/>
                    <a:pt x="3460" y="3825"/>
                  </a:cubicBezTo>
                  <a:cubicBezTo>
                    <a:pt x="3473" y="4014"/>
                    <a:pt x="3479" y="4203"/>
                    <a:pt x="3479" y="4392"/>
                  </a:cubicBezTo>
                  <a:cubicBezTo>
                    <a:pt x="3479" y="4502"/>
                    <a:pt x="3479" y="4617"/>
                    <a:pt x="3479" y="4733"/>
                  </a:cubicBezTo>
                  <a:cubicBezTo>
                    <a:pt x="3479" y="4763"/>
                    <a:pt x="3479" y="4794"/>
                    <a:pt x="3479" y="4824"/>
                  </a:cubicBezTo>
                  <a:cubicBezTo>
                    <a:pt x="3936" y="4904"/>
                    <a:pt x="4380" y="4977"/>
                    <a:pt x="4813" y="5031"/>
                  </a:cubicBezTo>
                  <a:cubicBezTo>
                    <a:pt x="4831" y="4904"/>
                    <a:pt x="4855" y="4770"/>
                    <a:pt x="4874" y="4636"/>
                  </a:cubicBezTo>
                  <a:cubicBezTo>
                    <a:pt x="4910" y="4349"/>
                    <a:pt x="4941" y="4063"/>
                    <a:pt x="4971" y="3777"/>
                  </a:cubicBezTo>
                  <a:cubicBezTo>
                    <a:pt x="4983" y="3637"/>
                    <a:pt x="4995" y="3503"/>
                    <a:pt x="5014" y="3369"/>
                  </a:cubicBezTo>
                  <a:cubicBezTo>
                    <a:pt x="5014" y="3353"/>
                    <a:pt x="5026" y="3346"/>
                    <a:pt x="5039" y="3346"/>
                  </a:cubicBezTo>
                  <a:cubicBezTo>
                    <a:pt x="5052" y="3346"/>
                    <a:pt x="5065" y="3353"/>
                    <a:pt x="5068" y="3369"/>
                  </a:cubicBezTo>
                  <a:cubicBezTo>
                    <a:pt x="5081" y="3509"/>
                    <a:pt x="5087" y="3643"/>
                    <a:pt x="5099" y="3783"/>
                  </a:cubicBezTo>
                  <a:cubicBezTo>
                    <a:pt x="5117" y="4081"/>
                    <a:pt x="5123" y="4374"/>
                    <a:pt x="5117" y="4666"/>
                  </a:cubicBezTo>
                  <a:cubicBezTo>
                    <a:pt x="5117" y="4770"/>
                    <a:pt x="5117" y="4873"/>
                    <a:pt x="5111" y="4971"/>
                  </a:cubicBezTo>
                  <a:cubicBezTo>
                    <a:pt x="5105" y="5001"/>
                    <a:pt x="5105" y="5038"/>
                    <a:pt x="5105" y="5068"/>
                  </a:cubicBezTo>
                  <a:cubicBezTo>
                    <a:pt x="5872" y="5159"/>
                    <a:pt x="6603" y="5208"/>
                    <a:pt x="7322" y="5208"/>
                  </a:cubicBezTo>
                  <a:cubicBezTo>
                    <a:pt x="7346" y="5056"/>
                    <a:pt x="7371" y="4904"/>
                    <a:pt x="7383" y="4751"/>
                  </a:cubicBezTo>
                  <a:cubicBezTo>
                    <a:pt x="7395" y="4629"/>
                    <a:pt x="7395" y="4502"/>
                    <a:pt x="7371" y="4380"/>
                  </a:cubicBezTo>
                  <a:cubicBezTo>
                    <a:pt x="7371" y="4362"/>
                    <a:pt x="7383" y="4353"/>
                    <a:pt x="7396" y="4353"/>
                  </a:cubicBezTo>
                  <a:cubicBezTo>
                    <a:pt x="7405" y="4353"/>
                    <a:pt x="7414" y="4357"/>
                    <a:pt x="7420" y="4368"/>
                  </a:cubicBezTo>
                  <a:cubicBezTo>
                    <a:pt x="7480" y="4489"/>
                    <a:pt x="7529" y="4611"/>
                    <a:pt x="7566" y="4745"/>
                  </a:cubicBezTo>
                  <a:cubicBezTo>
                    <a:pt x="7608" y="4897"/>
                    <a:pt x="7633" y="5050"/>
                    <a:pt x="7639" y="5208"/>
                  </a:cubicBezTo>
                  <a:cubicBezTo>
                    <a:pt x="7785" y="5208"/>
                    <a:pt x="7925" y="5202"/>
                    <a:pt x="8065" y="5196"/>
                  </a:cubicBezTo>
                  <a:cubicBezTo>
                    <a:pt x="8071" y="5031"/>
                    <a:pt x="8083" y="4873"/>
                    <a:pt x="8083" y="4715"/>
                  </a:cubicBezTo>
                  <a:cubicBezTo>
                    <a:pt x="8083" y="4447"/>
                    <a:pt x="8053" y="4185"/>
                    <a:pt x="7943" y="3929"/>
                  </a:cubicBezTo>
                  <a:cubicBezTo>
                    <a:pt x="7939" y="3920"/>
                    <a:pt x="7948" y="3914"/>
                    <a:pt x="7957" y="3914"/>
                  </a:cubicBezTo>
                  <a:cubicBezTo>
                    <a:pt x="7961" y="3914"/>
                    <a:pt x="7964" y="3915"/>
                    <a:pt x="7968" y="3917"/>
                  </a:cubicBezTo>
                  <a:cubicBezTo>
                    <a:pt x="8169" y="4160"/>
                    <a:pt x="8284" y="4422"/>
                    <a:pt x="8351" y="4696"/>
                  </a:cubicBezTo>
                  <a:cubicBezTo>
                    <a:pt x="8394" y="4849"/>
                    <a:pt x="8418" y="5013"/>
                    <a:pt x="8431" y="5172"/>
                  </a:cubicBezTo>
                  <a:cubicBezTo>
                    <a:pt x="8705" y="5153"/>
                    <a:pt x="8985" y="5129"/>
                    <a:pt x="9259" y="5092"/>
                  </a:cubicBezTo>
                  <a:cubicBezTo>
                    <a:pt x="9320" y="5086"/>
                    <a:pt x="9356" y="4824"/>
                    <a:pt x="9381" y="4581"/>
                  </a:cubicBezTo>
                  <a:cubicBezTo>
                    <a:pt x="9399" y="4368"/>
                    <a:pt x="9411" y="4173"/>
                    <a:pt x="9405" y="4142"/>
                  </a:cubicBezTo>
                  <a:cubicBezTo>
                    <a:pt x="9387" y="4026"/>
                    <a:pt x="9375" y="3880"/>
                    <a:pt x="9363" y="3728"/>
                  </a:cubicBezTo>
                  <a:cubicBezTo>
                    <a:pt x="9344" y="3466"/>
                    <a:pt x="9326" y="3192"/>
                    <a:pt x="9265" y="2991"/>
                  </a:cubicBezTo>
                  <a:cubicBezTo>
                    <a:pt x="8936" y="1791"/>
                    <a:pt x="7925" y="1072"/>
                    <a:pt x="7018" y="591"/>
                  </a:cubicBezTo>
                  <a:cubicBezTo>
                    <a:pt x="6238" y="177"/>
                    <a:pt x="5391" y="61"/>
                    <a:pt x="4557" y="19"/>
                  </a:cubicBezTo>
                  <a:cubicBezTo>
                    <a:pt x="4371" y="8"/>
                    <a:pt x="4185" y="1"/>
                    <a:pt x="399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2" name="Google Shape;1032;p46"/>
            <p:cNvSpPr/>
            <p:nvPr/>
          </p:nvSpPr>
          <p:spPr>
            <a:xfrm>
              <a:off x="4646449" y="2344135"/>
              <a:ext cx="177463" cy="46546"/>
            </a:xfrm>
            <a:custGeom>
              <a:avLst/>
              <a:gdLst/>
              <a:ahLst/>
              <a:cxnLst/>
              <a:rect l="l" t="t" r="r" b="b"/>
              <a:pathLst>
                <a:path w="1506" h="395" extrusionOk="0">
                  <a:moveTo>
                    <a:pt x="521" y="1"/>
                  </a:moveTo>
                  <a:cubicBezTo>
                    <a:pt x="343" y="1"/>
                    <a:pt x="169" y="21"/>
                    <a:pt x="1" y="65"/>
                  </a:cubicBezTo>
                  <a:lnTo>
                    <a:pt x="43" y="254"/>
                  </a:lnTo>
                  <a:cubicBezTo>
                    <a:pt x="205" y="213"/>
                    <a:pt x="373" y="191"/>
                    <a:pt x="540" y="191"/>
                  </a:cubicBezTo>
                  <a:cubicBezTo>
                    <a:pt x="618" y="191"/>
                    <a:pt x="697" y="196"/>
                    <a:pt x="774" y="205"/>
                  </a:cubicBezTo>
                  <a:cubicBezTo>
                    <a:pt x="1000" y="230"/>
                    <a:pt x="1219" y="297"/>
                    <a:pt x="1420" y="394"/>
                  </a:cubicBezTo>
                  <a:lnTo>
                    <a:pt x="1505" y="218"/>
                  </a:lnTo>
                  <a:cubicBezTo>
                    <a:pt x="1280" y="114"/>
                    <a:pt x="1042" y="41"/>
                    <a:pt x="799" y="17"/>
                  </a:cubicBezTo>
                  <a:cubicBezTo>
                    <a:pt x="705" y="6"/>
                    <a:pt x="613" y="1"/>
                    <a:pt x="5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3" name="Google Shape;1033;p46"/>
            <p:cNvSpPr/>
            <p:nvPr/>
          </p:nvSpPr>
          <p:spPr>
            <a:xfrm>
              <a:off x="4777838" y="2011598"/>
              <a:ext cx="528383" cy="553601"/>
            </a:xfrm>
            <a:custGeom>
              <a:avLst/>
              <a:gdLst/>
              <a:ahLst/>
              <a:cxnLst/>
              <a:rect l="l" t="t" r="r" b="b"/>
              <a:pathLst>
                <a:path w="4484" h="4698" extrusionOk="0">
                  <a:moveTo>
                    <a:pt x="2324" y="194"/>
                  </a:moveTo>
                  <a:cubicBezTo>
                    <a:pt x="2393" y="194"/>
                    <a:pt x="2461" y="198"/>
                    <a:pt x="2528" y="207"/>
                  </a:cubicBezTo>
                  <a:cubicBezTo>
                    <a:pt x="3046" y="268"/>
                    <a:pt x="3509" y="542"/>
                    <a:pt x="3825" y="987"/>
                  </a:cubicBezTo>
                  <a:cubicBezTo>
                    <a:pt x="4148" y="1438"/>
                    <a:pt x="4288" y="1998"/>
                    <a:pt x="4221" y="2577"/>
                  </a:cubicBezTo>
                  <a:cubicBezTo>
                    <a:pt x="4154" y="3149"/>
                    <a:pt x="3886" y="3667"/>
                    <a:pt x="3472" y="4026"/>
                  </a:cubicBezTo>
                  <a:cubicBezTo>
                    <a:pt x="3114" y="4342"/>
                    <a:pt x="2684" y="4508"/>
                    <a:pt x="2239" y="4508"/>
                  </a:cubicBezTo>
                  <a:cubicBezTo>
                    <a:pt x="2169" y="4508"/>
                    <a:pt x="2099" y="4504"/>
                    <a:pt x="2029" y="4495"/>
                  </a:cubicBezTo>
                  <a:cubicBezTo>
                    <a:pt x="963" y="4367"/>
                    <a:pt x="201" y="3308"/>
                    <a:pt x="341" y="2126"/>
                  </a:cubicBezTo>
                  <a:cubicBezTo>
                    <a:pt x="408" y="1547"/>
                    <a:pt x="670" y="1036"/>
                    <a:pt x="1091" y="670"/>
                  </a:cubicBezTo>
                  <a:cubicBezTo>
                    <a:pt x="1389" y="408"/>
                    <a:pt x="1748" y="250"/>
                    <a:pt x="2120" y="207"/>
                  </a:cubicBezTo>
                  <a:cubicBezTo>
                    <a:pt x="2187" y="198"/>
                    <a:pt x="2255" y="194"/>
                    <a:pt x="2324" y="194"/>
                  </a:cubicBezTo>
                  <a:close/>
                  <a:moveTo>
                    <a:pt x="2332" y="1"/>
                  </a:moveTo>
                  <a:cubicBezTo>
                    <a:pt x="1836" y="1"/>
                    <a:pt x="1355" y="179"/>
                    <a:pt x="963" y="524"/>
                  </a:cubicBezTo>
                  <a:cubicBezTo>
                    <a:pt x="512" y="920"/>
                    <a:pt x="220" y="1480"/>
                    <a:pt x="146" y="2102"/>
                  </a:cubicBezTo>
                  <a:cubicBezTo>
                    <a:pt x="0" y="3393"/>
                    <a:pt x="835" y="4550"/>
                    <a:pt x="2010" y="4684"/>
                  </a:cubicBezTo>
                  <a:cubicBezTo>
                    <a:pt x="2086" y="4693"/>
                    <a:pt x="2163" y="4698"/>
                    <a:pt x="2238" y="4698"/>
                  </a:cubicBezTo>
                  <a:cubicBezTo>
                    <a:pt x="2313" y="4698"/>
                    <a:pt x="2388" y="4693"/>
                    <a:pt x="2461" y="4684"/>
                  </a:cubicBezTo>
                  <a:cubicBezTo>
                    <a:pt x="2875" y="4641"/>
                    <a:pt x="3265" y="4465"/>
                    <a:pt x="3600" y="4172"/>
                  </a:cubicBezTo>
                  <a:cubicBezTo>
                    <a:pt x="4051" y="3777"/>
                    <a:pt x="4337" y="3222"/>
                    <a:pt x="4410" y="2595"/>
                  </a:cubicBezTo>
                  <a:cubicBezTo>
                    <a:pt x="4483" y="1974"/>
                    <a:pt x="4331" y="1365"/>
                    <a:pt x="3984" y="877"/>
                  </a:cubicBezTo>
                  <a:cubicBezTo>
                    <a:pt x="3630" y="390"/>
                    <a:pt x="3125" y="79"/>
                    <a:pt x="2552" y="12"/>
                  </a:cubicBezTo>
                  <a:cubicBezTo>
                    <a:pt x="2479" y="5"/>
                    <a:pt x="2405" y="1"/>
                    <a:pt x="233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4" name="Google Shape;1034;p46"/>
            <p:cNvSpPr/>
            <p:nvPr/>
          </p:nvSpPr>
          <p:spPr>
            <a:xfrm>
              <a:off x="4181345" y="1942545"/>
              <a:ext cx="529090" cy="553836"/>
            </a:xfrm>
            <a:custGeom>
              <a:avLst/>
              <a:gdLst/>
              <a:ahLst/>
              <a:cxnLst/>
              <a:rect l="l" t="t" r="r" b="b"/>
              <a:pathLst>
                <a:path w="4490" h="4700" extrusionOk="0">
                  <a:moveTo>
                    <a:pt x="2328" y="190"/>
                  </a:moveTo>
                  <a:cubicBezTo>
                    <a:pt x="2397" y="190"/>
                    <a:pt x="2466" y="194"/>
                    <a:pt x="2535" y="202"/>
                  </a:cubicBezTo>
                  <a:cubicBezTo>
                    <a:pt x="3046" y="263"/>
                    <a:pt x="3509" y="544"/>
                    <a:pt x="3826" y="988"/>
                  </a:cubicBezTo>
                  <a:cubicBezTo>
                    <a:pt x="4149" y="1439"/>
                    <a:pt x="4289" y="1999"/>
                    <a:pt x="4222" y="2572"/>
                  </a:cubicBezTo>
                  <a:cubicBezTo>
                    <a:pt x="4155" y="3150"/>
                    <a:pt x="3893" y="3662"/>
                    <a:pt x="3479" y="4028"/>
                  </a:cubicBezTo>
                  <a:cubicBezTo>
                    <a:pt x="3121" y="4338"/>
                    <a:pt x="2691" y="4503"/>
                    <a:pt x="2246" y="4503"/>
                  </a:cubicBezTo>
                  <a:cubicBezTo>
                    <a:pt x="2176" y="4503"/>
                    <a:pt x="2106" y="4499"/>
                    <a:pt x="2035" y="4490"/>
                  </a:cubicBezTo>
                  <a:cubicBezTo>
                    <a:pt x="963" y="4369"/>
                    <a:pt x="208" y="3303"/>
                    <a:pt x="342" y="2121"/>
                  </a:cubicBezTo>
                  <a:cubicBezTo>
                    <a:pt x="409" y="1549"/>
                    <a:pt x="677" y="1031"/>
                    <a:pt x="1091" y="671"/>
                  </a:cubicBezTo>
                  <a:cubicBezTo>
                    <a:pt x="1450" y="360"/>
                    <a:pt x="1882" y="190"/>
                    <a:pt x="2328" y="190"/>
                  </a:cubicBezTo>
                  <a:close/>
                  <a:moveTo>
                    <a:pt x="2323" y="0"/>
                  </a:moveTo>
                  <a:cubicBezTo>
                    <a:pt x="1835" y="0"/>
                    <a:pt x="1358" y="183"/>
                    <a:pt x="963" y="525"/>
                  </a:cubicBezTo>
                  <a:cubicBezTo>
                    <a:pt x="512" y="921"/>
                    <a:pt x="226" y="1482"/>
                    <a:pt x="153" y="2103"/>
                  </a:cubicBezTo>
                  <a:cubicBezTo>
                    <a:pt x="1" y="3388"/>
                    <a:pt x="835" y="4545"/>
                    <a:pt x="2011" y="4685"/>
                  </a:cubicBezTo>
                  <a:cubicBezTo>
                    <a:pt x="2087" y="4695"/>
                    <a:pt x="2163" y="4699"/>
                    <a:pt x="2239" y="4699"/>
                  </a:cubicBezTo>
                  <a:cubicBezTo>
                    <a:pt x="2315" y="4699"/>
                    <a:pt x="2391" y="4695"/>
                    <a:pt x="2468" y="4685"/>
                  </a:cubicBezTo>
                  <a:cubicBezTo>
                    <a:pt x="2876" y="4637"/>
                    <a:pt x="3272" y="4460"/>
                    <a:pt x="3600" y="4174"/>
                  </a:cubicBezTo>
                  <a:cubicBezTo>
                    <a:pt x="4051" y="3778"/>
                    <a:pt x="4344" y="3217"/>
                    <a:pt x="4417" y="2596"/>
                  </a:cubicBezTo>
                  <a:cubicBezTo>
                    <a:pt x="4490" y="1975"/>
                    <a:pt x="4331" y="1366"/>
                    <a:pt x="3984" y="879"/>
                  </a:cubicBezTo>
                  <a:cubicBezTo>
                    <a:pt x="3631" y="385"/>
                    <a:pt x="3125" y="81"/>
                    <a:pt x="2553" y="14"/>
                  </a:cubicBezTo>
                  <a:cubicBezTo>
                    <a:pt x="2476" y="5"/>
                    <a:pt x="2399" y="0"/>
                    <a:pt x="232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5" name="Google Shape;1035;p46"/>
            <p:cNvSpPr/>
            <p:nvPr/>
          </p:nvSpPr>
          <p:spPr>
            <a:xfrm>
              <a:off x="4646685" y="2545283"/>
              <a:ext cx="112535" cy="90853"/>
            </a:xfrm>
            <a:custGeom>
              <a:avLst/>
              <a:gdLst/>
              <a:ahLst/>
              <a:cxnLst/>
              <a:rect l="l" t="t" r="r" b="b"/>
              <a:pathLst>
                <a:path w="955" h="771" extrusionOk="0">
                  <a:moveTo>
                    <a:pt x="94" y="1"/>
                  </a:moveTo>
                  <a:cubicBezTo>
                    <a:pt x="47" y="1"/>
                    <a:pt x="1" y="38"/>
                    <a:pt x="23" y="94"/>
                  </a:cubicBezTo>
                  <a:cubicBezTo>
                    <a:pt x="72" y="228"/>
                    <a:pt x="133" y="350"/>
                    <a:pt x="212" y="466"/>
                  </a:cubicBezTo>
                  <a:cubicBezTo>
                    <a:pt x="285" y="575"/>
                    <a:pt x="382" y="709"/>
                    <a:pt x="504" y="758"/>
                  </a:cubicBezTo>
                  <a:cubicBezTo>
                    <a:pt x="530" y="767"/>
                    <a:pt x="554" y="771"/>
                    <a:pt x="576" y="771"/>
                  </a:cubicBezTo>
                  <a:cubicBezTo>
                    <a:pt x="679" y="771"/>
                    <a:pt x="754" y="689"/>
                    <a:pt x="809" y="600"/>
                  </a:cubicBezTo>
                  <a:cubicBezTo>
                    <a:pt x="888" y="466"/>
                    <a:pt x="931" y="313"/>
                    <a:pt x="949" y="155"/>
                  </a:cubicBezTo>
                  <a:cubicBezTo>
                    <a:pt x="955" y="108"/>
                    <a:pt x="922" y="85"/>
                    <a:pt x="885" y="85"/>
                  </a:cubicBezTo>
                  <a:cubicBezTo>
                    <a:pt x="846" y="85"/>
                    <a:pt x="803" y="111"/>
                    <a:pt x="797" y="161"/>
                  </a:cubicBezTo>
                  <a:cubicBezTo>
                    <a:pt x="784" y="271"/>
                    <a:pt x="754" y="380"/>
                    <a:pt x="705" y="478"/>
                  </a:cubicBezTo>
                  <a:cubicBezTo>
                    <a:pt x="681" y="521"/>
                    <a:pt x="656" y="575"/>
                    <a:pt x="614" y="606"/>
                  </a:cubicBezTo>
                  <a:cubicBezTo>
                    <a:pt x="602" y="614"/>
                    <a:pt x="591" y="618"/>
                    <a:pt x="580" y="618"/>
                  </a:cubicBezTo>
                  <a:cubicBezTo>
                    <a:pt x="543" y="618"/>
                    <a:pt x="508" y="580"/>
                    <a:pt x="480" y="557"/>
                  </a:cubicBezTo>
                  <a:cubicBezTo>
                    <a:pt x="340" y="411"/>
                    <a:pt x="236" y="234"/>
                    <a:pt x="169" y="52"/>
                  </a:cubicBezTo>
                  <a:cubicBezTo>
                    <a:pt x="155" y="16"/>
                    <a:pt x="124" y="1"/>
                    <a:pt x="9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 name="Rounded Rectangle 8"/>
          <p:cNvSpPr/>
          <p:nvPr/>
        </p:nvSpPr>
        <p:spPr>
          <a:xfrm>
            <a:off x="2981894" y="3579862"/>
            <a:ext cx="5376328" cy="1440160"/>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r>
              <a:rPr lang="en-US" sz="1800" b="1" dirty="0">
                <a:solidFill>
                  <a:schemeClr val="tx2">
                    <a:lumMod val="10000"/>
                  </a:schemeClr>
                </a:solidFill>
                <a:latin typeface="Times New Roman" pitchFamily="18" charset="0"/>
                <a:cs typeface="Times New Roman" pitchFamily="18" charset="0"/>
              </a:rPr>
              <a:t>iii.</a:t>
            </a:r>
            <a:r>
              <a:rPr lang="en-US" sz="1800" dirty="0">
                <a:solidFill>
                  <a:schemeClr val="tx2">
                    <a:lumMod val="10000"/>
                  </a:schemeClr>
                </a:solidFill>
                <a:latin typeface="Times New Roman" pitchFamily="18" charset="0"/>
                <a:cs typeface="Times New Roman" pitchFamily="18" charset="0"/>
              </a:rPr>
              <a:t> 180 = 2</a:t>
            </a:r>
            <a:r>
              <a:rPr lang="en-US" sz="1800" baseline="30000" dirty="0">
                <a:solidFill>
                  <a:schemeClr val="tx2">
                    <a:lumMod val="10000"/>
                  </a:schemeClr>
                </a:solidFill>
                <a:latin typeface="Times New Roman" pitchFamily="18" charset="0"/>
                <a:cs typeface="Times New Roman" pitchFamily="18" charset="0"/>
              </a:rPr>
              <a:t>2</a:t>
            </a:r>
            <a:r>
              <a:rPr lang="en-US" sz="1800" dirty="0">
                <a:solidFill>
                  <a:schemeClr val="tx2">
                    <a:lumMod val="10000"/>
                  </a:schemeClr>
                </a:solidFill>
                <a:latin typeface="Times New Roman" pitchFamily="18" charset="0"/>
                <a:cs typeface="Times New Roman" pitchFamily="18" charset="0"/>
              </a:rPr>
              <a:t> . 3</a:t>
            </a:r>
            <a:r>
              <a:rPr lang="en-US" sz="1800" baseline="30000" dirty="0">
                <a:solidFill>
                  <a:schemeClr val="tx2">
                    <a:lumMod val="10000"/>
                  </a:schemeClr>
                </a:solidFill>
                <a:latin typeface="Times New Roman" pitchFamily="18" charset="0"/>
                <a:cs typeface="Times New Roman" pitchFamily="18" charset="0"/>
              </a:rPr>
              <a:t>2</a:t>
            </a:r>
            <a:r>
              <a:rPr lang="en-US" sz="1800" dirty="0">
                <a:solidFill>
                  <a:schemeClr val="tx2">
                    <a:lumMod val="10000"/>
                  </a:schemeClr>
                </a:solidFill>
                <a:latin typeface="Times New Roman" pitchFamily="18" charset="0"/>
                <a:cs typeface="Times New Roman" pitchFamily="18" charset="0"/>
              </a:rPr>
              <a:t> . 5</a:t>
            </a:r>
            <a:r>
              <a:rPr lang="vi-VN" sz="1800" dirty="0">
                <a:solidFill>
                  <a:schemeClr val="tx2">
                    <a:lumMod val="10000"/>
                  </a:schemeClr>
                </a:solidFill>
                <a:latin typeface="Times New Roman" pitchFamily="18" charset="0"/>
                <a:cs typeface="Times New Roman" pitchFamily="18" charset="0"/>
              </a:rPr>
              <a:t/>
            </a:r>
            <a:br>
              <a:rPr lang="vi-VN" sz="1800" dirty="0">
                <a:solidFill>
                  <a:schemeClr val="tx2">
                    <a:lumMod val="10000"/>
                  </a:schemeClr>
                </a:solidFill>
                <a:latin typeface="Times New Roman" pitchFamily="18" charset="0"/>
                <a:cs typeface="Times New Roman" pitchFamily="18" charset="0"/>
              </a:rPr>
            </a:br>
            <a:r>
              <a:rPr lang="en-US" sz="1800" dirty="0">
                <a:solidFill>
                  <a:schemeClr val="tx2">
                    <a:lumMod val="10000"/>
                  </a:schemeClr>
                </a:solidFill>
                <a:latin typeface="Times New Roman" pitchFamily="18" charset="0"/>
                <a:cs typeface="Times New Roman" pitchFamily="18" charset="0"/>
              </a:rPr>
              <a:t>      234 = 2 . 3</a:t>
            </a:r>
            <a:r>
              <a:rPr lang="en-US" sz="1800" baseline="30000" dirty="0">
                <a:solidFill>
                  <a:schemeClr val="tx2">
                    <a:lumMod val="10000"/>
                  </a:schemeClr>
                </a:solidFill>
                <a:latin typeface="Times New Roman" pitchFamily="18" charset="0"/>
                <a:cs typeface="Times New Roman" pitchFamily="18" charset="0"/>
              </a:rPr>
              <a:t>2</a:t>
            </a:r>
            <a:r>
              <a:rPr lang="en-US" sz="1800" dirty="0">
                <a:solidFill>
                  <a:schemeClr val="tx2">
                    <a:lumMod val="10000"/>
                  </a:schemeClr>
                </a:solidFill>
                <a:latin typeface="Times New Roman" pitchFamily="18" charset="0"/>
                <a:cs typeface="Times New Roman" pitchFamily="18" charset="0"/>
              </a:rPr>
              <a:t> . 13</a:t>
            </a:r>
            <a:r>
              <a:rPr lang="vi-VN" sz="1800" dirty="0">
                <a:solidFill>
                  <a:schemeClr val="tx2">
                    <a:lumMod val="10000"/>
                  </a:schemeClr>
                </a:solidFill>
                <a:latin typeface="Times New Roman" pitchFamily="18" charset="0"/>
                <a:cs typeface="Times New Roman" pitchFamily="18" charset="0"/>
              </a:rPr>
              <a:t/>
            </a:r>
            <a:br>
              <a:rPr lang="vi-VN" sz="1800" dirty="0">
                <a:solidFill>
                  <a:schemeClr val="tx2">
                    <a:lumMod val="10000"/>
                  </a:schemeClr>
                </a:solidFill>
                <a:latin typeface="Times New Roman" pitchFamily="18" charset="0"/>
                <a:cs typeface="Times New Roman" pitchFamily="18" charset="0"/>
              </a:rPr>
            </a:br>
            <a:r>
              <a:rPr lang="en-US" sz="1800" dirty="0">
                <a:solidFill>
                  <a:schemeClr val="tx2">
                    <a:lumMod val="10000"/>
                  </a:schemeClr>
                </a:solidFill>
                <a:latin typeface="Times New Roman" pitchFamily="18" charset="0"/>
                <a:cs typeface="Times New Roman" pitchFamily="18" charset="0"/>
              </a:rPr>
              <a:t>=&gt; ƯCLN(180, 234) = 2 . 3</a:t>
            </a:r>
            <a:r>
              <a:rPr lang="en-US" sz="1800" baseline="30000" dirty="0">
                <a:solidFill>
                  <a:schemeClr val="tx2">
                    <a:lumMod val="10000"/>
                  </a:schemeClr>
                </a:solidFill>
                <a:latin typeface="Times New Roman" pitchFamily="18" charset="0"/>
                <a:cs typeface="Times New Roman" pitchFamily="18" charset="0"/>
              </a:rPr>
              <a:t>2</a:t>
            </a:r>
            <a:r>
              <a:rPr lang="en-US" sz="1800" dirty="0">
                <a:solidFill>
                  <a:schemeClr val="tx2">
                    <a:lumMod val="10000"/>
                  </a:schemeClr>
                </a:solidFill>
                <a:latin typeface="Times New Roman" pitchFamily="18" charset="0"/>
                <a:cs typeface="Times New Roman" pitchFamily="18" charset="0"/>
              </a:rPr>
              <a:t>= 18</a:t>
            </a:r>
            <a:r>
              <a:rPr lang="vi-VN" sz="1800" dirty="0">
                <a:solidFill>
                  <a:schemeClr val="tx2">
                    <a:lumMod val="10000"/>
                  </a:schemeClr>
                </a:solidFill>
                <a:latin typeface="Times New Roman" pitchFamily="18" charset="0"/>
                <a:cs typeface="Times New Roman" pitchFamily="18" charset="0"/>
              </a:rPr>
              <a:t/>
            </a:r>
            <a:br>
              <a:rPr lang="vi-VN" sz="1800" dirty="0">
                <a:solidFill>
                  <a:schemeClr val="tx2">
                    <a:lumMod val="10000"/>
                  </a:schemeClr>
                </a:solidFill>
                <a:latin typeface="Times New Roman" pitchFamily="18" charset="0"/>
                <a:cs typeface="Times New Roman" pitchFamily="18" charset="0"/>
              </a:rPr>
            </a:br>
            <a:r>
              <a:rPr lang="en-US" sz="1800" dirty="0" err="1">
                <a:solidFill>
                  <a:schemeClr val="tx2">
                    <a:lumMod val="10000"/>
                  </a:schemeClr>
                </a:solidFill>
                <a:latin typeface="Times New Roman" pitchFamily="18" charset="0"/>
                <a:cs typeface="Times New Roman" pitchFamily="18" charset="0"/>
              </a:rPr>
              <a:t>Vậy</a:t>
            </a:r>
            <a:r>
              <a:rPr lang="en-US" sz="1800" dirty="0">
                <a:solidFill>
                  <a:schemeClr val="tx2">
                    <a:lumMod val="10000"/>
                  </a:schemeClr>
                </a:solidFill>
                <a:latin typeface="Times New Roman" pitchFamily="18" charset="0"/>
                <a:cs typeface="Times New Roman" pitchFamily="18" charset="0"/>
              </a:rPr>
              <a:t>: ƯC(180, 234) = Ư(18) = {1; 2; 3; 6; 9; 18}.</a:t>
            </a:r>
            <a:endParaRPr lang="vi-VN" sz="1800" dirty="0"/>
          </a:p>
        </p:txBody>
      </p:sp>
      <p:grpSp>
        <p:nvGrpSpPr>
          <p:cNvPr id="1058" name="Google Shape;1058;p46"/>
          <p:cNvGrpSpPr/>
          <p:nvPr/>
        </p:nvGrpSpPr>
        <p:grpSpPr>
          <a:xfrm>
            <a:off x="6949077" y="2812543"/>
            <a:ext cx="1991721" cy="1833047"/>
            <a:chOff x="3507949" y="1278788"/>
            <a:chExt cx="2130820" cy="1907623"/>
          </a:xfrm>
        </p:grpSpPr>
        <p:grpSp>
          <p:nvGrpSpPr>
            <p:cNvPr id="1059" name="Google Shape;1059;p46"/>
            <p:cNvGrpSpPr/>
            <p:nvPr/>
          </p:nvGrpSpPr>
          <p:grpSpPr>
            <a:xfrm rot="-1198303">
              <a:off x="3690983" y="1538763"/>
              <a:ext cx="1764751" cy="1387673"/>
              <a:chOff x="9765000" y="262195"/>
              <a:chExt cx="1866135" cy="1388003"/>
            </a:xfrm>
          </p:grpSpPr>
          <p:sp>
            <p:nvSpPr>
              <p:cNvPr id="1060" name="Google Shape;1060;p46"/>
              <p:cNvSpPr/>
              <p:nvPr/>
            </p:nvSpPr>
            <p:spPr>
              <a:xfrm>
                <a:off x="9786181" y="399139"/>
                <a:ext cx="1676923" cy="1251059"/>
              </a:xfrm>
              <a:custGeom>
                <a:avLst/>
                <a:gdLst/>
                <a:ahLst/>
                <a:cxnLst/>
                <a:rect l="l" t="t" r="r" b="b"/>
                <a:pathLst>
                  <a:path w="6257" h="4668" extrusionOk="0">
                    <a:moveTo>
                      <a:pt x="2905" y="0"/>
                    </a:moveTo>
                    <a:cubicBezTo>
                      <a:pt x="2297" y="0"/>
                      <a:pt x="1593" y="206"/>
                      <a:pt x="1085" y="993"/>
                    </a:cubicBezTo>
                    <a:cubicBezTo>
                      <a:pt x="1" y="2650"/>
                      <a:pt x="1274" y="3874"/>
                      <a:pt x="2626" y="4392"/>
                    </a:cubicBezTo>
                    <a:cubicBezTo>
                      <a:pt x="2632" y="4392"/>
                      <a:pt x="2632" y="4398"/>
                      <a:pt x="2632" y="4398"/>
                    </a:cubicBezTo>
                    <a:lnTo>
                      <a:pt x="2638" y="4398"/>
                    </a:lnTo>
                    <a:cubicBezTo>
                      <a:pt x="3078" y="4563"/>
                      <a:pt x="3559" y="4667"/>
                      <a:pt x="4018" y="4667"/>
                    </a:cubicBezTo>
                    <a:cubicBezTo>
                      <a:pt x="4985" y="4667"/>
                      <a:pt x="5857" y="4206"/>
                      <a:pt x="6055" y="2881"/>
                    </a:cubicBezTo>
                    <a:cubicBezTo>
                      <a:pt x="6256" y="1554"/>
                      <a:pt x="5263" y="810"/>
                      <a:pt x="4581" y="451"/>
                    </a:cubicBezTo>
                    <a:cubicBezTo>
                      <a:pt x="4240" y="274"/>
                      <a:pt x="3881" y="134"/>
                      <a:pt x="3503" y="61"/>
                    </a:cubicBezTo>
                    <a:cubicBezTo>
                      <a:pt x="3324" y="26"/>
                      <a:pt x="3121" y="0"/>
                      <a:pt x="290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1" name="Google Shape;1061;p46"/>
              <p:cNvSpPr/>
              <p:nvPr/>
            </p:nvSpPr>
            <p:spPr>
              <a:xfrm>
                <a:off x="9765000" y="610605"/>
                <a:ext cx="279264" cy="324289"/>
              </a:xfrm>
              <a:custGeom>
                <a:avLst/>
                <a:gdLst/>
                <a:ahLst/>
                <a:cxnLst/>
                <a:rect l="l" t="t" r="r" b="b"/>
                <a:pathLst>
                  <a:path w="1042" h="1210" extrusionOk="0">
                    <a:moveTo>
                      <a:pt x="673" y="0"/>
                    </a:moveTo>
                    <a:cubicBezTo>
                      <a:pt x="634" y="0"/>
                      <a:pt x="591" y="5"/>
                      <a:pt x="543" y="16"/>
                    </a:cubicBezTo>
                    <a:cubicBezTo>
                      <a:pt x="37" y="126"/>
                      <a:pt x="1" y="924"/>
                      <a:pt x="768" y="1210"/>
                    </a:cubicBezTo>
                    <a:lnTo>
                      <a:pt x="1012" y="449"/>
                    </a:lnTo>
                    <a:cubicBezTo>
                      <a:pt x="1012" y="449"/>
                      <a:pt x="1042" y="0"/>
                      <a:pt x="67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2" name="Google Shape;1062;p46"/>
              <p:cNvSpPr/>
              <p:nvPr/>
            </p:nvSpPr>
            <p:spPr>
              <a:xfrm>
                <a:off x="11306042" y="1193253"/>
                <a:ext cx="325093" cy="269616"/>
              </a:xfrm>
              <a:custGeom>
                <a:avLst/>
                <a:gdLst/>
                <a:ahLst/>
                <a:cxnLst/>
                <a:rect l="l" t="t" r="r" b="b"/>
                <a:pathLst>
                  <a:path w="1213" h="1006" extrusionOk="0">
                    <a:moveTo>
                      <a:pt x="667" y="0"/>
                    </a:moveTo>
                    <a:cubicBezTo>
                      <a:pt x="475" y="0"/>
                      <a:pt x="323" y="193"/>
                      <a:pt x="323" y="193"/>
                    </a:cubicBezTo>
                    <a:lnTo>
                      <a:pt x="0" y="930"/>
                    </a:lnTo>
                    <a:cubicBezTo>
                      <a:pt x="138" y="983"/>
                      <a:pt x="268" y="1006"/>
                      <a:pt x="385" y="1006"/>
                    </a:cubicBezTo>
                    <a:cubicBezTo>
                      <a:pt x="921" y="1006"/>
                      <a:pt x="1213" y="526"/>
                      <a:pt x="963" y="181"/>
                    </a:cubicBezTo>
                    <a:cubicBezTo>
                      <a:pt x="863" y="46"/>
                      <a:pt x="760" y="0"/>
                      <a:pt x="66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3" name="Google Shape;1063;p46"/>
              <p:cNvSpPr/>
              <p:nvPr/>
            </p:nvSpPr>
            <p:spPr>
              <a:xfrm>
                <a:off x="10161651" y="666350"/>
                <a:ext cx="408443" cy="360738"/>
              </a:xfrm>
              <a:custGeom>
                <a:avLst/>
                <a:gdLst/>
                <a:ahLst/>
                <a:cxnLst/>
                <a:rect l="l" t="t" r="r" b="b"/>
                <a:pathLst>
                  <a:path w="1524" h="1346" extrusionOk="0">
                    <a:moveTo>
                      <a:pt x="760" y="1"/>
                    </a:moveTo>
                    <a:cubicBezTo>
                      <a:pt x="488" y="1"/>
                      <a:pt x="232" y="167"/>
                      <a:pt x="129" y="435"/>
                    </a:cubicBezTo>
                    <a:cubicBezTo>
                      <a:pt x="1" y="783"/>
                      <a:pt x="171" y="1172"/>
                      <a:pt x="518" y="1300"/>
                    </a:cubicBezTo>
                    <a:cubicBezTo>
                      <a:pt x="597" y="1331"/>
                      <a:pt x="679" y="1345"/>
                      <a:pt x="758" y="1345"/>
                    </a:cubicBezTo>
                    <a:cubicBezTo>
                      <a:pt x="1030" y="1345"/>
                      <a:pt x="1286" y="1179"/>
                      <a:pt x="1389" y="911"/>
                    </a:cubicBezTo>
                    <a:cubicBezTo>
                      <a:pt x="1523" y="563"/>
                      <a:pt x="1347" y="174"/>
                      <a:pt x="1000" y="46"/>
                    </a:cubicBezTo>
                    <a:cubicBezTo>
                      <a:pt x="921" y="15"/>
                      <a:pt x="840" y="1"/>
                      <a:pt x="76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4" name="Google Shape;1064;p46"/>
              <p:cNvSpPr/>
              <p:nvPr/>
            </p:nvSpPr>
            <p:spPr>
              <a:xfrm>
                <a:off x="10235085" y="731208"/>
                <a:ext cx="261575" cy="231022"/>
              </a:xfrm>
              <a:custGeom>
                <a:avLst/>
                <a:gdLst/>
                <a:ahLst/>
                <a:cxnLst/>
                <a:rect l="l" t="t" r="r" b="b"/>
                <a:pathLst>
                  <a:path w="976" h="862" extrusionOk="0">
                    <a:moveTo>
                      <a:pt x="484" y="0"/>
                    </a:moveTo>
                    <a:cubicBezTo>
                      <a:pt x="309" y="0"/>
                      <a:pt x="146" y="105"/>
                      <a:pt x="80" y="279"/>
                    </a:cubicBezTo>
                    <a:cubicBezTo>
                      <a:pt x="1" y="504"/>
                      <a:pt x="110" y="748"/>
                      <a:pt x="330" y="833"/>
                    </a:cubicBezTo>
                    <a:cubicBezTo>
                      <a:pt x="381" y="853"/>
                      <a:pt x="434" y="862"/>
                      <a:pt x="486" y="862"/>
                    </a:cubicBezTo>
                    <a:cubicBezTo>
                      <a:pt x="661" y="862"/>
                      <a:pt x="824" y="757"/>
                      <a:pt x="890" y="583"/>
                    </a:cubicBezTo>
                    <a:cubicBezTo>
                      <a:pt x="975" y="364"/>
                      <a:pt x="860" y="114"/>
                      <a:pt x="640" y="29"/>
                    </a:cubicBezTo>
                    <a:cubicBezTo>
                      <a:pt x="589" y="9"/>
                      <a:pt x="536" y="0"/>
                      <a:pt x="4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5" name="Google Shape;1065;p46"/>
              <p:cNvSpPr/>
              <p:nvPr/>
            </p:nvSpPr>
            <p:spPr>
              <a:xfrm>
                <a:off x="10865170" y="934090"/>
                <a:ext cx="408443" cy="360738"/>
              </a:xfrm>
              <a:custGeom>
                <a:avLst/>
                <a:gdLst/>
                <a:ahLst/>
                <a:cxnLst/>
                <a:rect l="l" t="t" r="r" b="b"/>
                <a:pathLst>
                  <a:path w="1524" h="1346" extrusionOk="0">
                    <a:moveTo>
                      <a:pt x="764" y="1"/>
                    </a:moveTo>
                    <a:cubicBezTo>
                      <a:pt x="491" y="1"/>
                      <a:pt x="238" y="167"/>
                      <a:pt x="135" y="435"/>
                    </a:cubicBezTo>
                    <a:cubicBezTo>
                      <a:pt x="1" y="783"/>
                      <a:pt x="178" y="1172"/>
                      <a:pt x="525" y="1300"/>
                    </a:cubicBezTo>
                    <a:cubicBezTo>
                      <a:pt x="604" y="1331"/>
                      <a:pt x="685" y="1345"/>
                      <a:pt x="765" y="1345"/>
                    </a:cubicBezTo>
                    <a:cubicBezTo>
                      <a:pt x="1036" y="1345"/>
                      <a:pt x="1292" y="1179"/>
                      <a:pt x="1396" y="910"/>
                    </a:cubicBezTo>
                    <a:cubicBezTo>
                      <a:pt x="1524" y="563"/>
                      <a:pt x="1353" y="173"/>
                      <a:pt x="1006" y="46"/>
                    </a:cubicBezTo>
                    <a:cubicBezTo>
                      <a:pt x="926" y="15"/>
                      <a:pt x="844" y="1"/>
                      <a:pt x="76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6" name="Google Shape;1066;p46"/>
              <p:cNvSpPr/>
              <p:nvPr/>
            </p:nvSpPr>
            <p:spPr>
              <a:xfrm>
                <a:off x="10938872" y="998947"/>
                <a:ext cx="261307" cy="231022"/>
              </a:xfrm>
              <a:custGeom>
                <a:avLst/>
                <a:gdLst/>
                <a:ahLst/>
                <a:cxnLst/>
                <a:rect l="l" t="t" r="r" b="b"/>
                <a:pathLst>
                  <a:path w="975" h="862" extrusionOk="0">
                    <a:moveTo>
                      <a:pt x="486" y="0"/>
                    </a:moveTo>
                    <a:cubicBezTo>
                      <a:pt x="314" y="0"/>
                      <a:pt x="151" y="105"/>
                      <a:pt x="85" y="279"/>
                    </a:cubicBezTo>
                    <a:cubicBezTo>
                      <a:pt x="0" y="498"/>
                      <a:pt x="116" y="748"/>
                      <a:pt x="335" y="833"/>
                    </a:cubicBezTo>
                    <a:cubicBezTo>
                      <a:pt x="387" y="853"/>
                      <a:pt x="440" y="862"/>
                      <a:pt x="492" y="862"/>
                    </a:cubicBezTo>
                    <a:cubicBezTo>
                      <a:pt x="666" y="862"/>
                      <a:pt x="828" y="757"/>
                      <a:pt x="889" y="583"/>
                    </a:cubicBezTo>
                    <a:cubicBezTo>
                      <a:pt x="975" y="364"/>
                      <a:pt x="865" y="114"/>
                      <a:pt x="640" y="29"/>
                    </a:cubicBezTo>
                    <a:cubicBezTo>
                      <a:pt x="589" y="9"/>
                      <a:pt x="537" y="0"/>
                      <a:pt x="48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7" name="Google Shape;1067;p46"/>
              <p:cNvSpPr/>
              <p:nvPr/>
            </p:nvSpPr>
            <p:spPr>
              <a:xfrm>
                <a:off x="10577866" y="933018"/>
                <a:ext cx="8576" cy="6968"/>
              </a:xfrm>
              <a:custGeom>
                <a:avLst/>
                <a:gdLst/>
                <a:ahLst/>
                <a:cxnLst/>
                <a:rect l="l" t="t" r="r" b="b"/>
                <a:pathLst>
                  <a:path w="32" h="26" extrusionOk="0">
                    <a:moveTo>
                      <a:pt x="13" y="1"/>
                    </a:moveTo>
                    <a:cubicBezTo>
                      <a:pt x="1" y="1"/>
                      <a:pt x="1" y="25"/>
                      <a:pt x="13" y="25"/>
                    </a:cubicBezTo>
                    <a:cubicBezTo>
                      <a:pt x="31" y="25"/>
                      <a:pt x="31" y="1"/>
                      <a:pt x="1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8" name="Google Shape;1068;p46"/>
              <p:cNvSpPr/>
              <p:nvPr/>
            </p:nvSpPr>
            <p:spPr>
              <a:xfrm>
                <a:off x="10715086" y="897105"/>
                <a:ext cx="8576" cy="6968"/>
              </a:xfrm>
              <a:custGeom>
                <a:avLst/>
                <a:gdLst/>
                <a:ahLst/>
                <a:cxnLst/>
                <a:rect l="l" t="t" r="r" b="b"/>
                <a:pathLst>
                  <a:path w="32" h="26" extrusionOk="0">
                    <a:moveTo>
                      <a:pt x="13" y="1"/>
                    </a:moveTo>
                    <a:cubicBezTo>
                      <a:pt x="1" y="1"/>
                      <a:pt x="1" y="25"/>
                      <a:pt x="13" y="25"/>
                    </a:cubicBezTo>
                    <a:cubicBezTo>
                      <a:pt x="31" y="25"/>
                      <a:pt x="31" y="1"/>
                      <a:pt x="1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9" name="Google Shape;1069;p46"/>
              <p:cNvSpPr/>
              <p:nvPr/>
            </p:nvSpPr>
            <p:spPr>
              <a:xfrm>
                <a:off x="10795220" y="1039149"/>
                <a:ext cx="8308" cy="6968"/>
              </a:xfrm>
              <a:custGeom>
                <a:avLst/>
                <a:gdLst/>
                <a:ahLst/>
                <a:cxnLst/>
                <a:rect l="l" t="t" r="r" b="b"/>
                <a:pathLst>
                  <a:path w="31" h="26" extrusionOk="0">
                    <a:moveTo>
                      <a:pt x="18" y="1"/>
                    </a:moveTo>
                    <a:cubicBezTo>
                      <a:pt x="0" y="1"/>
                      <a:pt x="0" y="25"/>
                      <a:pt x="18" y="25"/>
                    </a:cubicBezTo>
                    <a:cubicBezTo>
                      <a:pt x="30" y="25"/>
                      <a:pt x="30" y="1"/>
                      <a:pt x="1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0" name="Google Shape;1070;p46"/>
              <p:cNvSpPr/>
              <p:nvPr/>
            </p:nvSpPr>
            <p:spPr>
              <a:xfrm>
                <a:off x="10793344" y="936502"/>
                <a:ext cx="8576" cy="6700"/>
              </a:xfrm>
              <a:custGeom>
                <a:avLst/>
                <a:gdLst/>
                <a:ahLst/>
                <a:cxnLst/>
                <a:rect l="l" t="t" r="r" b="b"/>
                <a:pathLst>
                  <a:path w="32" h="25" extrusionOk="0">
                    <a:moveTo>
                      <a:pt x="13" y="0"/>
                    </a:moveTo>
                    <a:cubicBezTo>
                      <a:pt x="1" y="0"/>
                      <a:pt x="1" y="24"/>
                      <a:pt x="13" y="24"/>
                    </a:cubicBezTo>
                    <a:cubicBezTo>
                      <a:pt x="31" y="24"/>
                      <a:pt x="31" y="0"/>
                      <a:pt x="1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1" name="Google Shape;1071;p46"/>
              <p:cNvSpPr/>
              <p:nvPr/>
            </p:nvSpPr>
            <p:spPr>
              <a:xfrm>
                <a:off x="10719910" y="965715"/>
                <a:ext cx="8576" cy="6968"/>
              </a:xfrm>
              <a:custGeom>
                <a:avLst/>
                <a:gdLst/>
                <a:ahLst/>
                <a:cxnLst/>
                <a:rect l="l" t="t" r="r" b="b"/>
                <a:pathLst>
                  <a:path w="32" h="26" extrusionOk="0">
                    <a:moveTo>
                      <a:pt x="13" y="1"/>
                    </a:moveTo>
                    <a:cubicBezTo>
                      <a:pt x="1" y="1"/>
                      <a:pt x="1" y="25"/>
                      <a:pt x="13" y="25"/>
                    </a:cubicBezTo>
                    <a:cubicBezTo>
                      <a:pt x="31" y="25"/>
                      <a:pt x="31" y="1"/>
                      <a:pt x="1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2" name="Google Shape;1072;p46"/>
              <p:cNvSpPr/>
              <p:nvPr/>
            </p:nvSpPr>
            <p:spPr>
              <a:xfrm>
                <a:off x="10760915" y="892281"/>
                <a:ext cx="8308" cy="6700"/>
              </a:xfrm>
              <a:custGeom>
                <a:avLst/>
                <a:gdLst/>
                <a:ahLst/>
                <a:cxnLst/>
                <a:rect l="l" t="t" r="r" b="b"/>
                <a:pathLst>
                  <a:path w="31" h="25" extrusionOk="0">
                    <a:moveTo>
                      <a:pt x="18" y="1"/>
                    </a:moveTo>
                    <a:cubicBezTo>
                      <a:pt x="0" y="1"/>
                      <a:pt x="0" y="25"/>
                      <a:pt x="18" y="25"/>
                    </a:cubicBezTo>
                    <a:cubicBezTo>
                      <a:pt x="31" y="25"/>
                      <a:pt x="31" y="1"/>
                      <a:pt x="1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3" name="Google Shape;1073;p46"/>
              <p:cNvSpPr/>
              <p:nvPr/>
            </p:nvSpPr>
            <p:spPr>
              <a:xfrm>
                <a:off x="10636828" y="882632"/>
                <a:ext cx="8308" cy="6700"/>
              </a:xfrm>
              <a:custGeom>
                <a:avLst/>
                <a:gdLst/>
                <a:ahLst/>
                <a:cxnLst/>
                <a:rect l="l" t="t" r="r" b="b"/>
                <a:pathLst>
                  <a:path w="31" h="25" extrusionOk="0">
                    <a:moveTo>
                      <a:pt x="18" y="0"/>
                    </a:moveTo>
                    <a:cubicBezTo>
                      <a:pt x="0" y="0"/>
                      <a:pt x="0" y="24"/>
                      <a:pt x="18" y="24"/>
                    </a:cubicBezTo>
                    <a:cubicBezTo>
                      <a:pt x="31" y="24"/>
                      <a:pt x="31" y="0"/>
                      <a:pt x="1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4" name="Google Shape;1074;p46"/>
              <p:cNvSpPr/>
              <p:nvPr/>
            </p:nvSpPr>
            <p:spPr>
              <a:xfrm>
                <a:off x="10646476" y="950974"/>
                <a:ext cx="8576" cy="6968"/>
              </a:xfrm>
              <a:custGeom>
                <a:avLst/>
                <a:gdLst/>
                <a:ahLst/>
                <a:cxnLst/>
                <a:rect l="l" t="t" r="r" b="b"/>
                <a:pathLst>
                  <a:path w="32" h="26" extrusionOk="0">
                    <a:moveTo>
                      <a:pt x="13" y="1"/>
                    </a:moveTo>
                    <a:cubicBezTo>
                      <a:pt x="1" y="1"/>
                      <a:pt x="1" y="25"/>
                      <a:pt x="13" y="25"/>
                    </a:cubicBezTo>
                    <a:cubicBezTo>
                      <a:pt x="31" y="25"/>
                      <a:pt x="31" y="1"/>
                      <a:pt x="1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5" name="Google Shape;1075;p46"/>
              <p:cNvSpPr/>
              <p:nvPr/>
            </p:nvSpPr>
            <p:spPr>
              <a:xfrm>
                <a:off x="10565002" y="872716"/>
                <a:ext cx="8308" cy="6700"/>
              </a:xfrm>
              <a:custGeom>
                <a:avLst/>
                <a:gdLst/>
                <a:ahLst/>
                <a:cxnLst/>
                <a:rect l="l" t="t" r="r" b="b"/>
                <a:pathLst>
                  <a:path w="31" h="25" extrusionOk="0">
                    <a:moveTo>
                      <a:pt x="18" y="0"/>
                    </a:moveTo>
                    <a:cubicBezTo>
                      <a:pt x="0" y="0"/>
                      <a:pt x="0" y="25"/>
                      <a:pt x="18" y="25"/>
                    </a:cubicBezTo>
                    <a:cubicBezTo>
                      <a:pt x="31" y="25"/>
                      <a:pt x="31" y="0"/>
                      <a:pt x="1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6" name="Google Shape;1076;p46"/>
              <p:cNvSpPr/>
              <p:nvPr/>
            </p:nvSpPr>
            <p:spPr>
              <a:xfrm>
                <a:off x="10837565" y="977239"/>
                <a:ext cx="8308" cy="6700"/>
              </a:xfrm>
              <a:custGeom>
                <a:avLst/>
                <a:gdLst/>
                <a:ahLst/>
                <a:cxnLst/>
                <a:rect l="l" t="t" r="r" b="b"/>
                <a:pathLst>
                  <a:path w="31" h="25" extrusionOk="0">
                    <a:moveTo>
                      <a:pt x="13" y="0"/>
                    </a:moveTo>
                    <a:cubicBezTo>
                      <a:pt x="0" y="0"/>
                      <a:pt x="0" y="25"/>
                      <a:pt x="13" y="25"/>
                    </a:cubicBezTo>
                    <a:cubicBezTo>
                      <a:pt x="31" y="25"/>
                      <a:pt x="31" y="0"/>
                      <a:pt x="1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7" name="Google Shape;1077;p46"/>
              <p:cNvSpPr/>
              <p:nvPr/>
            </p:nvSpPr>
            <p:spPr>
              <a:xfrm>
                <a:off x="10867046" y="1040757"/>
                <a:ext cx="8308" cy="6968"/>
              </a:xfrm>
              <a:custGeom>
                <a:avLst/>
                <a:gdLst/>
                <a:ahLst/>
                <a:cxnLst/>
                <a:rect l="l" t="t" r="r" b="b"/>
                <a:pathLst>
                  <a:path w="31" h="26" extrusionOk="0">
                    <a:moveTo>
                      <a:pt x="12" y="1"/>
                    </a:moveTo>
                    <a:cubicBezTo>
                      <a:pt x="0" y="1"/>
                      <a:pt x="0" y="25"/>
                      <a:pt x="12" y="25"/>
                    </a:cubicBezTo>
                    <a:cubicBezTo>
                      <a:pt x="30" y="25"/>
                      <a:pt x="30" y="1"/>
                      <a:pt x="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8" name="Google Shape;1078;p46"/>
              <p:cNvSpPr/>
              <p:nvPr/>
            </p:nvSpPr>
            <p:spPr>
              <a:xfrm>
                <a:off x="10780480" y="983671"/>
                <a:ext cx="8308" cy="6968"/>
              </a:xfrm>
              <a:custGeom>
                <a:avLst/>
                <a:gdLst/>
                <a:ahLst/>
                <a:cxnLst/>
                <a:rect l="l" t="t" r="r" b="b"/>
                <a:pathLst>
                  <a:path w="31" h="26" extrusionOk="0">
                    <a:moveTo>
                      <a:pt x="12" y="1"/>
                    </a:moveTo>
                    <a:cubicBezTo>
                      <a:pt x="0" y="1"/>
                      <a:pt x="0" y="25"/>
                      <a:pt x="12" y="25"/>
                    </a:cubicBezTo>
                    <a:cubicBezTo>
                      <a:pt x="31" y="25"/>
                      <a:pt x="31" y="1"/>
                      <a:pt x="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9" name="Google Shape;1079;p46"/>
              <p:cNvSpPr/>
              <p:nvPr/>
            </p:nvSpPr>
            <p:spPr>
              <a:xfrm>
                <a:off x="10674349" y="920153"/>
                <a:ext cx="8308" cy="6700"/>
              </a:xfrm>
              <a:custGeom>
                <a:avLst/>
                <a:gdLst/>
                <a:ahLst/>
                <a:cxnLst/>
                <a:rect l="l" t="t" r="r" b="b"/>
                <a:pathLst>
                  <a:path w="31" h="25" extrusionOk="0">
                    <a:moveTo>
                      <a:pt x="12" y="0"/>
                    </a:moveTo>
                    <a:cubicBezTo>
                      <a:pt x="0" y="0"/>
                      <a:pt x="0" y="24"/>
                      <a:pt x="12" y="24"/>
                    </a:cubicBezTo>
                    <a:cubicBezTo>
                      <a:pt x="31" y="24"/>
                      <a:pt x="31" y="0"/>
                      <a:pt x="1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0" name="Google Shape;1080;p46"/>
              <p:cNvSpPr/>
              <p:nvPr/>
            </p:nvSpPr>
            <p:spPr>
              <a:xfrm>
                <a:off x="10599307" y="910237"/>
                <a:ext cx="9916" cy="6700"/>
              </a:xfrm>
              <a:custGeom>
                <a:avLst/>
                <a:gdLst/>
                <a:ahLst/>
                <a:cxnLst/>
                <a:rect l="l" t="t" r="r" b="b"/>
                <a:pathLst>
                  <a:path w="37" h="25" extrusionOk="0">
                    <a:moveTo>
                      <a:pt x="18" y="1"/>
                    </a:moveTo>
                    <a:cubicBezTo>
                      <a:pt x="0" y="1"/>
                      <a:pt x="0" y="25"/>
                      <a:pt x="18" y="25"/>
                    </a:cubicBezTo>
                    <a:cubicBezTo>
                      <a:pt x="37" y="25"/>
                      <a:pt x="37" y="1"/>
                      <a:pt x="1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1" name="Google Shape;1081;p46"/>
              <p:cNvSpPr/>
              <p:nvPr/>
            </p:nvSpPr>
            <p:spPr>
              <a:xfrm>
                <a:off x="10605739" y="968931"/>
                <a:ext cx="8308" cy="6968"/>
              </a:xfrm>
              <a:custGeom>
                <a:avLst/>
                <a:gdLst/>
                <a:ahLst/>
                <a:cxnLst/>
                <a:rect l="l" t="t" r="r" b="b"/>
                <a:pathLst>
                  <a:path w="31" h="26" extrusionOk="0">
                    <a:moveTo>
                      <a:pt x="13" y="1"/>
                    </a:moveTo>
                    <a:cubicBezTo>
                      <a:pt x="0" y="1"/>
                      <a:pt x="0" y="25"/>
                      <a:pt x="13" y="25"/>
                    </a:cubicBezTo>
                    <a:cubicBezTo>
                      <a:pt x="31" y="25"/>
                      <a:pt x="31" y="1"/>
                      <a:pt x="1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2" name="Google Shape;1082;p46"/>
              <p:cNvSpPr/>
              <p:nvPr/>
            </p:nvSpPr>
            <p:spPr>
              <a:xfrm>
                <a:off x="10746175" y="929802"/>
                <a:ext cx="8308" cy="6968"/>
              </a:xfrm>
              <a:custGeom>
                <a:avLst/>
                <a:gdLst/>
                <a:ahLst/>
                <a:cxnLst/>
                <a:rect l="l" t="t" r="r" b="b"/>
                <a:pathLst>
                  <a:path w="31" h="26" extrusionOk="0">
                    <a:moveTo>
                      <a:pt x="12" y="1"/>
                    </a:moveTo>
                    <a:cubicBezTo>
                      <a:pt x="0" y="1"/>
                      <a:pt x="0" y="25"/>
                      <a:pt x="12" y="25"/>
                    </a:cubicBezTo>
                    <a:cubicBezTo>
                      <a:pt x="31" y="25"/>
                      <a:pt x="31" y="1"/>
                      <a:pt x="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3" name="Google Shape;1083;p46"/>
              <p:cNvSpPr/>
              <p:nvPr/>
            </p:nvSpPr>
            <p:spPr>
              <a:xfrm>
                <a:off x="10816393" y="1000019"/>
                <a:ext cx="8308" cy="6700"/>
              </a:xfrm>
              <a:custGeom>
                <a:avLst/>
                <a:gdLst/>
                <a:ahLst/>
                <a:cxnLst/>
                <a:rect l="l" t="t" r="r" b="b"/>
                <a:pathLst>
                  <a:path w="31" h="25" extrusionOk="0">
                    <a:moveTo>
                      <a:pt x="12" y="1"/>
                    </a:moveTo>
                    <a:cubicBezTo>
                      <a:pt x="0" y="1"/>
                      <a:pt x="0" y="25"/>
                      <a:pt x="12" y="25"/>
                    </a:cubicBezTo>
                    <a:cubicBezTo>
                      <a:pt x="31" y="25"/>
                      <a:pt x="31" y="1"/>
                      <a:pt x="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4" name="Google Shape;1084;p46"/>
              <p:cNvSpPr/>
              <p:nvPr/>
            </p:nvSpPr>
            <p:spPr>
              <a:xfrm>
                <a:off x="10831133" y="1070237"/>
                <a:ext cx="8308" cy="6700"/>
              </a:xfrm>
              <a:custGeom>
                <a:avLst/>
                <a:gdLst/>
                <a:ahLst/>
                <a:cxnLst/>
                <a:rect l="l" t="t" r="r" b="b"/>
                <a:pathLst>
                  <a:path w="31" h="25" extrusionOk="0">
                    <a:moveTo>
                      <a:pt x="12" y="0"/>
                    </a:moveTo>
                    <a:cubicBezTo>
                      <a:pt x="0" y="0"/>
                      <a:pt x="0" y="25"/>
                      <a:pt x="12" y="25"/>
                    </a:cubicBezTo>
                    <a:cubicBezTo>
                      <a:pt x="30" y="25"/>
                      <a:pt x="30" y="0"/>
                      <a:pt x="1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5" name="Google Shape;1085;p46"/>
              <p:cNvSpPr/>
              <p:nvPr/>
            </p:nvSpPr>
            <p:spPr>
              <a:xfrm>
                <a:off x="10843997" y="1021192"/>
                <a:ext cx="8576" cy="6968"/>
              </a:xfrm>
              <a:custGeom>
                <a:avLst/>
                <a:gdLst/>
                <a:ahLst/>
                <a:cxnLst/>
                <a:rect l="l" t="t" r="r" b="b"/>
                <a:pathLst>
                  <a:path w="32" h="26" extrusionOk="0">
                    <a:moveTo>
                      <a:pt x="13" y="1"/>
                    </a:moveTo>
                    <a:cubicBezTo>
                      <a:pt x="1" y="1"/>
                      <a:pt x="1" y="25"/>
                      <a:pt x="13" y="25"/>
                    </a:cubicBezTo>
                    <a:cubicBezTo>
                      <a:pt x="31" y="25"/>
                      <a:pt x="31" y="1"/>
                      <a:pt x="1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6" name="Google Shape;1086;p46"/>
              <p:cNvSpPr/>
              <p:nvPr/>
            </p:nvSpPr>
            <p:spPr>
              <a:xfrm>
                <a:off x="10553478" y="962498"/>
                <a:ext cx="8576" cy="6700"/>
              </a:xfrm>
              <a:custGeom>
                <a:avLst/>
                <a:gdLst/>
                <a:ahLst/>
                <a:cxnLst/>
                <a:rect l="l" t="t" r="r" b="b"/>
                <a:pathLst>
                  <a:path w="32" h="25" extrusionOk="0">
                    <a:moveTo>
                      <a:pt x="13" y="0"/>
                    </a:moveTo>
                    <a:cubicBezTo>
                      <a:pt x="1" y="0"/>
                      <a:pt x="1" y="25"/>
                      <a:pt x="13" y="25"/>
                    </a:cubicBezTo>
                    <a:cubicBezTo>
                      <a:pt x="31" y="25"/>
                      <a:pt x="31" y="0"/>
                      <a:pt x="1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7" name="Google Shape;1087;p46"/>
              <p:cNvSpPr/>
              <p:nvPr/>
            </p:nvSpPr>
            <p:spPr>
              <a:xfrm>
                <a:off x="10641652" y="913453"/>
                <a:ext cx="8308" cy="6968"/>
              </a:xfrm>
              <a:custGeom>
                <a:avLst/>
                <a:gdLst/>
                <a:ahLst/>
                <a:cxnLst/>
                <a:rect l="l" t="t" r="r" b="b"/>
                <a:pathLst>
                  <a:path w="31" h="26" extrusionOk="0">
                    <a:moveTo>
                      <a:pt x="13" y="1"/>
                    </a:moveTo>
                    <a:cubicBezTo>
                      <a:pt x="0" y="1"/>
                      <a:pt x="0" y="25"/>
                      <a:pt x="13" y="25"/>
                    </a:cubicBezTo>
                    <a:cubicBezTo>
                      <a:pt x="31" y="25"/>
                      <a:pt x="31" y="1"/>
                      <a:pt x="1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8" name="Google Shape;1088;p46"/>
              <p:cNvSpPr/>
              <p:nvPr/>
            </p:nvSpPr>
            <p:spPr>
              <a:xfrm>
                <a:off x="10708654" y="928194"/>
                <a:ext cx="6700" cy="8576"/>
              </a:xfrm>
              <a:custGeom>
                <a:avLst/>
                <a:gdLst/>
                <a:ahLst/>
                <a:cxnLst/>
                <a:rect l="l" t="t" r="r" b="b"/>
                <a:pathLst>
                  <a:path w="25" h="32" extrusionOk="0">
                    <a:moveTo>
                      <a:pt x="18" y="1"/>
                    </a:moveTo>
                    <a:cubicBezTo>
                      <a:pt x="12" y="1"/>
                      <a:pt x="12" y="1"/>
                      <a:pt x="6" y="7"/>
                    </a:cubicBezTo>
                    <a:cubicBezTo>
                      <a:pt x="6" y="7"/>
                      <a:pt x="6" y="13"/>
                      <a:pt x="0" y="13"/>
                    </a:cubicBezTo>
                    <a:cubicBezTo>
                      <a:pt x="0" y="13"/>
                      <a:pt x="0" y="19"/>
                      <a:pt x="0" y="19"/>
                    </a:cubicBezTo>
                    <a:cubicBezTo>
                      <a:pt x="0" y="19"/>
                      <a:pt x="0" y="25"/>
                      <a:pt x="6" y="25"/>
                    </a:cubicBezTo>
                    <a:cubicBezTo>
                      <a:pt x="6" y="25"/>
                      <a:pt x="6" y="31"/>
                      <a:pt x="12" y="31"/>
                    </a:cubicBezTo>
                    <a:cubicBezTo>
                      <a:pt x="12" y="31"/>
                      <a:pt x="18" y="31"/>
                      <a:pt x="18" y="25"/>
                    </a:cubicBezTo>
                    <a:lnTo>
                      <a:pt x="25" y="25"/>
                    </a:lnTo>
                    <a:cubicBezTo>
                      <a:pt x="25" y="25"/>
                      <a:pt x="25" y="25"/>
                      <a:pt x="25" y="19"/>
                    </a:cubicBezTo>
                    <a:cubicBezTo>
                      <a:pt x="25" y="19"/>
                      <a:pt x="25" y="13"/>
                      <a:pt x="25" y="13"/>
                    </a:cubicBezTo>
                    <a:cubicBezTo>
                      <a:pt x="25" y="13"/>
                      <a:pt x="25" y="13"/>
                      <a:pt x="25" y="7"/>
                    </a:cubicBezTo>
                    <a:cubicBezTo>
                      <a:pt x="25" y="7"/>
                      <a:pt x="18" y="7"/>
                      <a:pt x="1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9" name="Google Shape;1089;p46"/>
              <p:cNvSpPr/>
              <p:nvPr/>
            </p:nvSpPr>
            <p:spPr>
              <a:xfrm>
                <a:off x="10548653" y="911845"/>
                <a:ext cx="8308" cy="6968"/>
              </a:xfrm>
              <a:custGeom>
                <a:avLst/>
                <a:gdLst/>
                <a:ahLst/>
                <a:cxnLst/>
                <a:rect l="l" t="t" r="r" b="b"/>
                <a:pathLst>
                  <a:path w="31" h="26" extrusionOk="0">
                    <a:moveTo>
                      <a:pt x="19" y="1"/>
                    </a:moveTo>
                    <a:cubicBezTo>
                      <a:pt x="0" y="1"/>
                      <a:pt x="0" y="25"/>
                      <a:pt x="19" y="25"/>
                    </a:cubicBezTo>
                    <a:cubicBezTo>
                      <a:pt x="31" y="25"/>
                      <a:pt x="31" y="1"/>
                      <a:pt x="1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0" name="Google Shape;1090;p46"/>
              <p:cNvSpPr/>
              <p:nvPr/>
            </p:nvSpPr>
            <p:spPr>
              <a:xfrm>
                <a:off x="10754215" y="962498"/>
                <a:ext cx="8576" cy="6700"/>
              </a:xfrm>
              <a:custGeom>
                <a:avLst/>
                <a:gdLst/>
                <a:ahLst/>
                <a:cxnLst/>
                <a:rect l="l" t="t" r="r" b="b"/>
                <a:pathLst>
                  <a:path w="32" h="25" extrusionOk="0">
                    <a:moveTo>
                      <a:pt x="13" y="0"/>
                    </a:moveTo>
                    <a:cubicBezTo>
                      <a:pt x="1" y="0"/>
                      <a:pt x="1" y="25"/>
                      <a:pt x="13" y="25"/>
                    </a:cubicBezTo>
                    <a:cubicBezTo>
                      <a:pt x="31" y="25"/>
                      <a:pt x="31" y="0"/>
                      <a:pt x="1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1" name="Google Shape;1091;p46"/>
              <p:cNvSpPr/>
              <p:nvPr/>
            </p:nvSpPr>
            <p:spPr>
              <a:xfrm>
                <a:off x="10777264" y="1014760"/>
                <a:ext cx="8308" cy="6700"/>
              </a:xfrm>
              <a:custGeom>
                <a:avLst/>
                <a:gdLst/>
                <a:ahLst/>
                <a:cxnLst/>
                <a:rect l="l" t="t" r="r" b="b"/>
                <a:pathLst>
                  <a:path w="31" h="25" extrusionOk="0">
                    <a:moveTo>
                      <a:pt x="18" y="0"/>
                    </a:moveTo>
                    <a:cubicBezTo>
                      <a:pt x="0" y="0"/>
                      <a:pt x="0" y="25"/>
                      <a:pt x="18" y="25"/>
                    </a:cubicBezTo>
                    <a:cubicBezTo>
                      <a:pt x="30" y="25"/>
                      <a:pt x="30" y="0"/>
                      <a:pt x="1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2" name="Google Shape;1092;p46"/>
              <p:cNvSpPr/>
              <p:nvPr/>
            </p:nvSpPr>
            <p:spPr>
              <a:xfrm>
                <a:off x="10622087" y="1001360"/>
                <a:ext cx="114439" cy="93535"/>
              </a:xfrm>
              <a:custGeom>
                <a:avLst/>
                <a:gdLst/>
                <a:ahLst/>
                <a:cxnLst/>
                <a:rect l="l" t="t" r="r" b="b"/>
                <a:pathLst>
                  <a:path w="427" h="349" extrusionOk="0">
                    <a:moveTo>
                      <a:pt x="362" y="0"/>
                    </a:moveTo>
                    <a:cubicBezTo>
                      <a:pt x="295" y="0"/>
                      <a:pt x="53" y="143"/>
                      <a:pt x="6" y="172"/>
                    </a:cubicBezTo>
                    <a:cubicBezTo>
                      <a:pt x="0" y="178"/>
                      <a:pt x="0" y="184"/>
                      <a:pt x="0" y="184"/>
                    </a:cubicBezTo>
                    <a:cubicBezTo>
                      <a:pt x="6" y="190"/>
                      <a:pt x="13" y="190"/>
                      <a:pt x="13" y="190"/>
                    </a:cubicBezTo>
                    <a:cubicBezTo>
                      <a:pt x="128" y="121"/>
                      <a:pt x="315" y="19"/>
                      <a:pt x="360" y="19"/>
                    </a:cubicBezTo>
                    <a:cubicBezTo>
                      <a:pt x="362" y="19"/>
                      <a:pt x="364" y="19"/>
                      <a:pt x="366" y="20"/>
                    </a:cubicBezTo>
                    <a:cubicBezTo>
                      <a:pt x="396" y="26"/>
                      <a:pt x="408" y="190"/>
                      <a:pt x="408" y="343"/>
                    </a:cubicBezTo>
                    <a:cubicBezTo>
                      <a:pt x="408" y="349"/>
                      <a:pt x="415" y="349"/>
                      <a:pt x="421" y="349"/>
                    </a:cubicBezTo>
                    <a:cubicBezTo>
                      <a:pt x="427" y="349"/>
                      <a:pt x="427" y="349"/>
                      <a:pt x="427" y="343"/>
                    </a:cubicBezTo>
                    <a:cubicBezTo>
                      <a:pt x="427" y="264"/>
                      <a:pt x="427" y="14"/>
                      <a:pt x="372" y="2"/>
                    </a:cubicBezTo>
                    <a:cubicBezTo>
                      <a:pt x="369" y="1"/>
                      <a:pt x="366" y="0"/>
                      <a:pt x="362" y="0"/>
                    </a:cubicBez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3" name="Google Shape;1093;p46"/>
              <p:cNvSpPr/>
              <p:nvPr/>
            </p:nvSpPr>
            <p:spPr>
              <a:xfrm>
                <a:off x="10476827" y="1138847"/>
                <a:ext cx="295612" cy="192965"/>
              </a:xfrm>
              <a:custGeom>
                <a:avLst/>
                <a:gdLst/>
                <a:ahLst/>
                <a:cxnLst/>
                <a:rect l="l" t="t" r="r" b="b"/>
                <a:pathLst>
                  <a:path w="1103" h="720" extrusionOk="0">
                    <a:moveTo>
                      <a:pt x="104" y="0"/>
                    </a:moveTo>
                    <a:cubicBezTo>
                      <a:pt x="0" y="274"/>
                      <a:pt x="140" y="579"/>
                      <a:pt x="414" y="682"/>
                    </a:cubicBezTo>
                    <a:cubicBezTo>
                      <a:pt x="478" y="708"/>
                      <a:pt x="543" y="720"/>
                      <a:pt x="607" y="720"/>
                    </a:cubicBezTo>
                    <a:cubicBezTo>
                      <a:pt x="819" y="720"/>
                      <a:pt x="1019" y="588"/>
                      <a:pt x="1103" y="378"/>
                    </a:cubicBezTo>
                    <a:lnTo>
                      <a:pt x="104"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4" name="Google Shape;1094;p46"/>
              <p:cNvSpPr/>
              <p:nvPr/>
            </p:nvSpPr>
            <p:spPr>
              <a:xfrm>
                <a:off x="10514348" y="1250874"/>
                <a:ext cx="207438" cy="80670"/>
              </a:xfrm>
              <a:custGeom>
                <a:avLst/>
                <a:gdLst/>
                <a:ahLst/>
                <a:cxnLst/>
                <a:rect l="l" t="t" r="r" b="b"/>
                <a:pathLst>
                  <a:path w="774" h="301" extrusionOk="0">
                    <a:moveTo>
                      <a:pt x="225" y="0"/>
                    </a:moveTo>
                    <a:cubicBezTo>
                      <a:pt x="149" y="0"/>
                      <a:pt x="73" y="11"/>
                      <a:pt x="0" y="33"/>
                    </a:cubicBezTo>
                    <a:cubicBezTo>
                      <a:pt x="61" y="137"/>
                      <a:pt x="153" y="222"/>
                      <a:pt x="274" y="264"/>
                    </a:cubicBezTo>
                    <a:cubicBezTo>
                      <a:pt x="337" y="289"/>
                      <a:pt x="401" y="300"/>
                      <a:pt x="465" y="300"/>
                    </a:cubicBezTo>
                    <a:cubicBezTo>
                      <a:pt x="576" y="300"/>
                      <a:pt x="685" y="266"/>
                      <a:pt x="774" y="204"/>
                    </a:cubicBezTo>
                    <a:cubicBezTo>
                      <a:pt x="750" y="185"/>
                      <a:pt x="731" y="173"/>
                      <a:pt x="707" y="155"/>
                    </a:cubicBezTo>
                    <a:cubicBezTo>
                      <a:pt x="622" y="100"/>
                      <a:pt x="536" y="51"/>
                      <a:pt x="433" y="27"/>
                    </a:cubicBezTo>
                    <a:cubicBezTo>
                      <a:pt x="365" y="9"/>
                      <a:pt x="295" y="0"/>
                      <a:pt x="22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5" name="Google Shape;1095;p46"/>
              <p:cNvSpPr/>
              <p:nvPr/>
            </p:nvSpPr>
            <p:spPr>
              <a:xfrm>
                <a:off x="10496392" y="1138847"/>
                <a:ext cx="276048" cy="142312"/>
              </a:xfrm>
              <a:custGeom>
                <a:avLst/>
                <a:gdLst/>
                <a:ahLst/>
                <a:cxnLst/>
                <a:rect l="l" t="t" r="r" b="b"/>
                <a:pathLst>
                  <a:path w="1030" h="531" extrusionOk="0">
                    <a:moveTo>
                      <a:pt x="31" y="0"/>
                    </a:moveTo>
                    <a:cubicBezTo>
                      <a:pt x="13" y="55"/>
                      <a:pt x="0" y="116"/>
                      <a:pt x="0" y="171"/>
                    </a:cubicBezTo>
                    <a:lnTo>
                      <a:pt x="274" y="274"/>
                    </a:lnTo>
                    <a:lnTo>
                      <a:pt x="348" y="159"/>
                    </a:lnTo>
                    <a:lnTo>
                      <a:pt x="323" y="299"/>
                    </a:lnTo>
                    <a:lnTo>
                      <a:pt x="938" y="530"/>
                    </a:lnTo>
                    <a:cubicBezTo>
                      <a:pt x="975" y="488"/>
                      <a:pt x="1005" y="433"/>
                      <a:pt x="1030" y="378"/>
                    </a:cubicBezTo>
                    <a:lnTo>
                      <a:pt x="31"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6" name="Google Shape;1096;p46"/>
              <p:cNvSpPr/>
              <p:nvPr/>
            </p:nvSpPr>
            <p:spPr>
              <a:xfrm>
                <a:off x="10037563" y="262195"/>
                <a:ext cx="1526571" cy="1044961"/>
              </a:xfrm>
              <a:custGeom>
                <a:avLst/>
                <a:gdLst/>
                <a:ahLst/>
                <a:cxnLst/>
                <a:rect l="l" t="t" r="r" b="b"/>
                <a:pathLst>
                  <a:path w="5696" h="3899" extrusionOk="0">
                    <a:moveTo>
                      <a:pt x="3881" y="0"/>
                    </a:moveTo>
                    <a:lnTo>
                      <a:pt x="3881" y="0"/>
                    </a:lnTo>
                    <a:cubicBezTo>
                      <a:pt x="3278" y="80"/>
                      <a:pt x="3345" y="713"/>
                      <a:pt x="3345" y="713"/>
                    </a:cubicBezTo>
                    <a:cubicBezTo>
                      <a:pt x="3265" y="457"/>
                      <a:pt x="3115" y="422"/>
                      <a:pt x="3039" y="422"/>
                    </a:cubicBezTo>
                    <a:cubicBezTo>
                      <a:pt x="3010" y="422"/>
                      <a:pt x="2991" y="427"/>
                      <a:pt x="2991" y="427"/>
                    </a:cubicBezTo>
                    <a:cubicBezTo>
                      <a:pt x="3223" y="512"/>
                      <a:pt x="3235" y="737"/>
                      <a:pt x="3235" y="737"/>
                    </a:cubicBezTo>
                    <a:cubicBezTo>
                      <a:pt x="3235" y="737"/>
                      <a:pt x="3071" y="616"/>
                      <a:pt x="2681" y="549"/>
                    </a:cubicBezTo>
                    <a:cubicBezTo>
                      <a:pt x="2297" y="482"/>
                      <a:pt x="2230" y="287"/>
                      <a:pt x="2230" y="287"/>
                    </a:cubicBezTo>
                    <a:lnTo>
                      <a:pt x="2230" y="287"/>
                    </a:lnTo>
                    <a:cubicBezTo>
                      <a:pt x="2230" y="287"/>
                      <a:pt x="2145" y="427"/>
                      <a:pt x="2364" y="536"/>
                    </a:cubicBezTo>
                    <a:cubicBezTo>
                      <a:pt x="2364" y="536"/>
                      <a:pt x="2118" y="437"/>
                      <a:pt x="1820" y="437"/>
                    </a:cubicBezTo>
                    <a:cubicBezTo>
                      <a:pt x="1797" y="437"/>
                      <a:pt x="1773" y="438"/>
                      <a:pt x="1749" y="439"/>
                    </a:cubicBezTo>
                    <a:cubicBezTo>
                      <a:pt x="1603" y="447"/>
                      <a:pt x="1493" y="466"/>
                      <a:pt x="1409" y="466"/>
                    </a:cubicBezTo>
                    <a:cubicBezTo>
                      <a:pt x="1308" y="466"/>
                      <a:pt x="1244" y="439"/>
                      <a:pt x="1201" y="335"/>
                    </a:cubicBezTo>
                    <a:lnTo>
                      <a:pt x="1201" y="335"/>
                    </a:lnTo>
                    <a:cubicBezTo>
                      <a:pt x="1201" y="336"/>
                      <a:pt x="1128" y="567"/>
                      <a:pt x="1444" y="585"/>
                    </a:cubicBezTo>
                    <a:cubicBezTo>
                      <a:pt x="1444" y="585"/>
                      <a:pt x="1376" y="600"/>
                      <a:pt x="1297" y="600"/>
                    </a:cubicBezTo>
                    <a:cubicBezTo>
                      <a:pt x="1213" y="600"/>
                      <a:pt x="1117" y="584"/>
                      <a:pt x="1073" y="518"/>
                    </a:cubicBezTo>
                    <a:lnTo>
                      <a:pt x="1073" y="518"/>
                    </a:lnTo>
                    <a:cubicBezTo>
                      <a:pt x="1073" y="518"/>
                      <a:pt x="1079" y="618"/>
                      <a:pt x="1183" y="656"/>
                    </a:cubicBezTo>
                    <a:lnTo>
                      <a:pt x="1183" y="656"/>
                    </a:lnTo>
                    <a:cubicBezTo>
                      <a:pt x="1160" y="649"/>
                      <a:pt x="1063" y="619"/>
                      <a:pt x="933" y="619"/>
                    </a:cubicBezTo>
                    <a:cubicBezTo>
                      <a:pt x="827" y="619"/>
                      <a:pt x="700" y="639"/>
                      <a:pt x="573" y="707"/>
                    </a:cubicBezTo>
                    <a:cubicBezTo>
                      <a:pt x="298" y="850"/>
                      <a:pt x="346" y="1024"/>
                      <a:pt x="191" y="1024"/>
                    </a:cubicBezTo>
                    <a:cubicBezTo>
                      <a:pt x="175" y="1024"/>
                      <a:pt x="156" y="1022"/>
                      <a:pt x="135" y="1018"/>
                    </a:cubicBezTo>
                    <a:lnTo>
                      <a:pt x="135" y="1018"/>
                    </a:lnTo>
                    <a:cubicBezTo>
                      <a:pt x="135" y="1018"/>
                      <a:pt x="178" y="1050"/>
                      <a:pt x="250" y="1050"/>
                    </a:cubicBezTo>
                    <a:cubicBezTo>
                      <a:pt x="306" y="1050"/>
                      <a:pt x="380" y="1030"/>
                      <a:pt x="464" y="957"/>
                    </a:cubicBezTo>
                    <a:lnTo>
                      <a:pt x="464" y="957"/>
                    </a:lnTo>
                    <a:cubicBezTo>
                      <a:pt x="464" y="957"/>
                      <a:pt x="62" y="1481"/>
                      <a:pt x="1" y="1742"/>
                    </a:cubicBezTo>
                    <a:cubicBezTo>
                      <a:pt x="61" y="1761"/>
                      <a:pt x="121" y="1769"/>
                      <a:pt x="180" y="1769"/>
                    </a:cubicBezTo>
                    <a:cubicBezTo>
                      <a:pt x="677" y="1769"/>
                      <a:pt x="1134" y="1200"/>
                      <a:pt x="1134" y="1200"/>
                    </a:cubicBezTo>
                    <a:cubicBezTo>
                      <a:pt x="1382" y="1397"/>
                      <a:pt x="1624" y="1458"/>
                      <a:pt x="1831" y="1458"/>
                    </a:cubicBezTo>
                    <a:cubicBezTo>
                      <a:pt x="2182" y="1458"/>
                      <a:pt x="2431" y="1280"/>
                      <a:pt x="2431" y="1280"/>
                    </a:cubicBezTo>
                    <a:lnTo>
                      <a:pt x="2431" y="1280"/>
                    </a:lnTo>
                    <a:cubicBezTo>
                      <a:pt x="2328" y="1554"/>
                      <a:pt x="1798" y="1596"/>
                      <a:pt x="1798" y="1596"/>
                    </a:cubicBezTo>
                    <a:cubicBezTo>
                      <a:pt x="1899" y="1640"/>
                      <a:pt x="1996" y="1657"/>
                      <a:pt x="2086" y="1657"/>
                    </a:cubicBezTo>
                    <a:cubicBezTo>
                      <a:pt x="2394" y="1657"/>
                      <a:pt x="2614" y="1456"/>
                      <a:pt x="2614" y="1456"/>
                    </a:cubicBezTo>
                    <a:lnTo>
                      <a:pt x="2614" y="1456"/>
                    </a:lnTo>
                    <a:cubicBezTo>
                      <a:pt x="2428" y="1967"/>
                      <a:pt x="1871" y="1999"/>
                      <a:pt x="1732" y="1999"/>
                    </a:cubicBezTo>
                    <a:cubicBezTo>
                      <a:pt x="1712" y="1999"/>
                      <a:pt x="1700" y="1998"/>
                      <a:pt x="1700" y="1998"/>
                    </a:cubicBezTo>
                    <a:lnTo>
                      <a:pt x="1700" y="1998"/>
                    </a:lnTo>
                    <a:cubicBezTo>
                      <a:pt x="1898" y="2090"/>
                      <a:pt x="2069" y="2125"/>
                      <a:pt x="2214" y="2125"/>
                    </a:cubicBezTo>
                    <a:cubicBezTo>
                      <a:pt x="2687" y="2125"/>
                      <a:pt x="2894" y="1755"/>
                      <a:pt x="2894" y="1755"/>
                    </a:cubicBezTo>
                    <a:lnTo>
                      <a:pt x="2894" y="1755"/>
                    </a:lnTo>
                    <a:cubicBezTo>
                      <a:pt x="2894" y="1755"/>
                      <a:pt x="2711" y="2650"/>
                      <a:pt x="3594" y="2918"/>
                    </a:cubicBezTo>
                    <a:cubicBezTo>
                      <a:pt x="3594" y="2918"/>
                      <a:pt x="3065" y="2607"/>
                      <a:pt x="3369" y="1791"/>
                    </a:cubicBezTo>
                    <a:lnTo>
                      <a:pt x="3369" y="1791"/>
                    </a:lnTo>
                    <a:cubicBezTo>
                      <a:pt x="3369" y="1791"/>
                      <a:pt x="3339" y="2455"/>
                      <a:pt x="3978" y="2845"/>
                    </a:cubicBezTo>
                    <a:cubicBezTo>
                      <a:pt x="3978" y="2845"/>
                      <a:pt x="3783" y="2449"/>
                      <a:pt x="3917" y="2126"/>
                    </a:cubicBezTo>
                    <a:lnTo>
                      <a:pt x="3917" y="2126"/>
                    </a:lnTo>
                    <a:cubicBezTo>
                      <a:pt x="3917" y="2127"/>
                      <a:pt x="3765" y="2809"/>
                      <a:pt x="4709" y="3344"/>
                    </a:cubicBezTo>
                    <a:cubicBezTo>
                      <a:pt x="4709" y="3344"/>
                      <a:pt x="4569" y="3759"/>
                      <a:pt x="4989" y="3899"/>
                    </a:cubicBezTo>
                    <a:cubicBezTo>
                      <a:pt x="5190" y="3588"/>
                      <a:pt x="5263" y="2894"/>
                      <a:pt x="5263" y="2894"/>
                    </a:cubicBezTo>
                    <a:cubicBezTo>
                      <a:pt x="5417" y="3047"/>
                      <a:pt x="5659" y="3052"/>
                      <a:pt x="5692" y="3052"/>
                    </a:cubicBezTo>
                    <a:cubicBezTo>
                      <a:pt x="5695" y="3052"/>
                      <a:pt x="5696" y="3052"/>
                      <a:pt x="5696" y="3052"/>
                    </a:cubicBezTo>
                    <a:cubicBezTo>
                      <a:pt x="5306" y="2948"/>
                      <a:pt x="5276" y="2632"/>
                      <a:pt x="5202" y="2333"/>
                    </a:cubicBezTo>
                    <a:cubicBezTo>
                      <a:pt x="5129" y="2035"/>
                      <a:pt x="4794" y="1907"/>
                      <a:pt x="4794" y="1907"/>
                    </a:cubicBezTo>
                    <a:lnTo>
                      <a:pt x="4794" y="1907"/>
                    </a:lnTo>
                    <a:cubicBezTo>
                      <a:pt x="4941" y="1925"/>
                      <a:pt x="5148" y="2077"/>
                      <a:pt x="5148" y="2077"/>
                    </a:cubicBezTo>
                    <a:cubicBezTo>
                      <a:pt x="4764" y="1542"/>
                      <a:pt x="4447" y="1462"/>
                      <a:pt x="4447" y="1462"/>
                    </a:cubicBezTo>
                    <a:lnTo>
                      <a:pt x="4447" y="1462"/>
                    </a:lnTo>
                    <a:cubicBezTo>
                      <a:pt x="4452" y="1463"/>
                      <a:pt x="4457" y="1463"/>
                      <a:pt x="4462" y="1463"/>
                    </a:cubicBezTo>
                    <a:cubicBezTo>
                      <a:pt x="4570" y="1463"/>
                      <a:pt x="4648" y="1334"/>
                      <a:pt x="4648" y="1334"/>
                    </a:cubicBezTo>
                    <a:lnTo>
                      <a:pt x="4648" y="1334"/>
                    </a:lnTo>
                    <a:cubicBezTo>
                      <a:pt x="4648" y="1334"/>
                      <a:pt x="4606" y="1346"/>
                      <a:pt x="4541" y="1346"/>
                    </a:cubicBezTo>
                    <a:cubicBezTo>
                      <a:pt x="4450" y="1346"/>
                      <a:pt x="4314" y="1323"/>
                      <a:pt x="4185" y="1213"/>
                    </a:cubicBezTo>
                    <a:cubicBezTo>
                      <a:pt x="3972" y="1030"/>
                      <a:pt x="3789" y="1005"/>
                      <a:pt x="3789" y="1005"/>
                    </a:cubicBezTo>
                    <a:cubicBezTo>
                      <a:pt x="3856" y="981"/>
                      <a:pt x="3893" y="829"/>
                      <a:pt x="3893" y="829"/>
                    </a:cubicBezTo>
                    <a:lnTo>
                      <a:pt x="3893" y="829"/>
                    </a:lnTo>
                    <a:cubicBezTo>
                      <a:pt x="3816" y="895"/>
                      <a:pt x="3748" y="908"/>
                      <a:pt x="3706" y="908"/>
                    </a:cubicBezTo>
                    <a:cubicBezTo>
                      <a:pt x="3678" y="908"/>
                      <a:pt x="3661" y="902"/>
                      <a:pt x="3661" y="902"/>
                    </a:cubicBezTo>
                    <a:cubicBezTo>
                      <a:pt x="3576" y="537"/>
                      <a:pt x="3862" y="366"/>
                      <a:pt x="3862" y="366"/>
                    </a:cubicBezTo>
                    <a:lnTo>
                      <a:pt x="3862" y="366"/>
                    </a:lnTo>
                    <a:cubicBezTo>
                      <a:pt x="3521" y="415"/>
                      <a:pt x="3552" y="750"/>
                      <a:pt x="3552" y="750"/>
                    </a:cubicBezTo>
                    <a:cubicBezTo>
                      <a:pt x="3442" y="250"/>
                      <a:pt x="3881" y="1"/>
                      <a:pt x="388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97" name="Google Shape;1097;p46"/>
            <p:cNvSpPr/>
            <p:nvPr/>
          </p:nvSpPr>
          <p:spPr>
            <a:xfrm>
              <a:off x="3757100" y="2192400"/>
              <a:ext cx="156182" cy="205377"/>
            </a:xfrm>
            <a:custGeom>
              <a:avLst/>
              <a:gdLst/>
              <a:ahLst/>
              <a:cxnLst/>
              <a:rect l="l" t="t" r="r" b="b"/>
              <a:pathLst>
                <a:path w="1314" h="1728" extrusionOk="0">
                  <a:moveTo>
                    <a:pt x="325" y="0"/>
                  </a:moveTo>
                  <a:cubicBezTo>
                    <a:pt x="222" y="0"/>
                    <a:pt x="113" y="47"/>
                    <a:pt x="1" y="166"/>
                  </a:cubicBezTo>
                  <a:cubicBezTo>
                    <a:pt x="1" y="170"/>
                    <a:pt x="1" y="175"/>
                    <a:pt x="3" y="175"/>
                  </a:cubicBezTo>
                  <a:cubicBezTo>
                    <a:pt x="4" y="175"/>
                    <a:pt x="5" y="174"/>
                    <a:pt x="7" y="172"/>
                  </a:cubicBezTo>
                  <a:cubicBezTo>
                    <a:pt x="69" y="140"/>
                    <a:pt x="130" y="126"/>
                    <a:pt x="189" y="126"/>
                  </a:cubicBezTo>
                  <a:cubicBezTo>
                    <a:pt x="493" y="126"/>
                    <a:pt x="758" y="493"/>
                    <a:pt x="890" y="733"/>
                  </a:cubicBezTo>
                  <a:cubicBezTo>
                    <a:pt x="896" y="739"/>
                    <a:pt x="896" y="745"/>
                    <a:pt x="902" y="751"/>
                  </a:cubicBezTo>
                  <a:cubicBezTo>
                    <a:pt x="776" y="702"/>
                    <a:pt x="640" y="660"/>
                    <a:pt x="516" y="660"/>
                  </a:cubicBezTo>
                  <a:cubicBezTo>
                    <a:pt x="345" y="660"/>
                    <a:pt x="196" y="739"/>
                    <a:pt x="123" y="988"/>
                  </a:cubicBezTo>
                  <a:cubicBezTo>
                    <a:pt x="123" y="993"/>
                    <a:pt x="126" y="997"/>
                    <a:pt x="127" y="997"/>
                  </a:cubicBezTo>
                  <a:cubicBezTo>
                    <a:pt x="128" y="997"/>
                    <a:pt x="129" y="996"/>
                    <a:pt x="129" y="994"/>
                  </a:cubicBezTo>
                  <a:cubicBezTo>
                    <a:pt x="218" y="874"/>
                    <a:pt x="340" y="829"/>
                    <a:pt x="472" y="829"/>
                  </a:cubicBezTo>
                  <a:cubicBezTo>
                    <a:pt x="654" y="829"/>
                    <a:pt x="855" y="915"/>
                    <a:pt x="1018" y="1007"/>
                  </a:cubicBezTo>
                  <a:cubicBezTo>
                    <a:pt x="1091" y="1208"/>
                    <a:pt x="1128" y="1427"/>
                    <a:pt x="1140" y="1658"/>
                  </a:cubicBezTo>
                  <a:cubicBezTo>
                    <a:pt x="1145" y="1707"/>
                    <a:pt x="1173" y="1727"/>
                    <a:pt x="1206" y="1727"/>
                  </a:cubicBezTo>
                  <a:cubicBezTo>
                    <a:pt x="1255" y="1727"/>
                    <a:pt x="1314" y="1680"/>
                    <a:pt x="1310" y="1610"/>
                  </a:cubicBezTo>
                  <a:cubicBezTo>
                    <a:pt x="1298" y="1451"/>
                    <a:pt x="1280" y="1299"/>
                    <a:pt x="1243" y="1153"/>
                  </a:cubicBezTo>
                  <a:cubicBezTo>
                    <a:pt x="1219" y="1055"/>
                    <a:pt x="1195" y="964"/>
                    <a:pt x="1158" y="873"/>
                  </a:cubicBezTo>
                  <a:cubicBezTo>
                    <a:pt x="1079" y="666"/>
                    <a:pt x="963" y="471"/>
                    <a:pt x="817" y="306"/>
                  </a:cubicBezTo>
                  <a:cubicBezTo>
                    <a:pt x="680" y="153"/>
                    <a:pt x="512" y="0"/>
                    <a:pt x="32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8" name="Google Shape;1098;p46"/>
            <p:cNvSpPr/>
            <p:nvPr/>
          </p:nvSpPr>
          <p:spPr>
            <a:xfrm flipH="1">
              <a:off x="5295375" y="2228125"/>
              <a:ext cx="156182" cy="205377"/>
            </a:xfrm>
            <a:custGeom>
              <a:avLst/>
              <a:gdLst/>
              <a:ahLst/>
              <a:cxnLst/>
              <a:rect l="l" t="t" r="r" b="b"/>
              <a:pathLst>
                <a:path w="1314" h="1728" extrusionOk="0">
                  <a:moveTo>
                    <a:pt x="325" y="0"/>
                  </a:moveTo>
                  <a:cubicBezTo>
                    <a:pt x="222" y="0"/>
                    <a:pt x="113" y="47"/>
                    <a:pt x="1" y="166"/>
                  </a:cubicBezTo>
                  <a:cubicBezTo>
                    <a:pt x="1" y="170"/>
                    <a:pt x="1" y="175"/>
                    <a:pt x="3" y="175"/>
                  </a:cubicBezTo>
                  <a:cubicBezTo>
                    <a:pt x="4" y="175"/>
                    <a:pt x="5" y="174"/>
                    <a:pt x="7" y="172"/>
                  </a:cubicBezTo>
                  <a:cubicBezTo>
                    <a:pt x="69" y="140"/>
                    <a:pt x="130" y="126"/>
                    <a:pt x="189" y="126"/>
                  </a:cubicBezTo>
                  <a:cubicBezTo>
                    <a:pt x="493" y="126"/>
                    <a:pt x="758" y="493"/>
                    <a:pt x="890" y="733"/>
                  </a:cubicBezTo>
                  <a:cubicBezTo>
                    <a:pt x="896" y="739"/>
                    <a:pt x="896" y="745"/>
                    <a:pt x="902" y="751"/>
                  </a:cubicBezTo>
                  <a:cubicBezTo>
                    <a:pt x="776" y="702"/>
                    <a:pt x="640" y="660"/>
                    <a:pt x="516" y="660"/>
                  </a:cubicBezTo>
                  <a:cubicBezTo>
                    <a:pt x="345" y="660"/>
                    <a:pt x="196" y="739"/>
                    <a:pt x="123" y="988"/>
                  </a:cubicBezTo>
                  <a:cubicBezTo>
                    <a:pt x="123" y="993"/>
                    <a:pt x="126" y="997"/>
                    <a:pt x="127" y="997"/>
                  </a:cubicBezTo>
                  <a:cubicBezTo>
                    <a:pt x="128" y="997"/>
                    <a:pt x="129" y="996"/>
                    <a:pt x="129" y="994"/>
                  </a:cubicBezTo>
                  <a:cubicBezTo>
                    <a:pt x="218" y="874"/>
                    <a:pt x="340" y="829"/>
                    <a:pt x="472" y="829"/>
                  </a:cubicBezTo>
                  <a:cubicBezTo>
                    <a:pt x="654" y="829"/>
                    <a:pt x="855" y="915"/>
                    <a:pt x="1018" y="1007"/>
                  </a:cubicBezTo>
                  <a:cubicBezTo>
                    <a:pt x="1091" y="1208"/>
                    <a:pt x="1128" y="1427"/>
                    <a:pt x="1140" y="1658"/>
                  </a:cubicBezTo>
                  <a:cubicBezTo>
                    <a:pt x="1145" y="1707"/>
                    <a:pt x="1173" y="1727"/>
                    <a:pt x="1206" y="1727"/>
                  </a:cubicBezTo>
                  <a:cubicBezTo>
                    <a:pt x="1255" y="1727"/>
                    <a:pt x="1314" y="1680"/>
                    <a:pt x="1310" y="1610"/>
                  </a:cubicBezTo>
                  <a:cubicBezTo>
                    <a:pt x="1298" y="1451"/>
                    <a:pt x="1280" y="1299"/>
                    <a:pt x="1243" y="1153"/>
                  </a:cubicBezTo>
                  <a:cubicBezTo>
                    <a:pt x="1219" y="1055"/>
                    <a:pt x="1195" y="964"/>
                    <a:pt x="1158" y="873"/>
                  </a:cubicBezTo>
                  <a:cubicBezTo>
                    <a:pt x="1079" y="666"/>
                    <a:pt x="963" y="471"/>
                    <a:pt x="817" y="306"/>
                  </a:cubicBezTo>
                  <a:cubicBezTo>
                    <a:pt x="680" y="153"/>
                    <a:pt x="512" y="0"/>
                    <a:pt x="32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6" name="Google Shape;860;p39"/>
          <p:cNvSpPr/>
          <p:nvPr/>
        </p:nvSpPr>
        <p:spPr>
          <a:xfrm>
            <a:off x="5653908" y="440388"/>
            <a:ext cx="2475221" cy="619194"/>
          </a:xfrm>
          <a:custGeom>
            <a:avLst/>
            <a:gdLst/>
            <a:ahLst/>
            <a:cxnLst/>
            <a:rect l="l" t="t" r="r" b="b"/>
            <a:pathLst>
              <a:path w="21526" h="5385" extrusionOk="0">
                <a:moveTo>
                  <a:pt x="11768" y="0"/>
                </a:moveTo>
                <a:cubicBezTo>
                  <a:pt x="10091" y="0"/>
                  <a:pt x="7878" y="1147"/>
                  <a:pt x="7060" y="4026"/>
                </a:cubicBezTo>
                <a:cubicBezTo>
                  <a:pt x="7060" y="4026"/>
                  <a:pt x="6999" y="2485"/>
                  <a:pt x="5415" y="2461"/>
                </a:cubicBezTo>
                <a:cubicBezTo>
                  <a:pt x="5405" y="2461"/>
                  <a:pt x="5395" y="2461"/>
                  <a:pt x="5385" y="2461"/>
                </a:cubicBezTo>
                <a:cubicBezTo>
                  <a:pt x="3824" y="2461"/>
                  <a:pt x="3235" y="3868"/>
                  <a:pt x="3375" y="4806"/>
                </a:cubicBezTo>
                <a:lnTo>
                  <a:pt x="0" y="5384"/>
                </a:lnTo>
                <a:lnTo>
                  <a:pt x="21526" y="5384"/>
                </a:lnTo>
                <a:lnTo>
                  <a:pt x="18724" y="5116"/>
                </a:lnTo>
                <a:cubicBezTo>
                  <a:pt x="18724" y="5116"/>
                  <a:pt x="19509" y="3575"/>
                  <a:pt x="18048" y="2832"/>
                </a:cubicBezTo>
                <a:cubicBezTo>
                  <a:pt x="17834" y="2725"/>
                  <a:pt x="17597" y="2679"/>
                  <a:pt x="17348" y="2679"/>
                </a:cubicBezTo>
                <a:cubicBezTo>
                  <a:pt x="15890" y="2679"/>
                  <a:pt x="14015" y="4252"/>
                  <a:pt x="14015" y="4252"/>
                </a:cubicBezTo>
                <a:cubicBezTo>
                  <a:pt x="14015" y="4252"/>
                  <a:pt x="14716" y="1699"/>
                  <a:pt x="13419" y="530"/>
                </a:cubicBezTo>
                <a:cubicBezTo>
                  <a:pt x="13043" y="190"/>
                  <a:pt x="12450" y="0"/>
                  <a:pt x="1176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860;p39"/>
          <p:cNvSpPr/>
          <p:nvPr/>
        </p:nvSpPr>
        <p:spPr>
          <a:xfrm>
            <a:off x="6855294" y="1150215"/>
            <a:ext cx="2475221" cy="619194"/>
          </a:xfrm>
          <a:custGeom>
            <a:avLst/>
            <a:gdLst/>
            <a:ahLst/>
            <a:cxnLst/>
            <a:rect l="l" t="t" r="r" b="b"/>
            <a:pathLst>
              <a:path w="21526" h="5385" extrusionOk="0">
                <a:moveTo>
                  <a:pt x="11768" y="0"/>
                </a:moveTo>
                <a:cubicBezTo>
                  <a:pt x="10091" y="0"/>
                  <a:pt x="7878" y="1147"/>
                  <a:pt x="7060" y="4026"/>
                </a:cubicBezTo>
                <a:cubicBezTo>
                  <a:pt x="7060" y="4026"/>
                  <a:pt x="6999" y="2485"/>
                  <a:pt x="5415" y="2461"/>
                </a:cubicBezTo>
                <a:cubicBezTo>
                  <a:pt x="5405" y="2461"/>
                  <a:pt x="5395" y="2461"/>
                  <a:pt x="5385" y="2461"/>
                </a:cubicBezTo>
                <a:cubicBezTo>
                  <a:pt x="3824" y="2461"/>
                  <a:pt x="3235" y="3868"/>
                  <a:pt x="3375" y="4806"/>
                </a:cubicBezTo>
                <a:lnTo>
                  <a:pt x="0" y="5384"/>
                </a:lnTo>
                <a:lnTo>
                  <a:pt x="21526" y="5384"/>
                </a:lnTo>
                <a:lnTo>
                  <a:pt x="18724" y="5116"/>
                </a:lnTo>
                <a:cubicBezTo>
                  <a:pt x="18724" y="5116"/>
                  <a:pt x="19509" y="3575"/>
                  <a:pt x="18048" y="2832"/>
                </a:cubicBezTo>
                <a:cubicBezTo>
                  <a:pt x="17834" y="2725"/>
                  <a:pt x="17597" y="2679"/>
                  <a:pt x="17348" y="2679"/>
                </a:cubicBezTo>
                <a:cubicBezTo>
                  <a:pt x="15890" y="2679"/>
                  <a:pt x="14015" y="4252"/>
                  <a:pt x="14015" y="4252"/>
                </a:cubicBezTo>
                <a:cubicBezTo>
                  <a:pt x="14015" y="4252"/>
                  <a:pt x="14716" y="1699"/>
                  <a:pt x="13419" y="530"/>
                </a:cubicBezTo>
                <a:cubicBezTo>
                  <a:pt x="13043" y="190"/>
                  <a:pt x="12450" y="0"/>
                  <a:pt x="1176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691520"/>
            <a:ext cx="1835696" cy="21622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down)">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54"/>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1157" name="Google Shape;1157;p51"/>
              <p:cNvSpPr txBox="1">
                <a:spLocks noGrp="1"/>
              </p:cNvSpPr>
              <p:nvPr>
                <p:ph type="subTitle" idx="1"/>
              </p:nvPr>
            </p:nvSpPr>
            <p:spPr>
              <a:xfrm flipH="1">
                <a:off x="4644008" y="3291830"/>
                <a:ext cx="4680520" cy="1134150"/>
              </a:xfrm>
              <a:prstGeom prst="rect">
                <a:avLst/>
              </a:prstGeom>
            </p:spPr>
            <p:txBody>
              <a:bodyPr spcFirstLastPara="1" wrap="square" lIns="91425" tIns="91425" rIns="91425" bIns="91425" anchor="ctr" anchorCtr="0">
                <a:noAutofit/>
              </a:bodyPr>
              <a:lstStyle/>
              <a:p>
                <a:pPr algn="l">
                  <a:lnSpc>
                    <a:spcPct val="150000"/>
                  </a:lnSpc>
                </a:pPr>
                <a:r>
                  <a:rPr lang="en-US" sz="2400" dirty="0" smtClean="0">
                    <a:solidFill>
                      <a:schemeClr val="tx1">
                        <a:lumMod val="50000"/>
                      </a:schemeClr>
                    </a:solidFill>
                    <a:latin typeface="Times New Roman" pitchFamily="18" charset="0"/>
                    <a:cs typeface="Times New Roman" pitchFamily="18" charset="0"/>
                  </a:rPr>
                  <a:t>+ </a:t>
                </a:r>
                <a:r>
                  <a:rPr lang="en-US" sz="2400" dirty="0" err="1">
                    <a:solidFill>
                      <a:schemeClr val="tx1">
                        <a:lumMod val="50000"/>
                      </a:schemeClr>
                    </a:solidFill>
                    <a:latin typeface="Times New Roman" pitchFamily="18" charset="0"/>
                    <a:cs typeface="Times New Roman" pitchFamily="18" charset="0"/>
                  </a:rPr>
                  <a:t>Có</a:t>
                </a:r>
                <a:r>
                  <a:rPr lang="en-US" sz="2400" dirty="0">
                    <a:solidFill>
                      <a:schemeClr val="tx1">
                        <a:lumMod val="50000"/>
                      </a:schemeClr>
                    </a:solidFill>
                    <a:latin typeface="Times New Roman" pitchFamily="18" charset="0"/>
                    <a:cs typeface="Times New Roman" pitchFamily="18" charset="0"/>
                  </a:rPr>
                  <a:t>: ƯCLN ( 288, 180)</a:t>
                </a:r>
                <a:r>
                  <a:rPr lang="en-US" sz="2400" b="1" dirty="0">
                    <a:solidFill>
                      <a:schemeClr val="tx1">
                        <a:lumMod val="50000"/>
                      </a:schemeClr>
                    </a:solidFill>
                    <a:latin typeface="Times New Roman" pitchFamily="18" charset="0"/>
                    <a:cs typeface="Times New Roman" pitchFamily="18" charset="0"/>
                  </a:rPr>
                  <a:t> = </a:t>
                </a:r>
                <a:r>
                  <a:rPr lang="en-US" sz="2400" dirty="0">
                    <a:solidFill>
                      <a:schemeClr val="tx1">
                        <a:lumMod val="50000"/>
                      </a:schemeClr>
                    </a:solidFill>
                    <a:latin typeface="Times New Roman" pitchFamily="18" charset="0"/>
                    <a:cs typeface="Times New Roman" pitchFamily="18" charset="0"/>
                  </a:rPr>
                  <a:t>15</a:t>
                </a:r>
                <a:endParaRPr lang="vi-VN" sz="2400" dirty="0">
                  <a:solidFill>
                    <a:schemeClr val="tx1">
                      <a:lumMod val="50000"/>
                    </a:schemeClr>
                  </a:solidFill>
                  <a:latin typeface="Times New Roman" pitchFamily="18" charset="0"/>
                  <a:cs typeface="Times New Roman" pitchFamily="18" charset="0"/>
                </a:endParaRPr>
              </a:p>
              <a:p>
                <a:pPr algn="l">
                  <a:lnSpc>
                    <a:spcPct val="150000"/>
                  </a:lnSpc>
                </a:pPr>
                <a:r>
                  <a:rPr lang="en-US" sz="2400" dirty="0">
                    <a:solidFill>
                      <a:schemeClr val="tx1">
                        <a:lumMod val="50000"/>
                      </a:schemeClr>
                    </a:solidFill>
                    <a:latin typeface="Times New Roman" pitchFamily="18" charset="0"/>
                    <a:cs typeface="Times New Roman" pitchFamily="18" charset="0"/>
                  </a:rPr>
                  <a:t> </a:t>
                </a:r>
                <a14:m>
                  <m:oMath xmlns:m="http://schemas.openxmlformats.org/officeDocument/2006/math">
                    <m:f>
                      <m:fPr>
                        <m:ctrlPr>
                          <a:rPr lang="vi-VN" sz="2400" i="1">
                            <a:solidFill>
                              <a:schemeClr val="tx1">
                                <a:lumMod val="50000"/>
                              </a:schemeClr>
                            </a:solidFill>
                          </a:rPr>
                        </m:ctrlPr>
                      </m:fPr>
                      <m:num>
                        <m:r>
                          <a:rPr lang="en-US" sz="2400" i="1">
                            <a:solidFill>
                              <a:schemeClr val="tx1">
                                <a:lumMod val="50000"/>
                              </a:schemeClr>
                            </a:solidFill>
                          </a:rPr>
                          <m:t>288</m:t>
                        </m:r>
                      </m:num>
                      <m:den>
                        <m:r>
                          <a:rPr lang="en-US" sz="2400" i="1">
                            <a:solidFill>
                              <a:schemeClr val="tx1">
                                <a:lumMod val="50000"/>
                              </a:schemeClr>
                            </a:solidFill>
                          </a:rPr>
                          <m:t>180</m:t>
                        </m:r>
                      </m:den>
                    </m:f>
                    <m:r>
                      <a:rPr lang="en-US" sz="2400" i="1">
                        <a:solidFill>
                          <a:schemeClr val="tx1">
                            <a:lumMod val="50000"/>
                          </a:schemeClr>
                        </a:solidFill>
                      </a:rPr>
                      <m:t>=</m:t>
                    </m:r>
                    <m:f>
                      <m:fPr>
                        <m:ctrlPr>
                          <a:rPr lang="vi-VN" sz="2400" i="1">
                            <a:solidFill>
                              <a:schemeClr val="tx1">
                                <a:lumMod val="50000"/>
                              </a:schemeClr>
                            </a:solidFill>
                          </a:rPr>
                        </m:ctrlPr>
                      </m:fPr>
                      <m:num>
                        <m:r>
                          <a:rPr lang="en-US" sz="2400" i="1">
                            <a:solidFill>
                              <a:schemeClr val="tx1">
                                <a:lumMod val="50000"/>
                              </a:schemeClr>
                            </a:solidFill>
                          </a:rPr>
                          <m:t>288  : 36</m:t>
                        </m:r>
                      </m:num>
                      <m:den>
                        <m:r>
                          <a:rPr lang="en-US" sz="2400" i="1">
                            <a:solidFill>
                              <a:schemeClr val="tx1">
                                <a:lumMod val="50000"/>
                              </a:schemeClr>
                            </a:solidFill>
                          </a:rPr>
                          <m:t>180  : 36</m:t>
                        </m:r>
                      </m:den>
                    </m:f>
                    <m:r>
                      <a:rPr lang="en-US" sz="2400" i="1">
                        <a:solidFill>
                          <a:schemeClr val="tx1">
                            <a:lumMod val="50000"/>
                          </a:schemeClr>
                        </a:solidFill>
                      </a:rPr>
                      <m:t>=</m:t>
                    </m:r>
                    <m:f>
                      <m:fPr>
                        <m:ctrlPr>
                          <a:rPr lang="vi-VN" sz="2400" i="1">
                            <a:solidFill>
                              <a:schemeClr val="tx1">
                                <a:lumMod val="50000"/>
                              </a:schemeClr>
                            </a:solidFill>
                          </a:rPr>
                        </m:ctrlPr>
                      </m:fPr>
                      <m:num>
                        <m:r>
                          <a:rPr lang="en-US" sz="2400" i="1">
                            <a:solidFill>
                              <a:schemeClr val="tx1">
                                <a:lumMod val="50000"/>
                              </a:schemeClr>
                            </a:solidFill>
                          </a:rPr>
                          <m:t>8</m:t>
                        </m:r>
                      </m:num>
                      <m:den>
                        <m:r>
                          <a:rPr lang="en-US" sz="2400" i="1">
                            <a:solidFill>
                              <a:schemeClr val="tx1">
                                <a:lumMod val="50000"/>
                              </a:schemeClr>
                            </a:solidFill>
                          </a:rPr>
                          <m:t>5</m:t>
                        </m:r>
                      </m:den>
                    </m:f>
                  </m:oMath>
                </a14:m>
                <a:endParaRPr lang="vi-VN" sz="2400" dirty="0">
                  <a:solidFill>
                    <a:schemeClr val="tx1">
                      <a:lumMod val="50000"/>
                    </a:schemeClr>
                  </a:solidFill>
                  <a:latin typeface="Times New Roman" pitchFamily="18" charset="0"/>
                  <a:cs typeface="Times New Roman" pitchFamily="18" charset="0"/>
                </a:endParaRPr>
              </a:p>
            </p:txBody>
          </p:sp>
        </mc:Choice>
        <mc:Fallback>
          <p:sp>
            <p:nvSpPr>
              <p:cNvPr id="1157" name="Google Shape;1157;p51"/>
              <p:cNvSpPr txBox="1">
                <a:spLocks noGrp="1" noRot="1" noChangeAspect="1" noMove="1" noResize="1" noEditPoints="1" noAdjustHandles="1" noChangeArrowheads="1" noChangeShapeType="1" noTextEdit="1"/>
              </p:cNvSpPr>
              <p:nvPr>
                <p:ph type="subTitle" idx="1"/>
              </p:nvPr>
            </p:nvSpPr>
            <p:spPr>
              <a:xfrm flipH="1">
                <a:off x="4644008" y="3291830"/>
                <a:ext cx="4680520" cy="1134150"/>
              </a:xfrm>
              <a:prstGeom prst="rect">
                <a:avLst/>
              </a:prstGeom>
              <a:blipFill rotWithShape="1">
                <a:blip r:embed="rId3"/>
                <a:stretch>
                  <a:fillRect t="-6452" b="-3763"/>
                </a:stretch>
              </a:blipFill>
            </p:spPr>
            <p:txBody>
              <a:bodyPr/>
              <a:lstStyle/>
              <a:p>
                <a:r>
                  <a:rPr lang="vi-VN">
                    <a:noFill/>
                  </a:rPr>
                  <a:t> </a:t>
                </a:r>
              </a:p>
            </p:txBody>
          </p:sp>
        </mc:Fallback>
      </mc:AlternateContent>
      <p:grpSp>
        <p:nvGrpSpPr>
          <p:cNvPr id="1158" name="Google Shape;1158;p51"/>
          <p:cNvGrpSpPr/>
          <p:nvPr/>
        </p:nvGrpSpPr>
        <p:grpSpPr>
          <a:xfrm>
            <a:off x="1475656" y="2580957"/>
            <a:ext cx="2592288" cy="2583081"/>
            <a:chOff x="1122550" y="1032950"/>
            <a:chExt cx="3141623" cy="3591194"/>
          </a:xfrm>
        </p:grpSpPr>
        <p:sp>
          <p:nvSpPr>
            <p:cNvPr id="1159" name="Google Shape;1159;p51"/>
            <p:cNvSpPr/>
            <p:nvPr/>
          </p:nvSpPr>
          <p:spPr>
            <a:xfrm flipH="1">
              <a:off x="1788952" y="4004950"/>
              <a:ext cx="2475221" cy="619194"/>
            </a:xfrm>
            <a:custGeom>
              <a:avLst/>
              <a:gdLst/>
              <a:ahLst/>
              <a:cxnLst/>
              <a:rect l="l" t="t" r="r" b="b"/>
              <a:pathLst>
                <a:path w="21526" h="5385" extrusionOk="0">
                  <a:moveTo>
                    <a:pt x="11768" y="0"/>
                  </a:moveTo>
                  <a:cubicBezTo>
                    <a:pt x="10091" y="0"/>
                    <a:pt x="7878" y="1147"/>
                    <a:pt x="7060" y="4026"/>
                  </a:cubicBezTo>
                  <a:cubicBezTo>
                    <a:pt x="7060" y="4026"/>
                    <a:pt x="6999" y="2485"/>
                    <a:pt x="5415" y="2461"/>
                  </a:cubicBezTo>
                  <a:cubicBezTo>
                    <a:pt x="5405" y="2461"/>
                    <a:pt x="5395" y="2461"/>
                    <a:pt x="5385" y="2461"/>
                  </a:cubicBezTo>
                  <a:cubicBezTo>
                    <a:pt x="3824" y="2461"/>
                    <a:pt x="3235" y="3868"/>
                    <a:pt x="3375" y="4806"/>
                  </a:cubicBezTo>
                  <a:lnTo>
                    <a:pt x="0" y="5384"/>
                  </a:lnTo>
                  <a:lnTo>
                    <a:pt x="21526" y="5384"/>
                  </a:lnTo>
                  <a:lnTo>
                    <a:pt x="18724" y="5116"/>
                  </a:lnTo>
                  <a:cubicBezTo>
                    <a:pt x="18724" y="5116"/>
                    <a:pt x="19509" y="3575"/>
                    <a:pt x="18048" y="2832"/>
                  </a:cubicBezTo>
                  <a:cubicBezTo>
                    <a:pt x="17834" y="2725"/>
                    <a:pt x="17597" y="2679"/>
                    <a:pt x="17348" y="2679"/>
                  </a:cubicBezTo>
                  <a:cubicBezTo>
                    <a:pt x="15890" y="2679"/>
                    <a:pt x="14015" y="4252"/>
                    <a:pt x="14015" y="4252"/>
                  </a:cubicBezTo>
                  <a:cubicBezTo>
                    <a:pt x="14015" y="4252"/>
                    <a:pt x="14716" y="1699"/>
                    <a:pt x="13419" y="530"/>
                  </a:cubicBezTo>
                  <a:cubicBezTo>
                    <a:pt x="13043" y="190"/>
                    <a:pt x="12450" y="0"/>
                    <a:pt x="1176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0" name="Google Shape;1160;p51"/>
            <p:cNvSpPr/>
            <p:nvPr/>
          </p:nvSpPr>
          <p:spPr>
            <a:xfrm flipH="1">
              <a:off x="1761552" y="1376325"/>
              <a:ext cx="2475221" cy="619194"/>
            </a:xfrm>
            <a:custGeom>
              <a:avLst/>
              <a:gdLst/>
              <a:ahLst/>
              <a:cxnLst/>
              <a:rect l="l" t="t" r="r" b="b"/>
              <a:pathLst>
                <a:path w="21526" h="5385" extrusionOk="0">
                  <a:moveTo>
                    <a:pt x="11768" y="0"/>
                  </a:moveTo>
                  <a:cubicBezTo>
                    <a:pt x="10091" y="0"/>
                    <a:pt x="7878" y="1147"/>
                    <a:pt x="7060" y="4026"/>
                  </a:cubicBezTo>
                  <a:cubicBezTo>
                    <a:pt x="7060" y="4026"/>
                    <a:pt x="6999" y="2485"/>
                    <a:pt x="5415" y="2461"/>
                  </a:cubicBezTo>
                  <a:cubicBezTo>
                    <a:pt x="5405" y="2461"/>
                    <a:pt x="5395" y="2461"/>
                    <a:pt x="5385" y="2461"/>
                  </a:cubicBezTo>
                  <a:cubicBezTo>
                    <a:pt x="3824" y="2461"/>
                    <a:pt x="3235" y="3868"/>
                    <a:pt x="3375" y="4806"/>
                  </a:cubicBezTo>
                  <a:lnTo>
                    <a:pt x="0" y="5384"/>
                  </a:lnTo>
                  <a:lnTo>
                    <a:pt x="21526" y="5384"/>
                  </a:lnTo>
                  <a:lnTo>
                    <a:pt x="18724" y="5116"/>
                  </a:lnTo>
                  <a:cubicBezTo>
                    <a:pt x="18724" y="5116"/>
                    <a:pt x="19509" y="3575"/>
                    <a:pt x="18048" y="2832"/>
                  </a:cubicBezTo>
                  <a:cubicBezTo>
                    <a:pt x="17834" y="2725"/>
                    <a:pt x="17597" y="2679"/>
                    <a:pt x="17348" y="2679"/>
                  </a:cubicBezTo>
                  <a:cubicBezTo>
                    <a:pt x="15890" y="2679"/>
                    <a:pt x="14015" y="4252"/>
                    <a:pt x="14015" y="4252"/>
                  </a:cubicBezTo>
                  <a:cubicBezTo>
                    <a:pt x="14015" y="4252"/>
                    <a:pt x="14716" y="1699"/>
                    <a:pt x="13419" y="530"/>
                  </a:cubicBezTo>
                  <a:cubicBezTo>
                    <a:pt x="13043" y="190"/>
                    <a:pt x="12450" y="0"/>
                    <a:pt x="1176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1" name="Google Shape;1161;p51"/>
            <p:cNvSpPr/>
            <p:nvPr/>
          </p:nvSpPr>
          <p:spPr>
            <a:xfrm>
              <a:off x="1791325" y="1968200"/>
              <a:ext cx="172375" cy="93025"/>
            </a:xfrm>
            <a:custGeom>
              <a:avLst/>
              <a:gdLst/>
              <a:ahLst/>
              <a:cxnLst/>
              <a:rect l="l" t="t" r="r" b="b"/>
              <a:pathLst>
                <a:path w="6895" h="3721" extrusionOk="0">
                  <a:moveTo>
                    <a:pt x="594" y="0"/>
                  </a:moveTo>
                  <a:lnTo>
                    <a:pt x="1" y="2602"/>
                  </a:lnTo>
                  <a:lnTo>
                    <a:pt x="6460" y="3721"/>
                  </a:lnTo>
                  <a:lnTo>
                    <a:pt x="6894" y="1370"/>
                  </a:lnTo>
                  <a:lnTo>
                    <a:pt x="594"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2" name="Google Shape;1162;p51"/>
            <p:cNvSpPr/>
            <p:nvPr/>
          </p:nvSpPr>
          <p:spPr>
            <a:xfrm>
              <a:off x="1482050" y="1043400"/>
              <a:ext cx="951850" cy="960500"/>
            </a:xfrm>
            <a:custGeom>
              <a:avLst/>
              <a:gdLst/>
              <a:ahLst/>
              <a:cxnLst/>
              <a:rect l="l" t="t" r="r" b="b"/>
              <a:pathLst>
                <a:path w="38074" h="38420" extrusionOk="0">
                  <a:moveTo>
                    <a:pt x="20420" y="0"/>
                  </a:moveTo>
                  <a:cubicBezTo>
                    <a:pt x="13407" y="0"/>
                    <a:pt x="7613" y="4158"/>
                    <a:pt x="5250" y="11748"/>
                  </a:cubicBezTo>
                  <a:cubicBezTo>
                    <a:pt x="4155" y="15240"/>
                    <a:pt x="3721" y="18184"/>
                    <a:pt x="4018" y="21859"/>
                  </a:cubicBezTo>
                  <a:lnTo>
                    <a:pt x="3858" y="21722"/>
                  </a:lnTo>
                  <a:cubicBezTo>
                    <a:pt x="3424" y="21106"/>
                    <a:pt x="2854" y="21060"/>
                    <a:pt x="2854" y="21060"/>
                  </a:cubicBezTo>
                  <a:cubicBezTo>
                    <a:pt x="2854" y="21060"/>
                    <a:pt x="2713" y="21036"/>
                    <a:pt x="2495" y="21036"/>
                  </a:cubicBezTo>
                  <a:cubicBezTo>
                    <a:pt x="1777" y="21036"/>
                    <a:pt x="220" y="21304"/>
                    <a:pt x="115" y="23617"/>
                  </a:cubicBezTo>
                  <a:cubicBezTo>
                    <a:pt x="0" y="26653"/>
                    <a:pt x="2694" y="28273"/>
                    <a:pt x="2694" y="28273"/>
                  </a:cubicBezTo>
                  <a:lnTo>
                    <a:pt x="2762" y="28296"/>
                  </a:lnTo>
                  <a:cubicBezTo>
                    <a:pt x="2762" y="30190"/>
                    <a:pt x="4383" y="33432"/>
                    <a:pt x="13171" y="37106"/>
                  </a:cubicBezTo>
                  <a:cubicBezTo>
                    <a:pt x="13171" y="37106"/>
                    <a:pt x="14837" y="37791"/>
                    <a:pt x="16070" y="38042"/>
                  </a:cubicBezTo>
                  <a:cubicBezTo>
                    <a:pt x="17302" y="38316"/>
                    <a:pt x="19082" y="38385"/>
                    <a:pt x="19082" y="38385"/>
                  </a:cubicBezTo>
                  <a:cubicBezTo>
                    <a:pt x="19730" y="38408"/>
                    <a:pt x="20347" y="38419"/>
                    <a:pt x="20933" y="38419"/>
                  </a:cubicBezTo>
                  <a:cubicBezTo>
                    <a:pt x="28973" y="38419"/>
                    <a:pt x="31462" y="36328"/>
                    <a:pt x="32207" y="34733"/>
                  </a:cubicBezTo>
                  <a:lnTo>
                    <a:pt x="32298" y="34733"/>
                  </a:lnTo>
                  <a:cubicBezTo>
                    <a:pt x="32298" y="34733"/>
                    <a:pt x="35425" y="34390"/>
                    <a:pt x="36567" y="31583"/>
                  </a:cubicBezTo>
                  <a:cubicBezTo>
                    <a:pt x="37708" y="28775"/>
                    <a:pt x="35129" y="28113"/>
                    <a:pt x="35129" y="28113"/>
                  </a:cubicBezTo>
                  <a:cubicBezTo>
                    <a:pt x="35129" y="28113"/>
                    <a:pt x="34990" y="28059"/>
                    <a:pt x="34768" y="28059"/>
                  </a:cubicBezTo>
                  <a:cubicBezTo>
                    <a:pt x="34558" y="28059"/>
                    <a:pt x="34275" y="28107"/>
                    <a:pt x="33965" y="28296"/>
                  </a:cubicBezTo>
                  <a:lnTo>
                    <a:pt x="33759" y="28342"/>
                  </a:lnTo>
                  <a:cubicBezTo>
                    <a:pt x="35562" y="25146"/>
                    <a:pt x="36407" y="22293"/>
                    <a:pt x="36863" y="18664"/>
                  </a:cubicBezTo>
                  <a:cubicBezTo>
                    <a:pt x="38073" y="9374"/>
                    <a:pt x="32915" y="2412"/>
                    <a:pt x="24287" y="403"/>
                  </a:cubicBezTo>
                  <a:cubicBezTo>
                    <a:pt x="22967" y="133"/>
                    <a:pt x="21674" y="0"/>
                    <a:pt x="2042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3" name="Google Shape;1163;p51"/>
            <p:cNvSpPr/>
            <p:nvPr/>
          </p:nvSpPr>
          <p:spPr>
            <a:xfrm>
              <a:off x="1888900" y="1713375"/>
              <a:ext cx="98175" cy="44275"/>
            </a:xfrm>
            <a:custGeom>
              <a:avLst/>
              <a:gdLst/>
              <a:ahLst/>
              <a:cxnLst/>
              <a:rect l="l" t="t" r="r" b="b"/>
              <a:pathLst>
                <a:path w="3927" h="1771" extrusionOk="0">
                  <a:moveTo>
                    <a:pt x="1880" y="0"/>
                  </a:moveTo>
                  <a:cubicBezTo>
                    <a:pt x="1563" y="0"/>
                    <a:pt x="1266" y="85"/>
                    <a:pt x="982" y="219"/>
                  </a:cubicBezTo>
                  <a:cubicBezTo>
                    <a:pt x="617" y="378"/>
                    <a:pt x="275" y="607"/>
                    <a:pt x="1" y="903"/>
                  </a:cubicBezTo>
                  <a:cubicBezTo>
                    <a:pt x="366" y="744"/>
                    <a:pt x="731" y="607"/>
                    <a:pt x="1097" y="493"/>
                  </a:cubicBezTo>
                  <a:cubicBezTo>
                    <a:pt x="1345" y="415"/>
                    <a:pt x="1593" y="369"/>
                    <a:pt x="1834" y="369"/>
                  </a:cubicBezTo>
                  <a:cubicBezTo>
                    <a:pt x="1947" y="369"/>
                    <a:pt x="2060" y="379"/>
                    <a:pt x="2169" y="401"/>
                  </a:cubicBezTo>
                  <a:cubicBezTo>
                    <a:pt x="2489" y="470"/>
                    <a:pt x="2808" y="675"/>
                    <a:pt x="3105" y="926"/>
                  </a:cubicBezTo>
                  <a:cubicBezTo>
                    <a:pt x="3379" y="1177"/>
                    <a:pt x="3653" y="1451"/>
                    <a:pt x="3927" y="1771"/>
                  </a:cubicBezTo>
                  <a:cubicBezTo>
                    <a:pt x="3790" y="1383"/>
                    <a:pt x="3562" y="1018"/>
                    <a:pt x="3311" y="721"/>
                  </a:cubicBezTo>
                  <a:cubicBezTo>
                    <a:pt x="3037" y="401"/>
                    <a:pt x="2672" y="150"/>
                    <a:pt x="2238" y="36"/>
                  </a:cubicBezTo>
                  <a:cubicBezTo>
                    <a:pt x="2116" y="12"/>
                    <a:pt x="1996" y="0"/>
                    <a:pt x="188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4" name="Google Shape;1164;p51"/>
            <p:cNvSpPr/>
            <p:nvPr/>
          </p:nvSpPr>
          <p:spPr>
            <a:xfrm>
              <a:off x="1838125" y="1751350"/>
              <a:ext cx="192900" cy="77900"/>
            </a:xfrm>
            <a:custGeom>
              <a:avLst/>
              <a:gdLst/>
              <a:ahLst/>
              <a:cxnLst/>
              <a:rect l="l" t="t" r="r" b="b"/>
              <a:pathLst>
                <a:path w="7716" h="3116" extrusionOk="0">
                  <a:moveTo>
                    <a:pt x="0" y="1"/>
                  </a:moveTo>
                  <a:lnTo>
                    <a:pt x="0" y="1"/>
                  </a:lnTo>
                  <a:cubicBezTo>
                    <a:pt x="297" y="708"/>
                    <a:pt x="731" y="1370"/>
                    <a:pt x="1279" y="1918"/>
                  </a:cubicBezTo>
                  <a:cubicBezTo>
                    <a:pt x="1849" y="2489"/>
                    <a:pt x="2580" y="2877"/>
                    <a:pt x="3356" y="3037"/>
                  </a:cubicBezTo>
                  <a:cubicBezTo>
                    <a:pt x="3627" y="3091"/>
                    <a:pt x="3898" y="3116"/>
                    <a:pt x="4167" y="3116"/>
                  </a:cubicBezTo>
                  <a:cubicBezTo>
                    <a:pt x="4691" y="3116"/>
                    <a:pt x="5209" y="3020"/>
                    <a:pt x="5707" y="2854"/>
                  </a:cubicBezTo>
                  <a:cubicBezTo>
                    <a:pt x="6437" y="2626"/>
                    <a:pt x="7122" y="2238"/>
                    <a:pt x="7715" y="1758"/>
                  </a:cubicBezTo>
                  <a:lnTo>
                    <a:pt x="7715" y="1758"/>
                  </a:lnTo>
                  <a:cubicBezTo>
                    <a:pt x="7054" y="2123"/>
                    <a:pt x="6346" y="2397"/>
                    <a:pt x="5616" y="2580"/>
                  </a:cubicBezTo>
                  <a:cubicBezTo>
                    <a:pt x="5157" y="2680"/>
                    <a:pt x="4698" y="2745"/>
                    <a:pt x="4239" y="2745"/>
                  </a:cubicBezTo>
                  <a:cubicBezTo>
                    <a:pt x="3967" y="2745"/>
                    <a:pt x="3696" y="2722"/>
                    <a:pt x="3424" y="2671"/>
                  </a:cubicBezTo>
                  <a:cubicBezTo>
                    <a:pt x="2717" y="2512"/>
                    <a:pt x="2055" y="2192"/>
                    <a:pt x="1484" y="1713"/>
                  </a:cubicBezTo>
                  <a:cubicBezTo>
                    <a:pt x="914" y="1233"/>
                    <a:pt x="434" y="640"/>
                    <a:pt x="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5" name="Google Shape;1165;p51"/>
            <p:cNvSpPr/>
            <p:nvPr/>
          </p:nvSpPr>
          <p:spPr>
            <a:xfrm>
              <a:off x="1620150" y="1694300"/>
              <a:ext cx="166075" cy="160925"/>
            </a:xfrm>
            <a:custGeom>
              <a:avLst/>
              <a:gdLst/>
              <a:ahLst/>
              <a:cxnLst/>
              <a:rect l="l" t="t" r="r" b="b"/>
              <a:pathLst>
                <a:path w="6643" h="6437" extrusionOk="0">
                  <a:moveTo>
                    <a:pt x="3310" y="0"/>
                  </a:moveTo>
                  <a:cubicBezTo>
                    <a:pt x="1621" y="0"/>
                    <a:pt x="206" y="1301"/>
                    <a:pt x="114" y="3013"/>
                  </a:cubicBezTo>
                  <a:cubicBezTo>
                    <a:pt x="0" y="4794"/>
                    <a:pt x="1347" y="6323"/>
                    <a:pt x="3127" y="6414"/>
                  </a:cubicBezTo>
                  <a:cubicBezTo>
                    <a:pt x="3196" y="6437"/>
                    <a:pt x="3264" y="6437"/>
                    <a:pt x="3333" y="6437"/>
                  </a:cubicBezTo>
                  <a:cubicBezTo>
                    <a:pt x="5022" y="6437"/>
                    <a:pt x="6437" y="5113"/>
                    <a:pt x="6528" y="3401"/>
                  </a:cubicBezTo>
                  <a:cubicBezTo>
                    <a:pt x="6642" y="1621"/>
                    <a:pt x="5296" y="114"/>
                    <a:pt x="351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6" name="Google Shape;1166;p51"/>
            <p:cNvSpPr/>
            <p:nvPr/>
          </p:nvSpPr>
          <p:spPr>
            <a:xfrm>
              <a:off x="2062950" y="1790725"/>
              <a:ext cx="164375" cy="131275"/>
            </a:xfrm>
            <a:custGeom>
              <a:avLst/>
              <a:gdLst/>
              <a:ahLst/>
              <a:cxnLst/>
              <a:rect l="l" t="t" r="r" b="b"/>
              <a:pathLst>
                <a:path w="6575" h="5251" extrusionOk="0">
                  <a:moveTo>
                    <a:pt x="3265" y="1"/>
                  </a:moveTo>
                  <a:cubicBezTo>
                    <a:pt x="1576" y="1"/>
                    <a:pt x="160" y="1302"/>
                    <a:pt x="46" y="3014"/>
                  </a:cubicBezTo>
                  <a:cubicBezTo>
                    <a:pt x="1" y="3858"/>
                    <a:pt x="275" y="4634"/>
                    <a:pt x="777" y="5251"/>
                  </a:cubicBezTo>
                  <a:cubicBezTo>
                    <a:pt x="2603" y="4703"/>
                    <a:pt x="4474" y="4269"/>
                    <a:pt x="6392" y="3927"/>
                  </a:cubicBezTo>
                  <a:cubicBezTo>
                    <a:pt x="6437" y="3767"/>
                    <a:pt x="6460" y="3584"/>
                    <a:pt x="6483" y="3402"/>
                  </a:cubicBezTo>
                  <a:cubicBezTo>
                    <a:pt x="6574" y="1621"/>
                    <a:pt x="5228" y="115"/>
                    <a:pt x="344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7" name="Google Shape;1167;p51"/>
            <p:cNvSpPr/>
            <p:nvPr/>
          </p:nvSpPr>
          <p:spPr>
            <a:xfrm>
              <a:off x="1524275" y="1032950"/>
              <a:ext cx="926175" cy="719000"/>
            </a:xfrm>
            <a:custGeom>
              <a:avLst/>
              <a:gdLst/>
              <a:ahLst/>
              <a:cxnLst/>
              <a:rect l="l" t="t" r="r" b="b"/>
              <a:pathLst>
                <a:path w="37047" h="28760" extrusionOk="0">
                  <a:moveTo>
                    <a:pt x="20747" y="1"/>
                  </a:moveTo>
                  <a:cubicBezTo>
                    <a:pt x="19247" y="1"/>
                    <a:pt x="17840" y="228"/>
                    <a:pt x="17667" y="228"/>
                  </a:cubicBezTo>
                  <a:cubicBezTo>
                    <a:pt x="17655" y="229"/>
                    <a:pt x="17636" y="230"/>
                    <a:pt x="17611" y="230"/>
                  </a:cubicBezTo>
                  <a:cubicBezTo>
                    <a:pt x="17384" y="230"/>
                    <a:pt x="16663" y="190"/>
                    <a:pt x="15801" y="190"/>
                  </a:cubicBezTo>
                  <a:cubicBezTo>
                    <a:pt x="14701" y="190"/>
                    <a:pt x="13373" y="254"/>
                    <a:pt x="12554" y="548"/>
                  </a:cubicBezTo>
                  <a:cubicBezTo>
                    <a:pt x="11025" y="1118"/>
                    <a:pt x="10226" y="2465"/>
                    <a:pt x="9701" y="2762"/>
                  </a:cubicBezTo>
                  <a:cubicBezTo>
                    <a:pt x="9176" y="3058"/>
                    <a:pt x="5410" y="5432"/>
                    <a:pt x="4109" y="7372"/>
                  </a:cubicBezTo>
                  <a:cubicBezTo>
                    <a:pt x="2785" y="9335"/>
                    <a:pt x="2740" y="12850"/>
                    <a:pt x="2557" y="13878"/>
                  </a:cubicBezTo>
                  <a:cubicBezTo>
                    <a:pt x="2374" y="14882"/>
                    <a:pt x="1" y="19493"/>
                    <a:pt x="2329" y="22277"/>
                  </a:cubicBezTo>
                  <a:cubicBezTo>
                    <a:pt x="2329" y="22277"/>
                    <a:pt x="2489" y="18420"/>
                    <a:pt x="4132" y="16502"/>
                  </a:cubicBezTo>
                  <a:cubicBezTo>
                    <a:pt x="5798" y="14585"/>
                    <a:pt x="5798" y="12188"/>
                    <a:pt x="6232" y="11367"/>
                  </a:cubicBezTo>
                  <a:cubicBezTo>
                    <a:pt x="6666" y="10568"/>
                    <a:pt x="9222" y="11047"/>
                    <a:pt x="11139" y="8810"/>
                  </a:cubicBezTo>
                  <a:cubicBezTo>
                    <a:pt x="13057" y="6573"/>
                    <a:pt x="14540" y="6756"/>
                    <a:pt x="15271" y="6665"/>
                  </a:cubicBezTo>
                  <a:cubicBezTo>
                    <a:pt x="15295" y="6661"/>
                    <a:pt x="15320" y="6659"/>
                    <a:pt x="15347" y="6659"/>
                  </a:cubicBezTo>
                  <a:cubicBezTo>
                    <a:pt x="16091" y="6659"/>
                    <a:pt x="17710" y="8173"/>
                    <a:pt x="20840" y="8856"/>
                  </a:cubicBezTo>
                  <a:cubicBezTo>
                    <a:pt x="21963" y="9101"/>
                    <a:pt x="22955" y="9168"/>
                    <a:pt x="23796" y="9168"/>
                  </a:cubicBezTo>
                  <a:cubicBezTo>
                    <a:pt x="24811" y="9168"/>
                    <a:pt x="25606" y="9071"/>
                    <a:pt x="26149" y="9071"/>
                  </a:cubicBezTo>
                  <a:cubicBezTo>
                    <a:pt x="26455" y="9071"/>
                    <a:pt x="26681" y="9102"/>
                    <a:pt x="26820" y="9198"/>
                  </a:cubicBezTo>
                  <a:cubicBezTo>
                    <a:pt x="27437" y="9586"/>
                    <a:pt x="28875" y="10020"/>
                    <a:pt x="29673" y="12850"/>
                  </a:cubicBezTo>
                  <a:cubicBezTo>
                    <a:pt x="30495" y="15704"/>
                    <a:pt x="33006" y="16320"/>
                    <a:pt x="33074" y="17233"/>
                  </a:cubicBezTo>
                  <a:cubicBezTo>
                    <a:pt x="33120" y="18146"/>
                    <a:pt x="32139" y="20337"/>
                    <a:pt x="32823" y="22779"/>
                  </a:cubicBezTo>
                  <a:cubicBezTo>
                    <a:pt x="33531" y="25222"/>
                    <a:pt x="32070" y="28760"/>
                    <a:pt x="32070" y="28760"/>
                  </a:cubicBezTo>
                  <a:cubicBezTo>
                    <a:pt x="35357" y="27207"/>
                    <a:pt x="35106" y="22026"/>
                    <a:pt x="35380" y="21045"/>
                  </a:cubicBezTo>
                  <a:cubicBezTo>
                    <a:pt x="35631" y="20040"/>
                    <a:pt x="37046" y="16822"/>
                    <a:pt x="36681" y="14494"/>
                  </a:cubicBezTo>
                  <a:cubicBezTo>
                    <a:pt x="36316" y="12166"/>
                    <a:pt x="33850" y="8445"/>
                    <a:pt x="33508" y="7966"/>
                  </a:cubicBezTo>
                  <a:cubicBezTo>
                    <a:pt x="33143" y="7464"/>
                    <a:pt x="33006" y="5934"/>
                    <a:pt x="31842" y="4770"/>
                  </a:cubicBezTo>
                  <a:cubicBezTo>
                    <a:pt x="30678" y="3629"/>
                    <a:pt x="27574" y="2488"/>
                    <a:pt x="27322" y="2351"/>
                  </a:cubicBezTo>
                  <a:cubicBezTo>
                    <a:pt x="27094" y="2237"/>
                    <a:pt x="24698" y="616"/>
                    <a:pt x="22735" y="182"/>
                  </a:cubicBezTo>
                  <a:cubicBezTo>
                    <a:pt x="22123" y="47"/>
                    <a:pt x="21425" y="1"/>
                    <a:pt x="2074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8" name="Google Shape;1168;p51"/>
            <p:cNvSpPr/>
            <p:nvPr/>
          </p:nvSpPr>
          <p:spPr>
            <a:xfrm>
              <a:off x="1411850" y="2005275"/>
              <a:ext cx="622600" cy="857100"/>
            </a:xfrm>
            <a:custGeom>
              <a:avLst/>
              <a:gdLst/>
              <a:ahLst/>
              <a:cxnLst/>
              <a:rect l="l" t="t" r="r" b="b"/>
              <a:pathLst>
                <a:path w="24904" h="34284" extrusionOk="0">
                  <a:moveTo>
                    <a:pt x="12053" y="1"/>
                  </a:moveTo>
                  <a:lnTo>
                    <a:pt x="1" y="27117"/>
                  </a:lnTo>
                  <a:cubicBezTo>
                    <a:pt x="1" y="27117"/>
                    <a:pt x="9131" y="33737"/>
                    <a:pt x="11300" y="34216"/>
                  </a:cubicBezTo>
                  <a:cubicBezTo>
                    <a:pt x="11511" y="34263"/>
                    <a:pt x="11808" y="34284"/>
                    <a:pt x="12171" y="34284"/>
                  </a:cubicBezTo>
                  <a:cubicBezTo>
                    <a:pt x="15525" y="34284"/>
                    <a:pt x="24538" y="32481"/>
                    <a:pt x="24538" y="32481"/>
                  </a:cubicBezTo>
                  <a:lnTo>
                    <a:pt x="24903" y="2808"/>
                  </a:lnTo>
                  <a:lnTo>
                    <a:pt x="18467" y="1393"/>
                  </a:lnTo>
                  <a:lnTo>
                    <a:pt x="12053"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9" name="Google Shape;1169;p51"/>
            <p:cNvSpPr/>
            <p:nvPr/>
          </p:nvSpPr>
          <p:spPr>
            <a:xfrm>
              <a:off x="1403300" y="2005275"/>
              <a:ext cx="630575" cy="879250"/>
            </a:xfrm>
            <a:custGeom>
              <a:avLst/>
              <a:gdLst/>
              <a:ahLst/>
              <a:cxnLst/>
              <a:rect l="l" t="t" r="r" b="b"/>
              <a:pathLst>
                <a:path w="25223" h="35170" extrusionOk="0">
                  <a:moveTo>
                    <a:pt x="12395" y="1"/>
                  </a:moveTo>
                  <a:lnTo>
                    <a:pt x="1" y="27163"/>
                  </a:lnTo>
                  <a:cubicBezTo>
                    <a:pt x="1" y="27163"/>
                    <a:pt x="3402" y="32915"/>
                    <a:pt x="11527" y="34695"/>
                  </a:cubicBezTo>
                  <a:cubicBezTo>
                    <a:pt x="13070" y="35032"/>
                    <a:pt x="14518" y="35169"/>
                    <a:pt x="15851" y="35169"/>
                  </a:cubicBezTo>
                  <a:cubicBezTo>
                    <a:pt x="21562" y="35169"/>
                    <a:pt x="25177" y="32664"/>
                    <a:pt x="25177" y="32664"/>
                  </a:cubicBezTo>
                  <a:lnTo>
                    <a:pt x="25223" y="2808"/>
                  </a:lnTo>
                  <a:cubicBezTo>
                    <a:pt x="25223" y="2808"/>
                    <a:pt x="23401" y="2097"/>
                    <a:pt x="22164" y="2097"/>
                  </a:cubicBezTo>
                  <a:cubicBezTo>
                    <a:pt x="22110" y="2097"/>
                    <a:pt x="22056" y="2098"/>
                    <a:pt x="22004" y="2101"/>
                  </a:cubicBezTo>
                  <a:lnTo>
                    <a:pt x="18010" y="5091"/>
                  </a:lnTo>
                  <a:lnTo>
                    <a:pt x="15613" y="709"/>
                  </a:lnTo>
                  <a:cubicBezTo>
                    <a:pt x="14540" y="138"/>
                    <a:pt x="12395" y="1"/>
                    <a:pt x="123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0" name="Google Shape;1170;p51"/>
            <p:cNvSpPr/>
            <p:nvPr/>
          </p:nvSpPr>
          <p:spPr>
            <a:xfrm>
              <a:off x="1713725" y="2005275"/>
              <a:ext cx="89050" cy="66800"/>
            </a:xfrm>
            <a:custGeom>
              <a:avLst/>
              <a:gdLst/>
              <a:ahLst/>
              <a:cxnLst/>
              <a:rect l="l" t="t" r="r" b="b"/>
              <a:pathLst>
                <a:path w="3562" h="2672" extrusionOk="0">
                  <a:moveTo>
                    <a:pt x="1" y="1"/>
                  </a:moveTo>
                  <a:lnTo>
                    <a:pt x="1" y="1"/>
                  </a:lnTo>
                  <a:cubicBezTo>
                    <a:pt x="663" y="366"/>
                    <a:pt x="1051" y="1302"/>
                    <a:pt x="1279" y="2375"/>
                  </a:cubicBezTo>
                  <a:cubicBezTo>
                    <a:pt x="1347" y="2466"/>
                    <a:pt x="1393" y="2557"/>
                    <a:pt x="1416" y="2672"/>
                  </a:cubicBezTo>
                  <a:cubicBezTo>
                    <a:pt x="2123" y="2215"/>
                    <a:pt x="2831" y="1781"/>
                    <a:pt x="3561" y="1371"/>
                  </a:cubicBezTo>
                  <a:lnTo>
                    <a:pt x="3196" y="709"/>
                  </a:lnTo>
                  <a:cubicBezTo>
                    <a:pt x="2192" y="184"/>
                    <a:pt x="229" y="24"/>
                    <a:pt x="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1" name="Google Shape;1171;p51"/>
            <p:cNvSpPr/>
            <p:nvPr/>
          </p:nvSpPr>
          <p:spPr>
            <a:xfrm>
              <a:off x="1745675" y="2064625"/>
              <a:ext cx="3450" cy="8025"/>
            </a:xfrm>
            <a:custGeom>
              <a:avLst/>
              <a:gdLst/>
              <a:ahLst/>
              <a:cxnLst/>
              <a:rect l="l" t="t" r="r" b="b"/>
              <a:pathLst>
                <a:path w="138" h="321" extrusionOk="0">
                  <a:moveTo>
                    <a:pt x="1" y="1"/>
                  </a:moveTo>
                  <a:lnTo>
                    <a:pt x="1" y="1"/>
                  </a:lnTo>
                  <a:cubicBezTo>
                    <a:pt x="24" y="115"/>
                    <a:pt x="46" y="229"/>
                    <a:pt x="69" y="320"/>
                  </a:cubicBezTo>
                  <a:cubicBezTo>
                    <a:pt x="92" y="320"/>
                    <a:pt x="115" y="298"/>
                    <a:pt x="138" y="298"/>
                  </a:cubicBezTo>
                  <a:cubicBezTo>
                    <a:pt x="115" y="183"/>
                    <a:pt x="69" y="92"/>
                    <a:pt x="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2" name="Google Shape;1172;p51"/>
            <p:cNvSpPr/>
            <p:nvPr/>
          </p:nvSpPr>
          <p:spPr>
            <a:xfrm>
              <a:off x="1122550" y="1868325"/>
              <a:ext cx="2670575" cy="2670600"/>
            </a:xfrm>
            <a:custGeom>
              <a:avLst/>
              <a:gdLst/>
              <a:ahLst/>
              <a:cxnLst/>
              <a:rect l="l" t="t" r="r" b="b"/>
              <a:pathLst>
                <a:path w="106823" h="106824" extrusionOk="0">
                  <a:moveTo>
                    <a:pt x="53412" y="1"/>
                  </a:moveTo>
                  <a:cubicBezTo>
                    <a:pt x="23921" y="1"/>
                    <a:pt x="1" y="23922"/>
                    <a:pt x="1" y="53412"/>
                  </a:cubicBezTo>
                  <a:cubicBezTo>
                    <a:pt x="1" y="82902"/>
                    <a:pt x="23921" y="106823"/>
                    <a:pt x="53412" y="106823"/>
                  </a:cubicBezTo>
                  <a:cubicBezTo>
                    <a:pt x="82902" y="106823"/>
                    <a:pt x="106823" y="82902"/>
                    <a:pt x="106823" y="53412"/>
                  </a:cubicBezTo>
                  <a:cubicBezTo>
                    <a:pt x="106823" y="23922"/>
                    <a:pt x="82902" y="1"/>
                    <a:pt x="5341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3" name="Google Shape;1173;p51"/>
            <p:cNvSpPr/>
            <p:nvPr/>
          </p:nvSpPr>
          <p:spPr>
            <a:xfrm>
              <a:off x="1320075" y="2278700"/>
              <a:ext cx="1367825" cy="2124700"/>
            </a:xfrm>
            <a:custGeom>
              <a:avLst/>
              <a:gdLst/>
              <a:ahLst/>
              <a:cxnLst/>
              <a:rect l="l" t="t" r="r" b="b"/>
              <a:pathLst>
                <a:path w="54713" h="84988" extrusionOk="0">
                  <a:moveTo>
                    <a:pt x="19438" y="1"/>
                  </a:moveTo>
                  <a:cubicBezTo>
                    <a:pt x="18781" y="1"/>
                    <a:pt x="18119" y="108"/>
                    <a:pt x="17507" y="317"/>
                  </a:cubicBezTo>
                  <a:cubicBezTo>
                    <a:pt x="15430" y="1024"/>
                    <a:pt x="13787" y="2577"/>
                    <a:pt x="12212" y="4106"/>
                  </a:cubicBezTo>
                  <a:cubicBezTo>
                    <a:pt x="11902" y="3735"/>
                    <a:pt x="11253" y="3571"/>
                    <a:pt x="10561" y="3571"/>
                  </a:cubicBezTo>
                  <a:cubicBezTo>
                    <a:pt x="9675" y="3571"/>
                    <a:pt x="8719" y="3840"/>
                    <a:pt x="8309" y="4288"/>
                  </a:cubicBezTo>
                  <a:cubicBezTo>
                    <a:pt x="7578" y="5110"/>
                    <a:pt x="7259" y="6229"/>
                    <a:pt x="6620" y="7119"/>
                  </a:cubicBezTo>
                  <a:cubicBezTo>
                    <a:pt x="5433" y="8876"/>
                    <a:pt x="3173" y="9789"/>
                    <a:pt x="2351" y="11729"/>
                  </a:cubicBezTo>
                  <a:cubicBezTo>
                    <a:pt x="1393" y="13966"/>
                    <a:pt x="2739" y="16614"/>
                    <a:pt x="2123" y="18965"/>
                  </a:cubicBezTo>
                  <a:cubicBezTo>
                    <a:pt x="1849" y="19969"/>
                    <a:pt x="1233" y="20860"/>
                    <a:pt x="913" y="21864"/>
                  </a:cubicBezTo>
                  <a:cubicBezTo>
                    <a:pt x="0" y="24649"/>
                    <a:pt x="1484" y="27684"/>
                    <a:pt x="3493" y="29830"/>
                  </a:cubicBezTo>
                  <a:cubicBezTo>
                    <a:pt x="5501" y="31953"/>
                    <a:pt x="8058" y="33528"/>
                    <a:pt x="10021" y="35673"/>
                  </a:cubicBezTo>
                  <a:cubicBezTo>
                    <a:pt x="11482" y="37248"/>
                    <a:pt x="12668" y="39188"/>
                    <a:pt x="14586" y="40124"/>
                  </a:cubicBezTo>
                  <a:cubicBezTo>
                    <a:pt x="15864" y="40763"/>
                    <a:pt x="17302" y="40877"/>
                    <a:pt x="18626" y="41379"/>
                  </a:cubicBezTo>
                  <a:cubicBezTo>
                    <a:pt x="22027" y="42635"/>
                    <a:pt x="24355" y="46196"/>
                    <a:pt x="27916" y="46743"/>
                  </a:cubicBezTo>
                  <a:cubicBezTo>
                    <a:pt x="27048" y="48341"/>
                    <a:pt x="26158" y="50007"/>
                    <a:pt x="25839" y="51811"/>
                  </a:cubicBezTo>
                  <a:cubicBezTo>
                    <a:pt x="25496" y="53637"/>
                    <a:pt x="25839" y="55645"/>
                    <a:pt x="27117" y="56969"/>
                  </a:cubicBezTo>
                  <a:cubicBezTo>
                    <a:pt x="27870" y="57768"/>
                    <a:pt x="28920" y="58247"/>
                    <a:pt x="29650" y="59046"/>
                  </a:cubicBezTo>
                  <a:cubicBezTo>
                    <a:pt x="30563" y="60051"/>
                    <a:pt x="30883" y="61397"/>
                    <a:pt x="31476" y="62607"/>
                  </a:cubicBezTo>
                  <a:cubicBezTo>
                    <a:pt x="32914" y="65529"/>
                    <a:pt x="35836" y="67377"/>
                    <a:pt x="37868" y="69934"/>
                  </a:cubicBezTo>
                  <a:cubicBezTo>
                    <a:pt x="38895" y="71235"/>
                    <a:pt x="39671" y="72696"/>
                    <a:pt x="40310" y="74202"/>
                  </a:cubicBezTo>
                  <a:cubicBezTo>
                    <a:pt x="41520" y="76987"/>
                    <a:pt x="42273" y="79977"/>
                    <a:pt x="42501" y="83013"/>
                  </a:cubicBezTo>
                  <a:cubicBezTo>
                    <a:pt x="42547" y="83515"/>
                    <a:pt x="42592" y="84063"/>
                    <a:pt x="42912" y="84474"/>
                  </a:cubicBezTo>
                  <a:cubicBezTo>
                    <a:pt x="43188" y="84829"/>
                    <a:pt x="43624" y="84987"/>
                    <a:pt x="44075" y="84987"/>
                  </a:cubicBezTo>
                  <a:cubicBezTo>
                    <a:pt x="44406" y="84987"/>
                    <a:pt x="44745" y="84902"/>
                    <a:pt x="45035" y="84747"/>
                  </a:cubicBezTo>
                  <a:cubicBezTo>
                    <a:pt x="45719" y="84359"/>
                    <a:pt x="46199" y="83698"/>
                    <a:pt x="46655" y="83058"/>
                  </a:cubicBezTo>
                  <a:cubicBezTo>
                    <a:pt x="48847" y="79931"/>
                    <a:pt x="51106" y="76553"/>
                    <a:pt x="51129" y="72719"/>
                  </a:cubicBezTo>
                  <a:cubicBezTo>
                    <a:pt x="51129" y="71646"/>
                    <a:pt x="50924" y="70550"/>
                    <a:pt x="51015" y="69455"/>
                  </a:cubicBezTo>
                  <a:cubicBezTo>
                    <a:pt x="51129" y="67765"/>
                    <a:pt x="51859" y="66191"/>
                    <a:pt x="52430" y="64593"/>
                  </a:cubicBezTo>
                  <a:cubicBezTo>
                    <a:pt x="53115" y="62675"/>
                    <a:pt x="53594" y="60667"/>
                    <a:pt x="54051" y="58681"/>
                  </a:cubicBezTo>
                  <a:cubicBezTo>
                    <a:pt x="54393" y="57266"/>
                    <a:pt x="54713" y="55691"/>
                    <a:pt x="54005" y="54413"/>
                  </a:cubicBezTo>
                  <a:cubicBezTo>
                    <a:pt x="53024" y="52610"/>
                    <a:pt x="50650" y="52313"/>
                    <a:pt x="48732" y="51651"/>
                  </a:cubicBezTo>
                  <a:cubicBezTo>
                    <a:pt x="44281" y="50144"/>
                    <a:pt x="41291" y="46036"/>
                    <a:pt x="37274" y="43594"/>
                  </a:cubicBezTo>
                  <a:cubicBezTo>
                    <a:pt x="36866" y="43328"/>
                    <a:pt x="36384" y="43081"/>
                    <a:pt x="35895" y="43081"/>
                  </a:cubicBezTo>
                  <a:cubicBezTo>
                    <a:pt x="35837" y="43081"/>
                    <a:pt x="35780" y="43084"/>
                    <a:pt x="35722" y="43091"/>
                  </a:cubicBezTo>
                  <a:cubicBezTo>
                    <a:pt x="35311" y="43160"/>
                    <a:pt x="34969" y="43388"/>
                    <a:pt x="34581" y="43548"/>
                  </a:cubicBezTo>
                  <a:cubicBezTo>
                    <a:pt x="33873" y="43845"/>
                    <a:pt x="33074" y="43867"/>
                    <a:pt x="32321" y="43890"/>
                  </a:cubicBezTo>
                  <a:cubicBezTo>
                    <a:pt x="32034" y="43897"/>
                    <a:pt x="31741" y="43901"/>
                    <a:pt x="31446" y="43901"/>
                  </a:cubicBezTo>
                  <a:cubicBezTo>
                    <a:pt x="28531" y="43901"/>
                    <a:pt x="25339" y="43512"/>
                    <a:pt x="23784" y="41128"/>
                  </a:cubicBezTo>
                  <a:cubicBezTo>
                    <a:pt x="23488" y="40672"/>
                    <a:pt x="23259" y="40147"/>
                    <a:pt x="23328" y="39599"/>
                  </a:cubicBezTo>
                  <a:cubicBezTo>
                    <a:pt x="23396" y="38869"/>
                    <a:pt x="23990" y="38184"/>
                    <a:pt x="23807" y="37476"/>
                  </a:cubicBezTo>
                  <a:cubicBezTo>
                    <a:pt x="23374" y="35673"/>
                    <a:pt x="19767" y="37180"/>
                    <a:pt x="19014" y="35468"/>
                  </a:cubicBezTo>
                  <a:cubicBezTo>
                    <a:pt x="19151" y="33482"/>
                    <a:pt x="21616" y="32637"/>
                    <a:pt x="23625" y="32546"/>
                  </a:cubicBezTo>
                  <a:cubicBezTo>
                    <a:pt x="25610" y="32478"/>
                    <a:pt x="27984" y="32455"/>
                    <a:pt x="29103" y="30811"/>
                  </a:cubicBezTo>
                  <a:cubicBezTo>
                    <a:pt x="29833" y="29716"/>
                    <a:pt x="29742" y="28209"/>
                    <a:pt x="30449" y="27091"/>
                  </a:cubicBezTo>
                  <a:cubicBezTo>
                    <a:pt x="31317" y="25767"/>
                    <a:pt x="33051" y="25402"/>
                    <a:pt x="34444" y="24649"/>
                  </a:cubicBezTo>
                  <a:cubicBezTo>
                    <a:pt x="36909" y="23325"/>
                    <a:pt x="38393" y="20768"/>
                    <a:pt x="40219" y="18646"/>
                  </a:cubicBezTo>
                  <a:cubicBezTo>
                    <a:pt x="41017" y="17710"/>
                    <a:pt x="41885" y="16842"/>
                    <a:pt x="42752" y="15975"/>
                  </a:cubicBezTo>
                  <a:cubicBezTo>
                    <a:pt x="43939" y="13647"/>
                    <a:pt x="43163" y="10497"/>
                    <a:pt x="41017" y="9013"/>
                  </a:cubicBezTo>
                  <a:cubicBezTo>
                    <a:pt x="40629" y="8717"/>
                    <a:pt x="40150" y="8488"/>
                    <a:pt x="39648" y="8488"/>
                  </a:cubicBezTo>
                  <a:cubicBezTo>
                    <a:pt x="38826" y="8511"/>
                    <a:pt x="38164" y="9196"/>
                    <a:pt x="37388" y="9470"/>
                  </a:cubicBezTo>
                  <a:cubicBezTo>
                    <a:pt x="37131" y="9565"/>
                    <a:pt x="36865" y="9609"/>
                    <a:pt x="36599" y="9609"/>
                  </a:cubicBezTo>
                  <a:cubicBezTo>
                    <a:pt x="35523" y="9609"/>
                    <a:pt x="34445" y="8888"/>
                    <a:pt x="33896" y="7918"/>
                  </a:cubicBezTo>
                  <a:cubicBezTo>
                    <a:pt x="33234" y="6708"/>
                    <a:pt x="33234" y="6343"/>
                    <a:pt x="32093" y="5293"/>
                  </a:cubicBezTo>
                  <a:cubicBezTo>
                    <a:pt x="31563" y="4806"/>
                    <a:pt x="31044" y="4663"/>
                    <a:pt x="30471" y="4663"/>
                  </a:cubicBezTo>
                  <a:cubicBezTo>
                    <a:pt x="29808" y="4663"/>
                    <a:pt x="29073" y="4854"/>
                    <a:pt x="28167" y="4928"/>
                  </a:cubicBezTo>
                  <a:cubicBezTo>
                    <a:pt x="27754" y="4966"/>
                    <a:pt x="27365" y="4994"/>
                    <a:pt x="27000" y="4994"/>
                  </a:cubicBezTo>
                  <a:cubicBezTo>
                    <a:pt x="25850" y="4994"/>
                    <a:pt x="24934" y="4718"/>
                    <a:pt x="24241" y="3627"/>
                  </a:cubicBezTo>
                  <a:cubicBezTo>
                    <a:pt x="23898" y="3102"/>
                    <a:pt x="23716" y="2485"/>
                    <a:pt x="23374" y="1937"/>
                  </a:cubicBezTo>
                  <a:cubicBezTo>
                    <a:pt x="22568" y="617"/>
                    <a:pt x="21014" y="1"/>
                    <a:pt x="1943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4" name="Google Shape;1174;p51"/>
            <p:cNvSpPr/>
            <p:nvPr/>
          </p:nvSpPr>
          <p:spPr>
            <a:xfrm>
              <a:off x="2229925" y="2096375"/>
              <a:ext cx="560950" cy="409400"/>
            </a:xfrm>
            <a:custGeom>
              <a:avLst/>
              <a:gdLst/>
              <a:ahLst/>
              <a:cxnLst/>
              <a:rect l="l" t="t" r="r" b="b"/>
              <a:pathLst>
                <a:path w="22438" h="16376" extrusionOk="0">
                  <a:moveTo>
                    <a:pt x="5255" y="0"/>
                  </a:moveTo>
                  <a:cubicBezTo>
                    <a:pt x="4518" y="0"/>
                    <a:pt x="3779" y="51"/>
                    <a:pt x="3082" y="283"/>
                  </a:cubicBezTo>
                  <a:cubicBezTo>
                    <a:pt x="2215" y="602"/>
                    <a:pt x="1256" y="3273"/>
                    <a:pt x="1096" y="4186"/>
                  </a:cubicBezTo>
                  <a:cubicBezTo>
                    <a:pt x="434" y="5670"/>
                    <a:pt x="1" y="7336"/>
                    <a:pt x="274" y="8934"/>
                  </a:cubicBezTo>
                  <a:cubicBezTo>
                    <a:pt x="548" y="10554"/>
                    <a:pt x="1644" y="12084"/>
                    <a:pt x="3196" y="12563"/>
                  </a:cubicBezTo>
                  <a:cubicBezTo>
                    <a:pt x="3881" y="12791"/>
                    <a:pt x="4611" y="12791"/>
                    <a:pt x="5273" y="13088"/>
                  </a:cubicBezTo>
                  <a:cubicBezTo>
                    <a:pt x="6871" y="13818"/>
                    <a:pt x="7579" y="16124"/>
                    <a:pt x="9336" y="16352"/>
                  </a:cubicBezTo>
                  <a:cubicBezTo>
                    <a:pt x="9440" y="16368"/>
                    <a:pt x="9544" y="16376"/>
                    <a:pt x="9650" y="16376"/>
                  </a:cubicBezTo>
                  <a:cubicBezTo>
                    <a:pt x="9986" y="16376"/>
                    <a:pt x="10330" y="16302"/>
                    <a:pt x="10660" y="16215"/>
                  </a:cubicBezTo>
                  <a:cubicBezTo>
                    <a:pt x="14951" y="15211"/>
                    <a:pt x="18923" y="12951"/>
                    <a:pt x="21981" y="9778"/>
                  </a:cubicBezTo>
                  <a:cubicBezTo>
                    <a:pt x="22164" y="9596"/>
                    <a:pt x="22324" y="9413"/>
                    <a:pt x="22392" y="9162"/>
                  </a:cubicBezTo>
                  <a:cubicBezTo>
                    <a:pt x="22438" y="8957"/>
                    <a:pt x="22392" y="8751"/>
                    <a:pt x="22347" y="8546"/>
                  </a:cubicBezTo>
                  <a:cubicBezTo>
                    <a:pt x="21593" y="5693"/>
                    <a:pt x="19014" y="3752"/>
                    <a:pt x="16617" y="2040"/>
                  </a:cubicBezTo>
                  <a:cubicBezTo>
                    <a:pt x="15773" y="1424"/>
                    <a:pt x="14928" y="831"/>
                    <a:pt x="13947" y="488"/>
                  </a:cubicBezTo>
                  <a:cubicBezTo>
                    <a:pt x="12874" y="123"/>
                    <a:pt x="11687" y="100"/>
                    <a:pt x="10546" y="78"/>
                  </a:cubicBezTo>
                  <a:cubicBezTo>
                    <a:pt x="8994" y="55"/>
                    <a:pt x="7419" y="32"/>
                    <a:pt x="5867" y="9"/>
                  </a:cubicBezTo>
                  <a:cubicBezTo>
                    <a:pt x="5663" y="4"/>
                    <a:pt x="5459" y="0"/>
                    <a:pt x="525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5" name="Google Shape;1175;p51"/>
            <p:cNvSpPr/>
            <p:nvPr/>
          </p:nvSpPr>
          <p:spPr>
            <a:xfrm>
              <a:off x="2960650" y="2577075"/>
              <a:ext cx="620300" cy="946950"/>
            </a:xfrm>
            <a:custGeom>
              <a:avLst/>
              <a:gdLst/>
              <a:ahLst/>
              <a:cxnLst/>
              <a:rect l="l" t="t" r="r" b="b"/>
              <a:pathLst>
                <a:path w="24812" h="37878" extrusionOk="0">
                  <a:moveTo>
                    <a:pt x="9153" y="1"/>
                  </a:moveTo>
                  <a:cubicBezTo>
                    <a:pt x="8590" y="1"/>
                    <a:pt x="8019" y="101"/>
                    <a:pt x="7464" y="314"/>
                  </a:cubicBezTo>
                  <a:lnTo>
                    <a:pt x="3675" y="1752"/>
                  </a:lnTo>
                  <a:cubicBezTo>
                    <a:pt x="1233" y="2688"/>
                    <a:pt x="0" y="5450"/>
                    <a:pt x="936" y="7869"/>
                  </a:cubicBezTo>
                  <a:lnTo>
                    <a:pt x="11230" y="34826"/>
                  </a:lnTo>
                  <a:cubicBezTo>
                    <a:pt x="11953" y="36713"/>
                    <a:pt x="13754" y="37878"/>
                    <a:pt x="15661" y="37878"/>
                  </a:cubicBezTo>
                  <a:cubicBezTo>
                    <a:pt x="16222" y="37878"/>
                    <a:pt x="16792" y="37777"/>
                    <a:pt x="17347" y="37565"/>
                  </a:cubicBezTo>
                  <a:lnTo>
                    <a:pt x="21136" y="36104"/>
                  </a:lnTo>
                  <a:cubicBezTo>
                    <a:pt x="23579" y="35191"/>
                    <a:pt x="24811" y="32429"/>
                    <a:pt x="23875" y="29987"/>
                  </a:cubicBezTo>
                  <a:lnTo>
                    <a:pt x="13581" y="3053"/>
                  </a:lnTo>
                  <a:cubicBezTo>
                    <a:pt x="12876" y="1165"/>
                    <a:pt x="11066" y="1"/>
                    <a:pt x="915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6" name="Google Shape;1176;p51"/>
            <p:cNvSpPr/>
            <p:nvPr/>
          </p:nvSpPr>
          <p:spPr>
            <a:xfrm>
              <a:off x="3081050" y="2852475"/>
              <a:ext cx="379500" cy="395875"/>
            </a:xfrm>
            <a:custGeom>
              <a:avLst/>
              <a:gdLst/>
              <a:ahLst/>
              <a:cxnLst/>
              <a:rect l="l" t="t" r="r" b="b"/>
              <a:pathLst>
                <a:path w="15180" h="15835" extrusionOk="0">
                  <a:moveTo>
                    <a:pt x="9008" y="0"/>
                  </a:moveTo>
                  <a:cubicBezTo>
                    <a:pt x="8684" y="0"/>
                    <a:pt x="8355" y="60"/>
                    <a:pt x="8035" y="185"/>
                  </a:cubicBezTo>
                  <a:lnTo>
                    <a:pt x="2100" y="2445"/>
                  </a:lnTo>
                  <a:cubicBezTo>
                    <a:pt x="708" y="2970"/>
                    <a:pt x="0" y="4568"/>
                    <a:pt x="548" y="5960"/>
                  </a:cubicBezTo>
                  <a:lnTo>
                    <a:pt x="3630" y="14086"/>
                  </a:lnTo>
                  <a:cubicBezTo>
                    <a:pt x="4055" y="15166"/>
                    <a:pt x="5098" y="15834"/>
                    <a:pt x="6195" y="15834"/>
                  </a:cubicBezTo>
                  <a:cubicBezTo>
                    <a:pt x="6511" y="15834"/>
                    <a:pt x="6833" y="15779"/>
                    <a:pt x="7145" y="15661"/>
                  </a:cubicBezTo>
                  <a:lnTo>
                    <a:pt x="13079" y="13401"/>
                  </a:lnTo>
                  <a:cubicBezTo>
                    <a:pt x="14472" y="12854"/>
                    <a:pt x="15179" y="11279"/>
                    <a:pt x="14654" y="9886"/>
                  </a:cubicBezTo>
                  <a:lnTo>
                    <a:pt x="11550" y="1760"/>
                  </a:lnTo>
                  <a:cubicBezTo>
                    <a:pt x="11128" y="670"/>
                    <a:pt x="10096" y="0"/>
                    <a:pt x="900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7" name="Google Shape;1177;p51"/>
            <p:cNvSpPr/>
            <p:nvPr/>
          </p:nvSpPr>
          <p:spPr>
            <a:xfrm>
              <a:off x="3245950" y="2792475"/>
              <a:ext cx="29125" cy="25975"/>
            </a:xfrm>
            <a:custGeom>
              <a:avLst/>
              <a:gdLst/>
              <a:ahLst/>
              <a:cxnLst/>
              <a:rect l="l" t="t" r="r" b="b"/>
              <a:pathLst>
                <a:path w="1165" h="1039" extrusionOk="0">
                  <a:moveTo>
                    <a:pt x="563" y="1"/>
                  </a:moveTo>
                  <a:cubicBezTo>
                    <a:pt x="506" y="1"/>
                    <a:pt x="447" y="10"/>
                    <a:pt x="389" y="29"/>
                  </a:cubicBezTo>
                  <a:cubicBezTo>
                    <a:pt x="138" y="143"/>
                    <a:pt x="1" y="440"/>
                    <a:pt x="92" y="714"/>
                  </a:cubicBezTo>
                  <a:cubicBezTo>
                    <a:pt x="182" y="912"/>
                    <a:pt x="386" y="1039"/>
                    <a:pt x="602" y="1039"/>
                  </a:cubicBezTo>
                  <a:cubicBezTo>
                    <a:pt x="660" y="1039"/>
                    <a:pt x="719" y="1030"/>
                    <a:pt x="777" y="1011"/>
                  </a:cubicBezTo>
                  <a:cubicBezTo>
                    <a:pt x="1028" y="896"/>
                    <a:pt x="1165" y="600"/>
                    <a:pt x="1074" y="326"/>
                  </a:cubicBezTo>
                  <a:cubicBezTo>
                    <a:pt x="984" y="128"/>
                    <a:pt x="780" y="1"/>
                    <a:pt x="56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8" name="Google Shape;1178;p51"/>
            <p:cNvSpPr/>
            <p:nvPr/>
          </p:nvSpPr>
          <p:spPr>
            <a:xfrm>
              <a:off x="3173475" y="2820375"/>
              <a:ext cx="29150" cy="25775"/>
            </a:xfrm>
            <a:custGeom>
              <a:avLst/>
              <a:gdLst/>
              <a:ahLst/>
              <a:cxnLst/>
              <a:rect l="l" t="t" r="r" b="b"/>
              <a:pathLst>
                <a:path w="1166" h="1031" extrusionOk="0">
                  <a:moveTo>
                    <a:pt x="577" y="1"/>
                  </a:moveTo>
                  <a:cubicBezTo>
                    <a:pt x="515" y="1"/>
                    <a:pt x="451" y="11"/>
                    <a:pt x="389" y="31"/>
                  </a:cubicBezTo>
                  <a:cubicBezTo>
                    <a:pt x="138" y="123"/>
                    <a:pt x="1" y="420"/>
                    <a:pt x="92" y="693"/>
                  </a:cubicBezTo>
                  <a:cubicBezTo>
                    <a:pt x="179" y="901"/>
                    <a:pt x="371" y="1031"/>
                    <a:pt x="568" y="1031"/>
                  </a:cubicBezTo>
                  <a:cubicBezTo>
                    <a:pt x="631" y="1031"/>
                    <a:pt x="694" y="1018"/>
                    <a:pt x="754" y="990"/>
                  </a:cubicBezTo>
                  <a:cubicBezTo>
                    <a:pt x="1028" y="899"/>
                    <a:pt x="1165" y="602"/>
                    <a:pt x="1051" y="328"/>
                  </a:cubicBezTo>
                  <a:cubicBezTo>
                    <a:pt x="980" y="117"/>
                    <a:pt x="788" y="1"/>
                    <a:pt x="57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9" name="Google Shape;1179;p51"/>
            <p:cNvSpPr/>
            <p:nvPr/>
          </p:nvSpPr>
          <p:spPr>
            <a:xfrm>
              <a:off x="3100450" y="2848100"/>
              <a:ext cx="29700" cy="25700"/>
            </a:xfrm>
            <a:custGeom>
              <a:avLst/>
              <a:gdLst/>
              <a:ahLst/>
              <a:cxnLst/>
              <a:rect l="l" t="t" r="r" b="b"/>
              <a:pathLst>
                <a:path w="1188" h="1028" extrusionOk="0">
                  <a:moveTo>
                    <a:pt x="610" y="1"/>
                  </a:moveTo>
                  <a:cubicBezTo>
                    <a:pt x="544" y="1"/>
                    <a:pt x="477" y="13"/>
                    <a:pt x="411" y="41"/>
                  </a:cubicBezTo>
                  <a:cubicBezTo>
                    <a:pt x="137" y="132"/>
                    <a:pt x="0" y="429"/>
                    <a:pt x="114" y="703"/>
                  </a:cubicBezTo>
                  <a:cubicBezTo>
                    <a:pt x="187" y="901"/>
                    <a:pt x="386" y="1028"/>
                    <a:pt x="602" y="1028"/>
                  </a:cubicBezTo>
                  <a:cubicBezTo>
                    <a:pt x="660" y="1028"/>
                    <a:pt x="719" y="1019"/>
                    <a:pt x="776" y="1000"/>
                  </a:cubicBezTo>
                  <a:cubicBezTo>
                    <a:pt x="1050" y="885"/>
                    <a:pt x="1187" y="589"/>
                    <a:pt x="1073" y="338"/>
                  </a:cubicBezTo>
                  <a:cubicBezTo>
                    <a:pt x="1004" y="130"/>
                    <a:pt x="816" y="1"/>
                    <a:pt x="61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0" name="Google Shape;1180;p51"/>
            <p:cNvSpPr/>
            <p:nvPr/>
          </p:nvSpPr>
          <p:spPr>
            <a:xfrm>
              <a:off x="3224850" y="2737975"/>
              <a:ext cx="29125" cy="25700"/>
            </a:xfrm>
            <a:custGeom>
              <a:avLst/>
              <a:gdLst/>
              <a:ahLst/>
              <a:cxnLst/>
              <a:rect l="l" t="t" r="r" b="b"/>
              <a:pathLst>
                <a:path w="1165" h="1028" extrusionOk="0">
                  <a:moveTo>
                    <a:pt x="609" y="0"/>
                  </a:moveTo>
                  <a:cubicBezTo>
                    <a:pt x="544" y="0"/>
                    <a:pt x="477" y="13"/>
                    <a:pt x="411" y="41"/>
                  </a:cubicBezTo>
                  <a:cubicBezTo>
                    <a:pt x="137" y="132"/>
                    <a:pt x="0" y="429"/>
                    <a:pt x="114" y="703"/>
                  </a:cubicBezTo>
                  <a:cubicBezTo>
                    <a:pt x="186" y="901"/>
                    <a:pt x="386" y="1028"/>
                    <a:pt x="602" y="1028"/>
                  </a:cubicBezTo>
                  <a:cubicBezTo>
                    <a:pt x="660" y="1028"/>
                    <a:pt x="718" y="1019"/>
                    <a:pt x="776" y="999"/>
                  </a:cubicBezTo>
                  <a:cubicBezTo>
                    <a:pt x="1050" y="885"/>
                    <a:pt x="1164" y="588"/>
                    <a:pt x="1073" y="337"/>
                  </a:cubicBezTo>
                  <a:cubicBezTo>
                    <a:pt x="1004" y="129"/>
                    <a:pt x="816" y="0"/>
                    <a:pt x="60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1" name="Google Shape;1181;p51"/>
            <p:cNvSpPr/>
            <p:nvPr/>
          </p:nvSpPr>
          <p:spPr>
            <a:xfrm>
              <a:off x="3152375" y="2765650"/>
              <a:ext cx="29125" cy="25725"/>
            </a:xfrm>
            <a:custGeom>
              <a:avLst/>
              <a:gdLst/>
              <a:ahLst/>
              <a:cxnLst/>
              <a:rect l="l" t="t" r="r" b="b"/>
              <a:pathLst>
                <a:path w="1165" h="1029" extrusionOk="0">
                  <a:moveTo>
                    <a:pt x="574" y="1"/>
                  </a:moveTo>
                  <a:cubicBezTo>
                    <a:pt x="519" y="1"/>
                    <a:pt x="464" y="10"/>
                    <a:pt x="411" y="29"/>
                  </a:cubicBezTo>
                  <a:cubicBezTo>
                    <a:pt x="137" y="143"/>
                    <a:pt x="0" y="440"/>
                    <a:pt x="115" y="691"/>
                  </a:cubicBezTo>
                  <a:cubicBezTo>
                    <a:pt x="184" y="899"/>
                    <a:pt x="372" y="1028"/>
                    <a:pt x="578" y="1028"/>
                  </a:cubicBezTo>
                  <a:cubicBezTo>
                    <a:pt x="643" y="1028"/>
                    <a:pt x="711" y="1015"/>
                    <a:pt x="777" y="988"/>
                  </a:cubicBezTo>
                  <a:cubicBezTo>
                    <a:pt x="1028" y="897"/>
                    <a:pt x="1165" y="600"/>
                    <a:pt x="1073" y="326"/>
                  </a:cubicBezTo>
                  <a:cubicBezTo>
                    <a:pt x="983" y="128"/>
                    <a:pt x="780" y="1"/>
                    <a:pt x="57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2" name="Google Shape;1182;p51"/>
            <p:cNvSpPr/>
            <p:nvPr/>
          </p:nvSpPr>
          <p:spPr>
            <a:xfrm>
              <a:off x="3079900" y="2793325"/>
              <a:ext cx="29125" cy="25775"/>
            </a:xfrm>
            <a:custGeom>
              <a:avLst/>
              <a:gdLst/>
              <a:ahLst/>
              <a:cxnLst/>
              <a:rect l="l" t="t" r="r" b="b"/>
              <a:pathLst>
                <a:path w="1165" h="1031" extrusionOk="0">
                  <a:moveTo>
                    <a:pt x="587" y="0"/>
                  </a:moveTo>
                  <a:cubicBezTo>
                    <a:pt x="522" y="0"/>
                    <a:pt x="455" y="13"/>
                    <a:pt x="389" y="41"/>
                  </a:cubicBezTo>
                  <a:cubicBezTo>
                    <a:pt x="138" y="132"/>
                    <a:pt x="1" y="429"/>
                    <a:pt x="92" y="703"/>
                  </a:cubicBezTo>
                  <a:cubicBezTo>
                    <a:pt x="180" y="914"/>
                    <a:pt x="377" y="1030"/>
                    <a:pt x="578" y="1030"/>
                  </a:cubicBezTo>
                  <a:cubicBezTo>
                    <a:pt x="637" y="1030"/>
                    <a:pt x="697" y="1020"/>
                    <a:pt x="754" y="999"/>
                  </a:cubicBezTo>
                  <a:cubicBezTo>
                    <a:pt x="1028" y="908"/>
                    <a:pt x="1165" y="611"/>
                    <a:pt x="1051" y="337"/>
                  </a:cubicBezTo>
                  <a:cubicBezTo>
                    <a:pt x="981" y="129"/>
                    <a:pt x="793" y="0"/>
                    <a:pt x="58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3" name="Google Shape;1183;p51"/>
            <p:cNvSpPr/>
            <p:nvPr/>
          </p:nvSpPr>
          <p:spPr>
            <a:xfrm>
              <a:off x="3204300" y="2683200"/>
              <a:ext cx="29125" cy="26000"/>
            </a:xfrm>
            <a:custGeom>
              <a:avLst/>
              <a:gdLst/>
              <a:ahLst/>
              <a:cxnLst/>
              <a:rect l="l" t="t" r="r" b="b"/>
              <a:pathLst>
                <a:path w="1165" h="1040" extrusionOk="0">
                  <a:moveTo>
                    <a:pt x="587" y="0"/>
                  </a:moveTo>
                  <a:cubicBezTo>
                    <a:pt x="522" y="0"/>
                    <a:pt x="454" y="13"/>
                    <a:pt x="389" y="40"/>
                  </a:cubicBezTo>
                  <a:cubicBezTo>
                    <a:pt x="138" y="132"/>
                    <a:pt x="1" y="428"/>
                    <a:pt x="92" y="702"/>
                  </a:cubicBezTo>
                  <a:cubicBezTo>
                    <a:pt x="179" y="910"/>
                    <a:pt x="371" y="1039"/>
                    <a:pt x="568" y="1039"/>
                  </a:cubicBezTo>
                  <a:cubicBezTo>
                    <a:pt x="630" y="1039"/>
                    <a:pt x="693" y="1027"/>
                    <a:pt x="754" y="999"/>
                  </a:cubicBezTo>
                  <a:cubicBezTo>
                    <a:pt x="1028" y="908"/>
                    <a:pt x="1165" y="611"/>
                    <a:pt x="1051" y="337"/>
                  </a:cubicBezTo>
                  <a:cubicBezTo>
                    <a:pt x="981" y="129"/>
                    <a:pt x="793" y="0"/>
                    <a:pt x="58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4" name="Google Shape;1184;p51"/>
            <p:cNvSpPr/>
            <p:nvPr/>
          </p:nvSpPr>
          <p:spPr>
            <a:xfrm>
              <a:off x="3131825" y="2711150"/>
              <a:ext cx="29125" cy="25700"/>
            </a:xfrm>
            <a:custGeom>
              <a:avLst/>
              <a:gdLst/>
              <a:ahLst/>
              <a:cxnLst/>
              <a:rect l="l" t="t" r="r" b="b"/>
              <a:pathLst>
                <a:path w="1165" h="1028" extrusionOk="0">
                  <a:moveTo>
                    <a:pt x="587" y="1"/>
                  </a:moveTo>
                  <a:cubicBezTo>
                    <a:pt x="522" y="1"/>
                    <a:pt x="455" y="13"/>
                    <a:pt x="389" y="41"/>
                  </a:cubicBezTo>
                  <a:cubicBezTo>
                    <a:pt x="115" y="132"/>
                    <a:pt x="1" y="429"/>
                    <a:pt x="92" y="703"/>
                  </a:cubicBezTo>
                  <a:cubicBezTo>
                    <a:pt x="164" y="901"/>
                    <a:pt x="378" y="1028"/>
                    <a:pt x="589" y="1028"/>
                  </a:cubicBezTo>
                  <a:cubicBezTo>
                    <a:pt x="645" y="1028"/>
                    <a:pt x="701" y="1019"/>
                    <a:pt x="754" y="1000"/>
                  </a:cubicBezTo>
                  <a:cubicBezTo>
                    <a:pt x="1028" y="885"/>
                    <a:pt x="1165" y="589"/>
                    <a:pt x="1051" y="338"/>
                  </a:cubicBezTo>
                  <a:cubicBezTo>
                    <a:pt x="981" y="130"/>
                    <a:pt x="793" y="1"/>
                    <a:pt x="58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5" name="Google Shape;1185;p51"/>
            <p:cNvSpPr/>
            <p:nvPr/>
          </p:nvSpPr>
          <p:spPr>
            <a:xfrm>
              <a:off x="3058800" y="2738850"/>
              <a:ext cx="29125" cy="25700"/>
            </a:xfrm>
            <a:custGeom>
              <a:avLst/>
              <a:gdLst/>
              <a:ahLst/>
              <a:cxnLst/>
              <a:rect l="l" t="t" r="r" b="b"/>
              <a:pathLst>
                <a:path w="1165" h="1028" extrusionOk="0">
                  <a:moveTo>
                    <a:pt x="576" y="0"/>
                  </a:moveTo>
                  <a:cubicBezTo>
                    <a:pt x="520" y="0"/>
                    <a:pt x="464" y="9"/>
                    <a:pt x="411" y="28"/>
                  </a:cubicBezTo>
                  <a:cubicBezTo>
                    <a:pt x="137" y="143"/>
                    <a:pt x="0" y="439"/>
                    <a:pt x="114" y="690"/>
                  </a:cubicBezTo>
                  <a:cubicBezTo>
                    <a:pt x="184" y="898"/>
                    <a:pt x="371" y="1028"/>
                    <a:pt x="578" y="1028"/>
                  </a:cubicBezTo>
                  <a:cubicBezTo>
                    <a:pt x="643" y="1028"/>
                    <a:pt x="710" y="1015"/>
                    <a:pt x="776" y="987"/>
                  </a:cubicBezTo>
                  <a:cubicBezTo>
                    <a:pt x="1050" y="896"/>
                    <a:pt x="1164" y="599"/>
                    <a:pt x="1073" y="325"/>
                  </a:cubicBezTo>
                  <a:cubicBezTo>
                    <a:pt x="1001" y="127"/>
                    <a:pt x="787" y="0"/>
                    <a:pt x="57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6" name="Google Shape;1186;p51"/>
            <p:cNvSpPr/>
            <p:nvPr/>
          </p:nvSpPr>
          <p:spPr>
            <a:xfrm>
              <a:off x="3266500" y="3282600"/>
              <a:ext cx="29125" cy="25750"/>
            </a:xfrm>
            <a:custGeom>
              <a:avLst/>
              <a:gdLst/>
              <a:ahLst/>
              <a:cxnLst/>
              <a:rect l="l" t="t" r="r" b="b"/>
              <a:pathLst>
                <a:path w="1165" h="1030" extrusionOk="0">
                  <a:moveTo>
                    <a:pt x="588" y="0"/>
                  </a:moveTo>
                  <a:cubicBezTo>
                    <a:pt x="528" y="0"/>
                    <a:pt x="469" y="10"/>
                    <a:pt x="411" y="31"/>
                  </a:cubicBezTo>
                  <a:cubicBezTo>
                    <a:pt x="137" y="122"/>
                    <a:pt x="1" y="442"/>
                    <a:pt x="115" y="693"/>
                  </a:cubicBezTo>
                  <a:cubicBezTo>
                    <a:pt x="184" y="901"/>
                    <a:pt x="372" y="1030"/>
                    <a:pt x="578" y="1030"/>
                  </a:cubicBezTo>
                  <a:cubicBezTo>
                    <a:pt x="644" y="1030"/>
                    <a:pt x="711" y="1017"/>
                    <a:pt x="777" y="990"/>
                  </a:cubicBezTo>
                  <a:cubicBezTo>
                    <a:pt x="1028" y="898"/>
                    <a:pt x="1165" y="602"/>
                    <a:pt x="1073" y="328"/>
                  </a:cubicBezTo>
                  <a:cubicBezTo>
                    <a:pt x="985" y="116"/>
                    <a:pt x="788" y="0"/>
                    <a:pt x="58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7" name="Google Shape;1187;p51"/>
            <p:cNvSpPr/>
            <p:nvPr/>
          </p:nvSpPr>
          <p:spPr>
            <a:xfrm>
              <a:off x="3339550" y="3254700"/>
              <a:ext cx="29125" cy="25975"/>
            </a:xfrm>
            <a:custGeom>
              <a:avLst/>
              <a:gdLst/>
              <a:ahLst/>
              <a:cxnLst/>
              <a:rect l="l" t="t" r="r" b="b"/>
              <a:pathLst>
                <a:path w="1165" h="1039" extrusionOk="0">
                  <a:moveTo>
                    <a:pt x="563" y="0"/>
                  </a:moveTo>
                  <a:cubicBezTo>
                    <a:pt x="505" y="0"/>
                    <a:pt x="446" y="9"/>
                    <a:pt x="388" y="29"/>
                  </a:cubicBezTo>
                  <a:cubicBezTo>
                    <a:pt x="114" y="143"/>
                    <a:pt x="0" y="439"/>
                    <a:pt x="91" y="713"/>
                  </a:cubicBezTo>
                  <a:cubicBezTo>
                    <a:pt x="163" y="911"/>
                    <a:pt x="363" y="1038"/>
                    <a:pt x="579" y="1038"/>
                  </a:cubicBezTo>
                  <a:cubicBezTo>
                    <a:pt x="637" y="1038"/>
                    <a:pt x="696" y="1029"/>
                    <a:pt x="753" y="1010"/>
                  </a:cubicBezTo>
                  <a:cubicBezTo>
                    <a:pt x="1027" y="896"/>
                    <a:pt x="1164" y="599"/>
                    <a:pt x="1050" y="325"/>
                  </a:cubicBezTo>
                  <a:cubicBezTo>
                    <a:pt x="978" y="127"/>
                    <a:pt x="778" y="0"/>
                    <a:pt x="56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8" name="Google Shape;1188;p51"/>
            <p:cNvSpPr/>
            <p:nvPr/>
          </p:nvSpPr>
          <p:spPr>
            <a:xfrm>
              <a:off x="3412000" y="3227000"/>
              <a:ext cx="29150" cy="25775"/>
            </a:xfrm>
            <a:custGeom>
              <a:avLst/>
              <a:gdLst/>
              <a:ahLst/>
              <a:cxnLst/>
              <a:rect l="l" t="t" r="r" b="b"/>
              <a:pathLst>
                <a:path w="1166" h="1031" extrusionOk="0">
                  <a:moveTo>
                    <a:pt x="587" y="1"/>
                  </a:moveTo>
                  <a:cubicBezTo>
                    <a:pt x="522" y="1"/>
                    <a:pt x="455" y="13"/>
                    <a:pt x="389" y="41"/>
                  </a:cubicBezTo>
                  <a:cubicBezTo>
                    <a:pt x="138" y="132"/>
                    <a:pt x="1" y="429"/>
                    <a:pt x="92" y="703"/>
                  </a:cubicBezTo>
                  <a:cubicBezTo>
                    <a:pt x="180" y="914"/>
                    <a:pt x="377" y="1031"/>
                    <a:pt x="578" y="1031"/>
                  </a:cubicBezTo>
                  <a:cubicBezTo>
                    <a:pt x="637" y="1031"/>
                    <a:pt x="697" y="1020"/>
                    <a:pt x="754" y="1000"/>
                  </a:cubicBezTo>
                  <a:cubicBezTo>
                    <a:pt x="1028" y="908"/>
                    <a:pt x="1165" y="612"/>
                    <a:pt x="1051" y="338"/>
                  </a:cubicBezTo>
                  <a:cubicBezTo>
                    <a:pt x="982" y="130"/>
                    <a:pt x="794" y="1"/>
                    <a:pt x="58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9" name="Google Shape;1189;p51"/>
            <p:cNvSpPr/>
            <p:nvPr/>
          </p:nvSpPr>
          <p:spPr>
            <a:xfrm>
              <a:off x="3287625" y="3337125"/>
              <a:ext cx="29125" cy="25775"/>
            </a:xfrm>
            <a:custGeom>
              <a:avLst/>
              <a:gdLst/>
              <a:ahLst/>
              <a:cxnLst/>
              <a:rect l="l" t="t" r="r" b="b"/>
              <a:pathLst>
                <a:path w="1165" h="1031" extrusionOk="0">
                  <a:moveTo>
                    <a:pt x="586" y="1"/>
                  </a:moveTo>
                  <a:cubicBezTo>
                    <a:pt x="521" y="1"/>
                    <a:pt x="454" y="14"/>
                    <a:pt x="388" y="41"/>
                  </a:cubicBezTo>
                  <a:cubicBezTo>
                    <a:pt x="137" y="132"/>
                    <a:pt x="0" y="429"/>
                    <a:pt x="91" y="703"/>
                  </a:cubicBezTo>
                  <a:cubicBezTo>
                    <a:pt x="179" y="915"/>
                    <a:pt x="376" y="1031"/>
                    <a:pt x="577" y="1031"/>
                  </a:cubicBezTo>
                  <a:cubicBezTo>
                    <a:pt x="636" y="1031"/>
                    <a:pt x="696" y="1021"/>
                    <a:pt x="753" y="1000"/>
                  </a:cubicBezTo>
                  <a:cubicBezTo>
                    <a:pt x="1027" y="909"/>
                    <a:pt x="1164" y="589"/>
                    <a:pt x="1050" y="338"/>
                  </a:cubicBezTo>
                  <a:cubicBezTo>
                    <a:pt x="981" y="130"/>
                    <a:pt x="793" y="1"/>
                    <a:pt x="58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0" name="Google Shape;1190;p51"/>
            <p:cNvSpPr/>
            <p:nvPr/>
          </p:nvSpPr>
          <p:spPr>
            <a:xfrm>
              <a:off x="3360075" y="3309475"/>
              <a:ext cx="29125" cy="25700"/>
            </a:xfrm>
            <a:custGeom>
              <a:avLst/>
              <a:gdLst/>
              <a:ahLst/>
              <a:cxnLst/>
              <a:rect l="l" t="t" r="r" b="b"/>
              <a:pathLst>
                <a:path w="1165" h="1028" extrusionOk="0">
                  <a:moveTo>
                    <a:pt x="575" y="0"/>
                  </a:moveTo>
                  <a:cubicBezTo>
                    <a:pt x="520" y="0"/>
                    <a:pt x="465" y="9"/>
                    <a:pt x="412" y="29"/>
                  </a:cubicBezTo>
                  <a:cubicBezTo>
                    <a:pt x="138" y="143"/>
                    <a:pt x="1" y="440"/>
                    <a:pt x="115" y="691"/>
                  </a:cubicBezTo>
                  <a:cubicBezTo>
                    <a:pt x="184" y="899"/>
                    <a:pt x="372" y="1028"/>
                    <a:pt x="579" y="1028"/>
                  </a:cubicBezTo>
                  <a:cubicBezTo>
                    <a:pt x="644" y="1028"/>
                    <a:pt x="711" y="1015"/>
                    <a:pt x="777" y="987"/>
                  </a:cubicBezTo>
                  <a:cubicBezTo>
                    <a:pt x="1028" y="896"/>
                    <a:pt x="1165" y="599"/>
                    <a:pt x="1074" y="325"/>
                  </a:cubicBezTo>
                  <a:cubicBezTo>
                    <a:pt x="984" y="127"/>
                    <a:pt x="780" y="0"/>
                    <a:pt x="57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1" name="Google Shape;1191;p51"/>
            <p:cNvSpPr/>
            <p:nvPr/>
          </p:nvSpPr>
          <p:spPr>
            <a:xfrm>
              <a:off x="3432550" y="3281775"/>
              <a:ext cx="29125" cy="25725"/>
            </a:xfrm>
            <a:custGeom>
              <a:avLst/>
              <a:gdLst/>
              <a:ahLst/>
              <a:cxnLst/>
              <a:rect l="l" t="t" r="r" b="b"/>
              <a:pathLst>
                <a:path w="1165" h="1029" extrusionOk="0">
                  <a:moveTo>
                    <a:pt x="597" y="1"/>
                  </a:moveTo>
                  <a:cubicBezTo>
                    <a:pt x="535" y="1"/>
                    <a:pt x="472" y="14"/>
                    <a:pt x="412" y="41"/>
                  </a:cubicBezTo>
                  <a:cubicBezTo>
                    <a:pt x="138" y="132"/>
                    <a:pt x="1" y="429"/>
                    <a:pt x="115" y="703"/>
                  </a:cubicBezTo>
                  <a:cubicBezTo>
                    <a:pt x="187" y="901"/>
                    <a:pt x="387" y="1028"/>
                    <a:pt x="602" y="1028"/>
                  </a:cubicBezTo>
                  <a:cubicBezTo>
                    <a:pt x="660" y="1028"/>
                    <a:pt x="719" y="1019"/>
                    <a:pt x="777" y="1000"/>
                  </a:cubicBezTo>
                  <a:cubicBezTo>
                    <a:pt x="1051" y="886"/>
                    <a:pt x="1165" y="589"/>
                    <a:pt x="1073" y="338"/>
                  </a:cubicBezTo>
                  <a:cubicBezTo>
                    <a:pt x="987" y="130"/>
                    <a:pt x="795" y="1"/>
                    <a:pt x="59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2" name="Google Shape;1192;p51"/>
            <p:cNvSpPr/>
            <p:nvPr/>
          </p:nvSpPr>
          <p:spPr>
            <a:xfrm>
              <a:off x="3308150" y="3391925"/>
              <a:ext cx="29125" cy="25700"/>
            </a:xfrm>
            <a:custGeom>
              <a:avLst/>
              <a:gdLst/>
              <a:ahLst/>
              <a:cxnLst/>
              <a:rect l="l" t="t" r="r" b="b"/>
              <a:pathLst>
                <a:path w="1165" h="1028" extrusionOk="0">
                  <a:moveTo>
                    <a:pt x="600" y="0"/>
                  </a:moveTo>
                  <a:cubicBezTo>
                    <a:pt x="536" y="0"/>
                    <a:pt x="472" y="13"/>
                    <a:pt x="412" y="40"/>
                  </a:cubicBezTo>
                  <a:cubicBezTo>
                    <a:pt x="138" y="132"/>
                    <a:pt x="1" y="428"/>
                    <a:pt x="115" y="702"/>
                  </a:cubicBezTo>
                  <a:cubicBezTo>
                    <a:pt x="187" y="900"/>
                    <a:pt x="387" y="1027"/>
                    <a:pt x="602" y="1027"/>
                  </a:cubicBezTo>
                  <a:cubicBezTo>
                    <a:pt x="660" y="1027"/>
                    <a:pt x="719" y="1018"/>
                    <a:pt x="777" y="999"/>
                  </a:cubicBezTo>
                  <a:cubicBezTo>
                    <a:pt x="1051" y="885"/>
                    <a:pt x="1165" y="588"/>
                    <a:pt x="1074" y="337"/>
                  </a:cubicBezTo>
                  <a:cubicBezTo>
                    <a:pt x="1004" y="129"/>
                    <a:pt x="803" y="0"/>
                    <a:pt x="60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3" name="Google Shape;1193;p51"/>
            <p:cNvSpPr/>
            <p:nvPr/>
          </p:nvSpPr>
          <p:spPr>
            <a:xfrm>
              <a:off x="3381200" y="3363950"/>
              <a:ext cx="29125" cy="26000"/>
            </a:xfrm>
            <a:custGeom>
              <a:avLst/>
              <a:gdLst/>
              <a:ahLst/>
              <a:cxnLst/>
              <a:rect l="l" t="t" r="r" b="b"/>
              <a:pathLst>
                <a:path w="1165" h="1040" extrusionOk="0">
                  <a:moveTo>
                    <a:pt x="587" y="1"/>
                  </a:moveTo>
                  <a:cubicBezTo>
                    <a:pt x="521" y="1"/>
                    <a:pt x="454" y="14"/>
                    <a:pt x="388" y="41"/>
                  </a:cubicBezTo>
                  <a:cubicBezTo>
                    <a:pt x="115" y="132"/>
                    <a:pt x="0" y="429"/>
                    <a:pt x="92" y="703"/>
                  </a:cubicBezTo>
                  <a:cubicBezTo>
                    <a:pt x="178" y="911"/>
                    <a:pt x="370" y="1040"/>
                    <a:pt x="568" y="1040"/>
                  </a:cubicBezTo>
                  <a:cubicBezTo>
                    <a:pt x="630" y="1040"/>
                    <a:pt x="693" y="1027"/>
                    <a:pt x="754" y="1000"/>
                  </a:cubicBezTo>
                  <a:cubicBezTo>
                    <a:pt x="1028" y="908"/>
                    <a:pt x="1164" y="612"/>
                    <a:pt x="1050" y="338"/>
                  </a:cubicBezTo>
                  <a:cubicBezTo>
                    <a:pt x="981" y="130"/>
                    <a:pt x="793" y="1"/>
                    <a:pt x="58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4" name="Google Shape;1194;p51"/>
            <p:cNvSpPr/>
            <p:nvPr/>
          </p:nvSpPr>
          <p:spPr>
            <a:xfrm>
              <a:off x="3453675" y="3336300"/>
              <a:ext cx="29125" cy="25700"/>
            </a:xfrm>
            <a:custGeom>
              <a:avLst/>
              <a:gdLst/>
              <a:ahLst/>
              <a:cxnLst/>
              <a:rect l="l" t="t" r="r" b="b"/>
              <a:pathLst>
                <a:path w="1165" h="1028" extrusionOk="0">
                  <a:moveTo>
                    <a:pt x="563" y="0"/>
                  </a:moveTo>
                  <a:cubicBezTo>
                    <a:pt x="505" y="0"/>
                    <a:pt x="446" y="9"/>
                    <a:pt x="388" y="29"/>
                  </a:cubicBezTo>
                  <a:cubicBezTo>
                    <a:pt x="137" y="143"/>
                    <a:pt x="0" y="439"/>
                    <a:pt x="92" y="690"/>
                  </a:cubicBezTo>
                  <a:cubicBezTo>
                    <a:pt x="178" y="899"/>
                    <a:pt x="370" y="1028"/>
                    <a:pt x="568" y="1028"/>
                  </a:cubicBezTo>
                  <a:cubicBezTo>
                    <a:pt x="630" y="1028"/>
                    <a:pt x="693" y="1015"/>
                    <a:pt x="753" y="987"/>
                  </a:cubicBezTo>
                  <a:cubicBezTo>
                    <a:pt x="1027" y="896"/>
                    <a:pt x="1164" y="599"/>
                    <a:pt x="1050" y="325"/>
                  </a:cubicBezTo>
                  <a:cubicBezTo>
                    <a:pt x="978" y="127"/>
                    <a:pt x="778" y="0"/>
                    <a:pt x="56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5" name="Google Shape;1195;p51"/>
            <p:cNvSpPr/>
            <p:nvPr/>
          </p:nvSpPr>
          <p:spPr>
            <a:xfrm>
              <a:off x="2782025" y="2755675"/>
              <a:ext cx="977525" cy="589200"/>
            </a:xfrm>
            <a:custGeom>
              <a:avLst/>
              <a:gdLst/>
              <a:ahLst/>
              <a:cxnLst/>
              <a:rect l="l" t="t" r="r" b="b"/>
              <a:pathLst>
                <a:path w="39101" h="23568" extrusionOk="0">
                  <a:moveTo>
                    <a:pt x="32296" y="1"/>
                  </a:moveTo>
                  <a:cubicBezTo>
                    <a:pt x="31735" y="1"/>
                    <a:pt x="31164" y="102"/>
                    <a:pt x="30610" y="314"/>
                  </a:cubicBezTo>
                  <a:lnTo>
                    <a:pt x="3676" y="10608"/>
                  </a:lnTo>
                  <a:cubicBezTo>
                    <a:pt x="1233" y="11544"/>
                    <a:pt x="1" y="14283"/>
                    <a:pt x="937" y="16726"/>
                  </a:cubicBezTo>
                  <a:lnTo>
                    <a:pt x="2375" y="20537"/>
                  </a:lnTo>
                  <a:cubicBezTo>
                    <a:pt x="3098" y="22406"/>
                    <a:pt x="4910" y="23567"/>
                    <a:pt x="6813" y="23567"/>
                  </a:cubicBezTo>
                  <a:cubicBezTo>
                    <a:pt x="7373" y="23567"/>
                    <a:pt x="7941" y="23466"/>
                    <a:pt x="8492" y="23254"/>
                  </a:cubicBezTo>
                  <a:lnTo>
                    <a:pt x="35449" y="12982"/>
                  </a:lnTo>
                  <a:cubicBezTo>
                    <a:pt x="37868" y="12046"/>
                    <a:pt x="39101" y="9284"/>
                    <a:pt x="38188" y="6865"/>
                  </a:cubicBezTo>
                  <a:lnTo>
                    <a:pt x="36727" y="3053"/>
                  </a:lnTo>
                  <a:cubicBezTo>
                    <a:pt x="36004" y="1166"/>
                    <a:pt x="34203" y="1"/>
                    <a:pt x="3229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6" name="Google Shape;1196;p51"/>
            <p:cNvSpPr/>
            <p:nvPr/>
          </p:nvSpPr>
          <p:spPr>
            <a:xfrm>
              <a:off x="3063925" y="2869575"/>
              <a:ext cx="413725" cy="361650"/>
            </a:xfrm>
            <a:custGeom>
              <a:avLst/>
              <a:gdLst/>
              <a:ahLst/>
              <a:cxnLst/>
              <a:rect l="l" t="t" r="r" b="b"/>
              <a:pathLst>
                <a:path w="16549" h="14466" extrusionOk="0">
                  <a:moveTo>
                    <a:pt x="11212" y="1"/>
                  </a:moveTo>
                  <a:cubicBezTo>
                    <a:pt x="10885" y="1"/>
                    <a:pt x="10551" y="60"/>
                    <a:pt x="10226" y="186"/>
                  </a:cubicBezTo>
                  <a:lnTo>
                    <a:pt x="2123" y="3290"/>
                  </a:lnTo>
                  <a:cubicBezTo>
                    <a:pt x="708" y="3815"/>
                    <a:pt x="1" y="5390"/>
                    <a:pt x="548" y="6806"/>
                  </a:cubicBezTo>
                  <a:lnTo>
                    <a:pt x="2808" y="12717"/>
                  </a:lnTo>
                  <a:cubicBezTo>
                    <a:pt x="3215" y="13798"/>
                    <a:pt x="4268" y="14466"/>
                    <a:pt x="5370" y="14466"/>
                  </a:cubicBezTo>
                  <a:cubicBezTo>
                    <a:pt x="5689" y="14466"/>
                    <a:pt x="6011" y="14410"/>
                    <a:pt x="6323" y="14292"/>
                  </a:cubicBezTo>
                  <a:lnTo>
                    <a:pt x="14449" y="11188"/>
                  </a:lnTo>
                  <a:cubicBezTo>
                    <a:pt x="15841" y="10663"/>
                    <a:pt x="16549" y="9065"/>
                    <a:pt x="16024" y="7673"/>
                  </a:cubicBezTo>
                  <a:lnTo>
                    <a:pt x="13741" y="1761"/>
                  </a:lnTo>
                  <a:cubicBezTo>
                    <a:pt x="13337" y="671"/>
                    <a:pt x="12310" y="1"/>
                    <a:pt x="1121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7" name="Google Shape;1197;p51"/>
            <p:cNvSpPr/>
            <p:nvPr/>
          </p:nvSpPr>
          <p:spPr>
            <a:xfrm>
              <a:off x="3501025" y="3027275"/>
              <a:ext cx="29125" cy="25725"/>
            </a:xfrm>
            <a:custGeom>
              <a:avLst/>
              <a:gdLst/>
              <a:ahLst/>
              <a:cxnLst/>
              <a:rect l="l" t="t" r="r" b="b"/>
              <a:pathLst>
                <a:path w="1165" h="1029" extrusionOk="0">
                  <a:moveTo>
                    <a:pt x="610" y="1"/>
                  </a:moveTo>
                  <a:cubicBezTo>
                    <a:pt x="545" y="1"/>
                    <a:pt x="477" y="14"/>
                    <a:pt x="412" y="41"/>
                  </a:cubicBezTo>
                  <a:cubicBezTo>
                    <a:pt x="138" y="132"/>
                    <a:pt x="1" y="429"/>
                    <a:pt x="115" y="703"/>
                  </a:cubicBezTo>
                  <a:cubicBezTo>
                    <a:pt x="187" y="901"/>
                    <a:pt x="387" y="1028"/>
                    <a:pt x="602" y="1028"/>
                  </a:cubicBezTo>
                  <a:cubicBezTo>
                    <a:pt x="660" y="1028"/>
                    <a:pt x="719" y="1019"/>
                    <a:pt x="777" y="1000"/>
                  </a:cubicBezTo>
                  <a:cubicBezTo>
                    <a:pt x="1051" y="886"/>
                    <a:pt x="1165" y="589"/>
                    <a:pt x="1074" y="338"/>
                  </a:cubicBezTo>
                  <a:cubicBezTo>
                    <a:pt x="1004" y="130"/>
                    <a:pt x="816" y="1"/>
                    <a:pt x="61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8" name="Google Shape;1198;p51"/>
            <p:cNvSpPr/>
            <p:nvPr/>
          </p:nvSpPr>
          <p:spPr>
            <a:xfrm>
              <a:off x="3473650" y="2954550"/>
              <a:ext cx="29125" cy="25700"/>
            </a:xfrm>
            <a:custGeom>
              <a:avLst/>
              <a:gdLst/>
              <a:ahLst/>
              <a:cxnLst/>
              <a:rect l="l" t="t" r="r" b="b"/>
              <a:pathLst>
                <a:path w="1165" h="1028" extrusionOk="0">
                  <a:moveTo>
                    <a:pt x="563" y="0"/>
                  </a:moveTo>
                  <a:cubicBezTo>
                    <a:pt x="505" y="0"/>
                    <a:pt x="446" y="9"/>
                    <a:pt x="388" y="28"/>
                  </a:cubicBezTo>
                  <a:cubicBezTo>
                    <a:pt x="137" y="143"/>
                    <a:pt x="0" y="439"/>
                    <a:pt x="91" y="690"/>
                  </a:cubicBezTo>
                  <a:cubicBezTo>
                    <a:pt x="178" y="898"/>
                    <a:pt x="370" y="1027"/>
                    <a:pt x="568" y="1027"/>
                  </a:cubicBezTo>
                  <a:cubicBezTo>
                    <a:pt x="630" y="1027"/>
                    <a:pt x="693" y="1015"/>
                    <a:pt x="753" y="987"/>
                  </a:cubicBezTo>
                  <a:cubicBezTo>
                    <a:pt x="1027" y="896"/>
                    <a:pt x="1164" y="599"/>
                    <a:pt x="1050" y="325"/>
                  </a:cubicBezTo>
                  <a:cubicBezTo>
                    <a:pt x="978" y="127"/>
                    <a:pt x="778" y="0"/>
                    <a:pt x="56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9" name="Google Shape;1199;p51"/>
            <p:cNvSpPr/>
            <p:nvPr/>
          </p:nvSpPr>
          <p:spPr>
            <a:xfrm>
              <a:off x="3445675" y="2882000"/>
              <a:ext cx="29125" cy="25775"/>
            </a:xfrm>
            <a:custGeom>
              <a:avLst/>
              <a:gdLst/>
              <a:ahLst/>
              <a:cxnLst/>
              <a:rect l="l" t="t" r="r" b="b"/>
              <a:pathLst>
                <a:path w="1165" h="1031" extrusionOk="0">
                  <a:moveTo>
                    <a:pt x="588" y="1"/>
                  </a:moveTo>
                  <a:cubicBezTo>
                    <a:pt x="528" y="1"/>
                    <a:pt x="469" y="11"/>
                    <a:pt x="412" y="32"/>
                  </a:cubicBezTo>
                  <a:cubicBezTo>
                    <a:pt x="138" y="146"/>
                    <a:pt x="1" y="442"/>
                    <a:pt x="115" y="694"/>
                  </a:cubicBezTo>
                  <a:cubicBezTo>
                    <a:pt x="184" y="902"/>
                    <a:pt x="372" y="1031"/>
                    <a:pt x="578" y="1031"/>
                  </a:cubicBezTo>
                  <a:cubicBezTo>
                    <a:pt x="644" y="1031"/>
                    <a:pt x="711" y="1018"/>
                    <a:pt x="777" y="990"/>
                  </a:cubicBezTo>
                  <a:cubicBezTo>
                    <a:pt x="1028" y="899"/>
                    <a:pt x="1165" y="602"/>
                    <a:pt x="1073" y="328"/>
                  </a:cubicBezTo>
                  <a:cubicBezTo>
                    <a:pt x="985" y="117"/>
                    <a:pt x="788" y="1"/>
                    <a:pt x="58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0" name="Google Shape;1200;p51"/>
            <p:cNvSpPr/>
            <p:nvPr/>
          </p:nvSpPr>
          <p:spPr>
            <a:xfrm>
              <a:off x="3555800" y="3006400"/>
              <a:ext cx="29150" cy="25775"/>
            </a:xfrm>
            <a:custGeom>
              <a:avLst/>
              <a:gdLst/>
              <a:ahLst/>
              <a:cxnLst/>
              <a:rect l="l" t="t" r="r" b="b"/>
              <a:pathLst>
                <a:path w="1166" h="1031" extrusionOk="0">
                  <a:moveTo>
                    <a:pt x="588" y="1"/>
                  </a:moveTo>
                  <a:cubicBezTo>
                    <a:pt x="529" y="1"/>
                    <a:pt x="469" y="11"/>
                    <a:pt x="412" y="32"/>
                  </a:cubicBezTo>
                  <a:cubicBezTo>
                    <a:pt x="138" y="123"/>
                    <a:pt x="1" y="442"/>
                    <a:pt x="115" y="693"/>
                  </a:cubicBezTo>
                  <a:cubicBezTo>
                    <a:pt x="184" y="902"/>
                    <a:pt x="372" y="1031"/>
                    <a:pt x="579" y="1031"/>
                  </a:cubicBezTo>
                  <a:cubicBezTo>
                    <a:pt x="644" y="1031"/>
                    <a:pt x="711" y="1018"/>
                    <a:pt x="777" y="990"/>
                  </a:cubicBezTo>
                  <a:cubicBezTo>
                    <a:pt x="1028" y="899"/>
                    <a:pt x="1165" y="602"/>
                    <a:pt x="1074" y="328"/>
                  </a:cubicBezTo>
                  <a:cubicBezTo>
                    <a:pt x="986" y="117"/>
                    <a:pt x="789" y="1"/>
                    <a:pt x="58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1" name="Google Shape;1201;p51"/>
            <p:cNvSpPr/>
            <p:nvPr/>
          </p:nvSpPr>
          <p:spPr>
            <a:xfrm>
              <a:off x="3528425" y="2933700"/>
              <a:ext cx="29125" cy="25775"/>
            </a:xfrm>
            <a:custGeom>
              <a:avLst/>
              <a:gdLst/>
              <a:ahLst/>
              <a:cxnLst/>
              <a:rect l="l" t="t" r="r" b="b"/>
              <a:pathLst>
                <a:path w="1165" h="1031" extrusionOk="0">
                  <a:moveTo>
                    <a:pt x="587" y="0"/>
                  </a:moveTo>
                  <a:cubicBezTo>
                    <a:pt x="521" y="0"/>
                    <a:pt x="454" y="13"/>
                    <a:pt x="388" y="41"/>
                  </a:cubicBezTo>
                  <a:cubicBezTo>
                    <a:pt x="114" y="132"/>
                    <a:pt x="0" y="429"/>
                    <a:pt x="92" y="703"/>
                  </a:cubicBezTo>
                  <a:cubicBezTo>
                    <a:pt x="162" y="914"/>
                    <a:pt x="369" y="1030"/>
                    <a:pt x="575" y="1030"/>
                  </a:cubicBezTo>
                  <a:cubicBezTo>
                    <a:pt x="636" y="1030"/>
                    <a:pt x="696" y="1020"/>
                    <a:pt x="754" y="999"/>
                  </a:cubicBezTo>
                  <a:cubicBezTo>
                    <a:pt x="1027" y="885"/>
                    <a:pt x="1164" y="589"/>
                    <a:pt x="1050" y="337"/>
                  </a:cubicBezTo>
                  <a:cubicBezTo>
                    <a:pt x="981" y="129"/>
                    <a:pt x="793" y="0"/>
                    <a:pt x="58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2" name="Google Shape;1202;p51"/>
            <p:cNvSpPr/>
            <p:nvPr/>
          </p:nvSpPr>
          <p:spPr>
            <a:xfrm>
              <a:off x="3500450" y="2861225"/>
              <a:ext cx="29125" cy="25700"/>
            </a:xfrm>
            <a:custGeom>
              <a:avLst/>
              <a:gdLst/>
              <a:ahLst/>
              <a:cxnLst/>
              <a:rect l="l" t="t" r="r" b="b"/>
              <a:pathLst>
                <a:path w="1165" h="1028" extrusionOk="0">
                  <a:moveTo>
                    <a:pt x="588" y="1"/>
                  </a:moveTo>
                  <a:cubicBezTo>
                    <a:pt x="522" y="1"/>
                    <a:pt x="455" y="13"/>
                    <a:pt x="389" y="41"/>
                  </a:cubicBezTo>
                  <a:cubicBezTo>
                    <a:pt x="138" y="132"/>
                    <a:pt x="1" y="429"/>
                    <a:pt x="92" y="703"/>
                  </a:cubicBezTo>
                  <a:cubicBezTo>
                    <a:pt x="182" y="901"/>
                    <a:pt x="386" y="1028"/>
                    <a:pt x="602" y="1028"/>
                  </a:cubicBezTo>
                  <a:cubicBezTo>
                    <a:pt x="660" y="1028"/>
                    <a:pt x="719" y="1019"/>
                    <a:pt x="777" y="1000"/>
                  </a:cubicBezTo>
                  <a:cubicBezTo>
                    <a:pt x="1028" y="885"/>
                    <a:pt x="1165" y="589"/>
                    <a:pt x="1074" y="338"/>
                  </a:cubicBezTo>
                  <a:cubicBezTo>
                    <a:pt x="987" y="130"/>
                    <a:pt x="795" y="1"/>
                    <a:pt x="58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3" name="Google Shape;1203;p51"/>
            <p:cNvSpPr/>
            <p:nvPr/>
          </p:nvSpPr>
          <p:spPr>
            <a:xfrm>
              <a:off x="3610600" y="2985350"/>
              <a:ext cx="29125" cy="25975"/>
            </a:xfrm>
            <a:custGeom>
              <a:avLst/>
              <a:gdLst/>
              <a:ahLst/>
              <a:cxnLst/>
              <a:rect l="l" t="t" r="r" b="b"/>
              <a:pathLst>
                <a:path w="1165" h="1039" extrusionOk="0">
                  <a:moveTo>
                    <a:pt x="563" y="1"/>
                  </a:moveTo>
                  <a:cubicBezTo>
                    <a:pt x="505" y="1"/>
                    <a:pt x="446" y="10"/>
                    <a:pt x="388" y="29"/>
                  </a:cubicBezTo>
                  <a:cubicBezTo>
                    <a:pt x="137" y="143"/>
                    <a:pt x="0" y="440"/>
                    <a:pt x="91" y="714"/>
                  </a:cubicBezTo>
                  <a:cubicBezTo>
                    <a:pt x="182" y="912"/>
                    <a:pt x="385" y="1039"/>
                    <a:pt x="590" y="1039"/>
                  </a:cubicBezTo>
                  <a:cubicBezTo>
                    <a:pt x="645" y="1039"/>
                    <a:pt x="700" y="1030"/>
                    <a:pt x="753" y="1010"/>
                  </a:cubicBezTo>
                  <a:cubicBezTo>
                    <a:pt x="1027" y="896"/>
                    <a:pt x="1164" y="600"/>
                    <a:pt x="1073" y="326"/>
                  </a:cubicBezTo>
                  <a:cubicBezTo>
                    <a:pt x="983" y="128"/>
                    <a:pt x="779" y="1"/>
                    <a:pt x="56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4" name="Google Shape;1204;p51"/>
            <p:cNvSpPr/>
            <p:nvPr/>
          </p:nvSpPr>
          <p:spPr>
            <a:xfrm>
              <a:off x="3582625" y="2912875"/>
              <a:ext cx="29125" cy="25725"/>
            </a:xfrm>
            <a:custGeom>
              <a:avLst/>
              <a:gdLst/>
              <a:ahLst/>
              <a:cxnLst/>
              <a:rect l="l" t="t" r="r" b="b"/>
              <a:pathLst>
                <a:path w="1165" h="1029" extrusionOk="0">
                  <a:moveTo>
                    <a:pt x="575" y="1"/>
                  </a:moveTo>
                  <a:cubicBezTo>
                    <a:pt x="520" y="1"/>
                    <a:pt x="465" y="10"/>
                    <a:pt x="412" y="29"/>
                  </a:cubicBezTo>
                  <a:cubicBezTo>
                    <a:pt x="138" y="143"/>
                    <a:pt x="1" y="440"/>
                    <a:pt x="115" y="691"/>
                  </a:cubicBezTo>
                  <a:cubicBezTo>
                    <a:pt x="184" y="899"/>
                    <a:pt x="372" y="1028"/>
                    <a:pt x="578" y="1028"/>
                  </a:cubicBezTo>
                  <a:cubicBezTo>
                    <a:pt x="644" y="1028"/>
                    <a:pt x="711" y="1015"/>
                    <a:pt x="777" y="988"/>
                  </a:cubicBezTo>
                  <a:cubicBezTo>
                    <a:pt x="1051" y="897"/>
                    <a:pt x="1165" y="600"/>
                    <a:pt x="1074" y="326"/>
                  </a:cubicBezTo>
                  <a:cubicBezTo>
                    <a:pt x="983" y="128"/>
                    <a:pt x="780" y="1"/>
                    <a:pt x="57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5" name="Google Shape;1205;p51"/>
            <p:cNvSpPr/>
            <p:nvPr/>
          </p:nvSpPr>
          <p:spPr>
            <a:xfrm>
              <a:off x="3555250" y="2840350"/>
              <a:ext cx="29125" cy="25775"/>
            </a:xfrm>
            <a:custGeom>
              <a:avLst/>
              <a:gdLst/>
              <a:ahLst/>
              <a:cxnLst/>
              <a:rect l="l" t="t" r="r" b="b"/>
              <a:pathLst>
                <a:path w="1165" h="1031" extrusionOk="0">
                  <a:moveTo>
                    <a:pt x="576" y="0"/>
                  </a:moveTo>
                  <a:cubicBezTo>
                    <a:pt x="514" y="0"/>
                    <a:pt x="451" y="11"/>
                    <a:pt x="388" y="31"/>
                  </a:cubicBezTo>
                  <a:cubicBezTo>
                    <a:pt x="137" y="123"/>
                    <a:pt x="0" y="419"/>
                    <a:pt x="91" y="693"/>
                  </a:cubicBezTo>
                  <a:cubicBezTo>
                    <a:pt x="178" y="901"/>
                    <a:pt x="370" y="1030"/>
                    <a:pt x="568" y="1030"/>
                  </a:cubicBezTo>
                  <a:cubicBezTo>
                    <a:pt x="630" y="1030"/>
                    <a:pt x="693" y="1017"/>
                    <a:pt x="753" y="990"/>
                  </a:cubicBezTo>
                  <a:cubicBezTo>
                    <a:pt x="1027" y="899"/>
                    <a:pt x="1164" y="602"/>
                    <a:pt x="1050" y="328"/>
                  </a:cubicBezTo>
                  <a:cubicBezTo>
                    <a:pt x="980" y="117"/>
                    <a:pt x="787" y="0"/>
                    <a:pt x="57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6" name="Google Shape;1206;p51"/>
            <p:cNvSpPr/>
            <p:nvPr/>
          </p:nvSpPr>
          <p:spPr>
            <a:xfrm>
              <a:off x="3011425" y="3047825"/>
              <a:ext cx="29125" cy="25775"/>
            </a:xfrm>
            <a:custGeom>
              <a:avLst/>
              <a:gdLst/>
              <a:ahLst/>
              <a:cxnLst/>
              <a:rect l="l" t="t" r="r" b="b"/>
              <a:pathLst>
                <a:path w="1165" h="1031" extrusionOk="0">
                  <a:moveTo>
                    <a:pt x="587" y="0"/>
                  </a:moveTo>
                  <a:cubicBezTo>
                    <a:pt x="522" y="0"/>
                    <a:pt x="454" y="13"/>
                    <a:pt x="389" y="41"/>
                  </a:cubicBezTo>
                  <a:cubicBezTo>
                    <a:pt x="138" y="132"/>
                    <a:pt x="1" y="429"/>
                    <a:pt x="92" y="703"/>
                  </a:cubicBezTo>
                  <a:cubicBezTo>
                    <a:pt x="180" y="914"/>
                    <a:pt x="377" y="1030"/>
                    <a:pt x="578" y="1030"/>
                  </a:cubicBezTo>
                  <a:cubicBezTo>
                    <a:pt x="637" y="1030"/>
                    <a:pt x="697" y="1020"/>
                    <a:pt x="754" y="999"/>
                  </a:cubicBezTo>
                  <a:cubicBezTo>
                    <a:pt x="1028" y="908"/>
                    <a:pt x="1165" y="611"/>
                    <a:pt x="1051" y="338"/>
                  </a:cubicBezTo>
                  <a:cubicBezTo>
                    <a:pt x="981" y="129"/>
                    <a:pt x="793" y="0"/>
                    <a:pt x="58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7" name="Google Shape;1207;p51"/>
            <p:cNvSpPr/>
            <p:nvPr/>
          </p:nvSpPr>
          <p:spPr>
            <a:xfrm>
              <a:off x="3038825" y="3120600"/>
              <a:ext cx="29125" cy="25700"/>
            </a:xfrm>
            <a:custGeom>
              <a:avLst/>
              <a:gdLst/>
              <a:ahLst/>
              <a:cxnLst/>
              <a:rect l="l" t="t" r="r" b="b"/>
              <a:pathLst>
                <a:path w="1165" h="1028" extrusionOk="0">
                  <a:moveTo>
                    <a:pt x="585" y="0"/>
                  </a:moveTo>
                  <a:cubicBezTo>
                    <a:pt x="528" y="0"/>
                    <a:pt x="469" y="9"/>
                    <a:pt x="411" y="29"/>
                  </a:cubicBezTo>
                  <a:cubicBezTo>
                    <a:pt x="137" y="143"/>
                    <a:pt x="0" y="439"/>
                    <a:pt x="114" y="691"/>
                  </a:cubicBezTo>
                  <a:cubicBezTo>
                    <a:pt x="184" y="899"/>
                    <a:pt x="372" y="1028"/>
                    <a:pt x="578" y="1028"/>
                  </a:cubicBezTo>
                  <a:cubicBezTo>
                    <a:pt x="643" y="1028"/>
                    <a:pt x="710" y="1015"/>
                    <a:pt x="776" y="987"/>
                  </a:cubicBezTo>
                  <a:cubicBezTo>
                    <a:pt x="1050" y="896"/>
                    <a:pt x="1164" y="599"/>
                    <a:pt x="1073" y="325"/>
                  </a:cubicBezTo>
                  <a:cubicBezTo>
                    <a:pt x="1001" y="127"/>
                    <a:pt x="801" y="0"/>
                    <a:pt x="58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8" name="Google Shape;1208;p51"/>
            <p:cNvSpPr/>
            <p:nvPr/>
          </p:nvSpPr>
          <p:spPr>
            <a:xfrm>
              <a:off x="3066775" y="3193075"/>
              <a:ext cx="29125" cy="25975"/>
            </a:xfrm>
            <a:custGeom>
              <a:avLst/>
              <a:gdLst/>
              <a:ahLst/>
              <a:cxnLst/>
              <a:rect l="l" t="t" r="r" b="b"/>
              <a:pathLst>
                <a:path w="1165" h="1039" extrusionOk="0">
                  <a:moveTo>
                    <a:pt x="563" y="0"/>
                  </a:moveTo>
                  <a:cubicBezTo>
                    <a:pt x="505" y="0"/>
                    <a:pt x="447" y="9"/>
                    <a:pt x="389" y="28"/>
                  </a:cubicBezTo>
                  <a:cubicBezTo>
                    <a:pt x="138" y="143"/>
                    <a:pt x="1" y="439"/>
                    <a:pt x="92" y="713"/>
                  </a:cubicBezTo>
                  <a:cubicBezTo>
                    <a:pt x="182" y="911"/>
                    <a:pt x="386" y="1038"/>
                    <a:pt x="602" y="1038"/>
                  </a:cubicBezTo>
                  <a:cubicBezTo>
                    <a:pt x="660" y="1038"/>
                    <a:pt x="719" y="1029"/>
                    <a:pt x="777" y="1010"/>
                  </a:cubicBezTo>
                  <a:cubicBezTo>
                    <a:pt x="1028" y="896"/>
                    <a:pt x="1165" y="599"/>
                    <a:pt x="1073" y="325"/>
                  </a:cubicBezTo>
                  <a:cubicBezTo>
                    <a:pt x="983" y="127"/>
                    <a:pt x="780" y="0"/>
                    <a:pt x="56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9" name="Google Shape;1209;p51"/>
            <p:cNvSpPr/>
            <p:nvPr/>
          </p:nvSpPr>
          <p:spPr>
            <a:xfrm>
              <a:off x="2956650" y="3068675"/>
              <a:ext cx="29125" cy="25975"/>
            </a:xfrm>
            <a:custGeom>
              <a:avLst/>
              <a:gdLst/>
              <a:ahLst/>
              <a:cxnLst/>
              <a:rect l="l" t="t" r="r" b="b"/>
              <a:pathLst>
                <a:path w="1165" h="1039" extrusionOk="0">
                  <a:moveTo>
                    <a:pt x="574" y="0"/>
                  </a:moveTo>
                  <a:cubicBezTo>
                    <a:pt x="519" y="0"/>
                    <a:pt x="464" y="9"/>
                    <a:pt x="411" y="28"/>
                  </a:cubicBezTo>
                  <a:cubicBezTo>
                    <a:pt x="137" y="143"/>
                    <a:pt x="0" y="439"/>
                    <a:pt x="92" y="713"/>
                  </a:cubicBezTo>
                  <a:cubicBezTo>
                    <a:pt x="182" y="911"/>
                    <a:pt x="385" y="1038"/>
                    <a:pt x="602" y="1038"/>
                  </a:cubicBezTo>
                  <a:cubicBezTo>
                    <a:pt x="660" y="1038"/>
                    <a:pt x="719" y="1029"/>
                    <a:pt x="776" y="1010"/>
                  </a:cubicBezTo>
                  <a:cubicBezTo>
                    <a:pt x="1028" y="896"/>
                    <a:pt x="1164" y="599"/>
                    <a:pt x="1073" y="325"/>
                  </a:cubicBezTo>
                  <a:cubicBezTo>
                    <a:pt x="983" y="127"/>
                    <a:pt x="779" y="0"/>
                    <a:pt x="57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0" name="Google Shape;1210;p51"/>
            <p:cNvSpPr/>
            <p:nvPr/>
          </p:nvSpPr>
          <p:spPr>
            <a:xfrm>
              <a:off x="2984600" y="3141400"/>
              <a:ext cx="29125" cy="25725"/>
            </a:xfrm>
            <a:custGeom>
              <a:avLst/>
              <a:gdLst/>
              <a:ahLst/>
              <a:cxnLst/>
              <a:rect l="l" t="t" r="r" b="b"/>
              <a:pathLst>
                <a:path w="1165" h="1029" extrusionOk="0">
                  <a:moveTo>
                    <a:pt x="587" y="1"/>
                  </a:moveTo>
                  <a:cubicBezTo>
                    <a:pt x="522" y="1"/>
                    <a:pt x="455" y="14"/>
                    <a:pt x="389" y="41"/>
                  </a:cubicBezTo>
                  <a:cubicBezTo>
                    <a:pt x="115" y="132"/>
                    <a:pt x="1" y="429"/>
                    <a:pt x="92" y="703"/>
                  </a:cubicBezTo>
                  <a:cubicBezTo>
                    <a:pt x="182" y="901"/>
                    <a:pt x="386" y="1028"/>
                    <a:pt x="591" y="1028"/>
                  </a:cubicBezTo>
                  <a:cubicBezTo>
                    <a:pt x="646" y="1028"/>
                    <a:pt x="701" y="1019"/>
                    <a:pt x="754" y="1000"/>
                  </a:cubicBezTo>
                  <a:cubicBezTo>
                    <a:pt x="1028" y="886"/>
                    <a:pt x="1165" y="589"/>
                    <a:pt x="1051" y="338"/>
                  </a:cubicBezTo>
                  <a:cubicBezTo>
                    <a:pt x="981" y="130"/>
                    <a:pt x="794" y="1"/>
                    <a:pt x="58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1" name="Google Shape;1211;p51"/>
            <p:cNvSpPr/>
            <p:nvPr/>
          </p:nvSpPr>
          <p:spPr>
            <a:xfrm>
              <a:off x="3012000" y="3213875"/>
              <a:ext cx="29125" cy="26000"/>
            </a:xfrm>
            <a:custGeom>
              <a:avLst/>
              <a:gdLst/>
              <a:ahLst/>
              <a:cxnLst/>
              <a:rect l="l" t="t" r="r" b="b"/>
              <a:pathLst>
                <a:path w="1165" h="1040" extrusionOk="0">
                  <a:moveTo>
                    <a:pt x="597" y="1"/>
                  </a:moveTo>
                  <a:cubicBezTo>
                    <a:pt x="535" y="1"/>
                    <a:pt x="472" y="13"/>
                    <a:pt x="411" y="41"/>
                  </a:cubicBezTo>
                  <a:cubicBezTo>
                    <a:pt x="137" y="132"/>
                    <a:pt x="0" y="429"/>
                    <a:pt x="115" y="703"/>
                  </a:cubicBezTo>
                  <a:cubicBezTo>
                    <a:pt x="184" y="911"/>
                    <a:pt x="372" y="1040"/>
                    <a:pt x="578" y="1040"/>
                  </a:cubicBezTo>
                  <a:cubicBezTo>
                    <a:pt x="643" y="1040"/>
                    <a:pt x="711" y="1027"/>
                    <a:pt x="776" y="1000"/>
                  </a:cubicBezTo>
                  <a:cubicBezTo>
                    <a:pt x="1028" y="908"/>
                    <a:pt x="1165" y="612"/>
                    <a:pt x="1073" y="338"/>
                  </a:cubicBezTo>
                  <a:cubicBezTo>
                    <a:pt x="987" y="130"/>
                    <a:pt x="794" y="1"/>
                    <a:pt x="59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2" name="Google Shape;1212;p51"/>
            <p:cNvSpPr/>
            <p:nvPr/>
          </p:nvSpPr>
          <p:spPr>
            <a:xfrm>
              <a:off x="2929825" y="3162250"/>
              <a:ext cx="29125" cy="25700"/>
            </a:xfrm>
            <a:custGeom>
              <a:avLst/>
              <a:gdLst/>
              <a:ahLst/>
              <a:cxnLst/>
              <a:rect l="l" t="t" r="r" b="b"/>
              <a:pathLst>
                <a:path w="1165" h="1028" extrusionOk="0">
                  <a:moveTo>
                    <a:pt x="563" y="0"/>
                  </a:moveTo>
                  <a:cubicBezTo>
                    <a:pt x="505" y="0"/>
                    <a:pt x="446" y="10"/>
                    <a:pt x="389" y="29"/>
                  </a:cubicBezTo>
                  <a:cubicBezTo>
                    <a:pt x="138" y="143"/>
                    <a:pt x="1" y="440"/>
                    <a:pt x="92" y="691"/>
                  </a:cubicBezTo>
                  <a:cubicBezTo>
                    <a:pt x="179" y="899"/>
                    <a:pt x="371" y="1028"/>
                    <a:pt x="568" y="1028"/>
                  </a:cubicBezTo>
                  <a:cubicBezTo>
                    <a:pt x="630" y="1028"/>
                    <a:pt x="693" y="1015"/>
                    <a:pt x="754" y="987"/>
                  </a:cubicBezTo>
                  <a:cubicBezTo>
                    <a:pt x="1028" y="896"/>
                    <a:pt x="1165" y="599"/>
                    <a:pt x="1073" y="326"/>
                  </a:cubicBezTo>
                  <a:cubicBezTo>
                    <a:pt x="983" y="127"/>
                    <a:pt x="780" y="0"/>
                    <a:pt x="56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3" name="Google Shape;1213;p51"/>
            <p:cNvSpPr/>
            <p:nvPr/>
          </p:nvSpPr>
          <p:spPr>
            <a:xfrm>
              <a:off x="2957225" y="3234725"/>
              <a:ext cx="29700" cy="25975"/>
            </a:xfrm>
            <a:custGeom>
              <a:avLst/>
              <a:gdLst/>
              <a:ahLst/>
              <a:cxnLst/>
              <a:rect l="l" t="t" r="r" b="b"/>
              <a:pathLst>
                <a:path w="1188" h="1039" extrusionOk="0">
                  <a:moveTo>
                    <a:pt x="583" y="0"/>
                  </a:moveTo>
                  <a:cubicBezTo>
                    <a:pt x="526" y="0"/>
                    <a:pt x="468" y="10"/>
                    <a:pt x="411" y="29"/>
                  </a:cubicBezTo>
                  <a:cubicBezTo>
                    <a:pt x="137" y="143"/>
                    <a:pt x="0" y="439"/>
                    <a:pt x="114" y="713"/>
                  </a:cubicBezTo>
                  <a:cubicBezTo>
                    <a:pt x="186" y="911"/>
                    <a:pt x="386" y="1038"/>
                    <a:pt x="602" y="1038"/>
                  </a:cubicBezTo>
                  <a:cubicBezTo>
                    <a:pt x="660" y="1038"/>
                    <a:pt x="718" y="1029"/>
                    <a:pt x="776" y="1010"/>
                  </a:cubicBezTo>
                  <a:cubicBezTo>
                    <a:pt x="1050" y="896"/>
                    <a:pt x="1187" y="599"/>
                    <a:pt x="1073" y="348"/>
                  </a:cubicBezTo>
                  <a:cubicBezTo>
                    <a:pt x="1001" y="131"/>
                    <a:pt x="800" y="0"/>
                    <a:pt x="58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4" name="Google Shape;1214;p51"/>
            <p:cNvSpPr/>
            <p:nvPr/>
          </p:nvSpPr>
          <p:spPr>
            <a:xfrm>
              <a:off x="1957475" y="3488925"/>
              <a:ext cx="95875" cy="236850"/>
            </a:xfrm>
            <a:custGeom>
              <a:avLst/>
              <a:gdLst/>
              <a:ahLst/>
              <a:cxnLst/>
              <a:rect l="l" t="t" r="r" b="b"/>
              <a:pathLst>
                <a:path w="3835" h="9474" extrusionOk="0">
                  <a:moveTo>
                    <a:pt x="1552" y="1"/>
                  </a:moveTo>
                  <a:cubicBezTo>
                    <a:pt x="1027" y="1073"/>
                    <a:pt x="548" y="2215"/>
                    <a:pt x="343" y="3402"/>
                  </a:cubicBezTo>
                  <a:cubicBezTo>
                    <a:pt x="0" y="5228"/>
                    <a:pt x="343" y="7236"/>
                    <a:pt x="1621" y="8560"/>
                  </a:cubicBezTo>
                  <a:cubicBezTo>
                    <a:pt x="1940" y="8903"/>
                    <a:pt x="2328" y="9176"/>
                    <a:pt x="2716" y="9473"/>
                  </a:cubicBezTo>
                  <a:cubicBezTo>
                    <a:pt x="3515" y="7898"/>
                    <a:pt x="3835" y="6049"/>
                    <a:pt x="3515" y="4155"/>
                  </a:cubicBezTo>
                  <a:cubicBezTo>
                    <a:pt x="3241" y="2557"/>
                    <a:pt x="2534" y="1119"/>
                    <a:pt x="155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5" name="Google Shape;1215;p51"/>
            <p:cNvSpPr/>
            <p:nvPr/>
          </p:nvSpPr>
          <p:spPr>
            <a:xfrm>
              <a:off x="1542525" y="3080350"/>
              <a:ext cx="336700" cy="336075"/>
            </a:xfrm>
            <a:custGeom>
              <a:avLst/>
              <a:gdLst/>
              <a:ahLst/>
              <a:cxnLst/>
              <a:rect l="l" t="t" r="r" b="b"/>
              <a:pathLst>
                <a:path w="13468" h="13443" extrusionOk="0">
                  <a:moveTo>
                    <a:pt x="13194" y="1"/>
                  </a:moveTo>
                  <a:cubicBezTo>
                    <a:pt x="13080" y="1256"/>
                    <a:pt x="12920" y="2489"/>
                    <a:pt x="12669" y="3698"/>
                  </a:cubicBezTo>
                  <a:cubicBezTo>
                    <a:pt x="12464" y="4908"/>
                    <a:pt x="12144" y="6072"/>
                    <a:pt x="11733" y="7214"/>
                  </a:cubicBezTo>
                  <a:cubicBezTo>
                    <a:pt x="11300" y="8309"/>
                    <a:pt x="10797" y="9382"/>
                    <a:pt x="10044" y="10226"/>
                  </a:cubicBezTo>
                  <a:cubicBezTo>
                    <a:pt x="9314" y="11048"/>
                    <a:pt x="8378" y="11642"/>
                    <a:pt x="7305" y="11824"/>
                  </a:cubicBezTo>
                  <a:cubicBezTo>
                    <a:pt x="6962" y="11897"/>
                    <a:pt x="6617" y="11935"/>
                    <a:pt x="6277" y="11935"/>
                  </a:cubicBezTo>
                  <a:cubicBezTo>
                    <a:pt x="5553" y="11935"/>
                    <a:pt x="4852" y="11763"/>
                    <a:pt x="4246" y="11391"/>
                  </a:cubicBezTo>
                  <a:cubicBezTo>
                    <a:pt x="3333" y="10866"/>
                    <a:pt x="2626" y="9930"/>
                    <a:pt x="2101" y="8880"/>
                  </a:cubicBezTo>
                  <a:cubicBezTo>
                    <a:pt x="1553" y="7830"/>
                    <a:pt x="1165" y="6689"/>
                    <a:pt x="868" y="5502"/>
                  </a:cubicBezTo>
                  <a:cubicBezTo>
                    <a:pt x="549" y="4292"/>
                    <a:pt x="343" y="3082"/>
                    <a:pt x="161" y="1827"/>
                  </a:cubicBezTo>
                  <a:cubicBezTo>
                    <a:pt x="1" y="3082"/>
                    <a:pt x="24" y="4360"/>
                    <a:pt x="138" y="5616"/>
                  </a:cubicBezTo>
                  <a:cubicBezTo>
                    <a:pt x="275" y="6871"/>
                    <a:pt x="526" y="8149"/>
                    <a:pt x="1028" y="9382"/>
                  </a:cubicBezTo>
                  <a:cubicBezTo>
                    <a:pt x="1507" y="10592"/>
                    <a:pt x="2261" y="11801"/>
                    <a:pt x="3470" y="12600"/>
                  </a:cubicBezTo>
                  <a:cubicBezTo>
                    <a:pt x="4087" y="13011"/>
                    <a:pt x="4794" y="13262"/>
                    <a:pt x="5502" y="13376"/>
                  </a:cubicBezTo>
                  <a:cubicBezTo>
                    <a:pt x="5788" y="13422"/>
                    <a:pt x="6073" y="13442"/>
                    <a:pt x="6357" y="13442"/>
                  </a:cubicBezTo>
                  <a:cubicBezTo>
                    <a:pt x="6777" y="13442"/>
                    <a:pt x="7193" y="13399"/>
                    <a:pt x="7602" y="13331"/>
                  </a:cubicBezTo>
                  <a:cubicBezTo>
                    <a:pt x="8309" y="13194"/>
                    <a:pt x="8971" y="12920"/>
                    <a:pt x="9588" y="12555"/>
                  </a:cubicBezTo>
                  <a:cubicBezTo>
                    <a:pt x="10181" y="12167"/>
                    <a:pt x="10729" y="11687"/>
                    <a:pt x="11140" y="11140"/>
                  </a:cubicBezTo>
                  <a:cubicBezTo>
                    <a:pt x="12007" y="10067"/>
                    <a:pt x="12555" y="8834"/>
                    <a:pt x="12874" y="7579"/>
                  </a:cubicBezTo>
                  <a:cubicBezTo>
                    <a:pt x="13217" y="6323"/>
                    <a:pt x="13377" y="5045"/>
                    <a:pt x="13422" y="3767"/>
                  </a:cubicBezTo>
                  <a:cubicBezTo>
                    <a:pt x="13468" y="2512"/>
                    <a:pt x="13422" y="1233"/>
                    <a:pt x="1319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6" name="Google Shape;1216;p51"/>
            <p:cNvSpPr/>
            <p:nvPr/>
          </p:nvSpPr>
          <p:spPr>
            <a:xfrm>
              <a:off x="1552800" y="2698600"/>
              <a:ext cx="323000" cy="210575"/>
            </a:xfrm>
            <a:custGeom>
              <a:avLst/>
              <a:gdLst/>
              <a:ahLst/>
              <a:cxnLst/>
              <a:rect l="l" t="t" r="r" b="b"/>
              <a:pathLst>
                <a:path w="12920" h="8423" extrusionOk="0">
                  <a:moveTo>
                    <a:pt x="12669" y="1"/>
                  </a:moveTo>
                  <a:cubicBezTo>
                    <a:pt x="12441" y="1393"/>
                    <a:pt x="11847" y="2626"/>
                    <a:pt x="10980" y="3653"/>
                  </a:cubicBezTo>
                  <a:cubicBezTo>
                    <a:pt x="10135" y="4657"/>
                    <a:pt x="9085" y="5479"/>
                    <a:pt x="7898" y="6095"/>
                  </a:cubicBezTo>
                  <a:cubicBezTo>
                    <a:pt x="6734" y="6734"/>
                    <a:pt x="5456" y="7168"/>
                    <a:pt x="4132" y="7487"/>
                  </a:cubicBezTo>
                  <a:cubicBezTo>
                    <a:pt x="2786" y="7784"/>
                    <a:pt x="1416" y="7898"/>
                    <a:pt x="1" y="8081"/>
                  </a:cubicBezTo>
                  <a:cubicBezTo>
                    <a:pt x="992" y="8292"/>
                    <a:pt x="2005" y="8422"/>
                    <a:pt x="3026" y="8422"/>
                  </a:cubicBezTo>
                  <a:cubicBezTo>
                    <a:pt x="3440" y="8422"/>
                    <a:pt x="3854" y="8401"/>
                    <a:pt x="4269" y="8355"/>
                  </a:cubicBezTo>
                  <a:cubicBezTo>
                    <a:pt x="5707" y="8195"/>
                    <a:pt x="7145" y="7807"/>
                    <a:pt x="8446" y="7099"/>
                  </a:cubicBezTo>
                  <a:cubicBezTo>
                    <a:pt x="9747" y="6415"/>
                    <a:pt x="10911" y="5410"/>
                    <a:pt x="11710" y="4155"/>
                  </a:cubicBezTo>
                  <a:cubicBezTo>
                    <a:pt x="12532" y="2945"/>
                    <a:pt x="12920" y="1393"/>
                    <a:pt x="1266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7" name="Google Shape;1217;p51"/>
            <p:cNvSpPr/>
            <p:nvPr/>
          </p:nvSpPr>
          <p:spPr>
            <a:xfrm>
              <a:off x="2306050" y="3023875"/>
              <a:ext cx="341825" cy="316900"/>
            </a:xfrm>
            <a:custGeom>
              <a:avLst/>
              <a:gdLst/>
              <a:ahLst/>
              <a:cxnLst/>
              <a:rect l="l" t="t" r="r" b="b"/>
              <a:pathLst>
                <a:path w="13673" h="12676" extrusionOk="0">
                  <a:moveTo>
                    <a:pt x="13581" y="0"/>
                  </a:moveTo>
                  <a:cubicBezTo>
                    <a:pt x="13330" y="1233"/>
                    <a:pt x="13033" y="2442"/>
                    <a:pt x="12668" y="3606"/>
                  </a:cubicBezTo>
                  <a:cubicBezTo>
                    <a:pt x="12326" y="4793"/>
                    <a:pt x="11892" y="5935"/>
                    <a:pt x="11367" y="7007"/>
                  </a:cubicBezTo>
                  <a:cubicBezTo>
                    <a:pt x="10819" y="8057"/>
                    <a:pt x="10180" y="9085"/>
                    <a:pt x="9359" y="9815"/>
                  </a:cubicBezTo>
                  <a:cubicBezTo>
                    <a:pt x="8537" y="10591"/>
                    <a:pt x="7533" y="11048"/>
                    <a:pt x="6460" y="11139"/>
                  </a:cubicBezTo>
                  <a:cubicBezTo>
                    <a:pt x="6306" y="11152"/>
                    <a:pt x="6152" y="11158"/>
                    <a:pt x="5999" y="11158"/>
                  </a:cubicBezTo>
                  <a:cubicBezTo>
                    <a:pt x="5067" y="11158"/>
                    <a:pt x="4176" y="10915"/>
                    <a:pt x="3470" y="10386"/>
                  </a:cubicBezTo>
                  <a:cubicBezTo>
                    <a:pt x="2602" y="9746"/>
                    <a:pt x="2009" y="8742"/>
                    <a:pt x="1598" y="7647"/>
                  </a:cubicBezTo>
                  <a:cubicBezTo>
                    <a:pt x="1164" y="6551"/>
                    <a:pt x="913" y="5364"/>
                    <a:pt x="731" y="4131"/>
                  </a:cubicBezTo>
                  <a:cubicBezTo>
                    <a:pt x="548" y="2922"/>
                    <a:pt x="480" y="1689"/>
                    <a:pt x="434" y="434"/>
                  </a:cubicBezTo>
                  <a:cubicBezTo>
                    <a:pt x="137" y="1666"/>
                    <a:pt x="23" y="2922"/>
                    <a:pt x="0" y="4200"/>
                  </a:cubicBezTo>
                  <a:cubicBezTo>
                    <a:pt x="0" y="5455"/>
                    <a:pt x="114" y="6756"/>
                    <a:pt x="480" y="8012"/>
                  </a:cubicBezTo>
                  <a:cubicBezTo>
                    <a:pt x="822" y="9267"/>
                    <a:pt x="1461" y="10568"/>
                    <a:pt x="2579" y="11504"/>
                  </a:cubicBezTo>
                  <a:cubicBezTo>
                    <a:pt x="3127" y="11961"/>
                    <a:pt x="3789" y="12303"/>
                    <a:pt x="4497" y="12485"/>
                  </a:cubicBezTo>
                  <a:cubicBezTo>
                    <a:pt x="4998" y="12615"/>
                    <a:pt x="5488" y="12675"/>
                    <a:pt x="5983" y="12675"/>
                  </a:cubicBezTo>
                  <a:cubicBezTo>
                    <a:pt x="6186" y="12675"/>
                    <a:pt x="6390" y="12665"/>
                    <a:pt x="6597" y="12645"/>
                  </a:cubicBezTo>
                  <a:cubicBezTo>
                    <a:pt x="7304" y="12600"/>
                    <a:pt x="8012" y="12394"/>
                    <a:pt x="8651" y="12097"/>
                  </a:cubicBezTo>
                  <a:cubicBezTo>
                    <a:pt x="9290" y="11778"/>
                    <a:pt x="9861" y="11344"/>
                    <a:pt x="10363" y="10865"/>
                  </a:cubicBezTo>
                  <a:cubicBezTo>
                    <a:pt x="11322" y="9883"/>
                    <a:pt x="11984" y="8697"/>
                    <a:pt x="12463" y="7487"/>
                  </a:cubicBezTo>
                  <a:cubicBezTo>
                    <a:pt x="12919" y="6277"/>
                    <a:pt x="13216" y="5022"/>
                    <a:pt x="13399" y="3789"/>
                  </a:cubicBezTo>
                  <a:cubicBezTo>
                    <a:pt x="13581" y="2511"/>
                    <a:pt x="13673" y="1255"/>
                    <a:pt x="1358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8" name="Google Shape;1218;p51"/>
            <p:cNvSpPr/>
            <p:nvPr/>
          </p:nvSpPr>
          <p:spPr>
            <a:xfrm>
              <a:off x="2277500" y="2673500"/>
              <a:ext cx="326450" cy="210875"/>
            </a:xfrm>
            <a:custGeom>
              <a:avLst/>
              <a:gdLst/>
              <a:ahLst/>
              <a:cxnLst/>
              <a:rect l="l" t="t" r="r" b="b"/>
              <a:pathLst>
                <a:path w="13058" h="8435" extrusionOk="0">
                  <a:moveTo>
                    <a:pt x="275" y="0"/>
                  </a:moveTo>
                  <a:lnTo>
                    <a:pt x="275" y="0"/>
                  </a:lnTo>
                  <a:cubicBezTo>
                    <a:pt x="1" y="1416"/>
                    <a:pt x="412" y="2968"/>
                    <a:pt x="1256" y="4200"/>
                  </a:cubicBezTo>
                  <a:cubicBezTo>
                    <a:pt x="2078" y="5456"/>
                    <a:pt x="3242" y="6437"/>
                    <a:pt x="4566" y="7122"/>
                  </a:cubicBezTo>
                  <a:cubicBezTo>
                    <a:pt x="5867" y="7829"/>
                    <a:pt x="7305" y="8217"/>
                    <a:pt x="8766" y="8377"/>
                  </a:cubicBezTo>
                  <a:cubicBezTo>
                    <a:pt x="9168" y="8416"/>
                    <a:pt x="9573" y="8434"/>
                    <a:pt x="9977" y="8434"/>
                  </a:cubicBezTo>
                  <a:cubicBezTo>
                    <a:pt x="11016" y="8434"/>
                    <a:pt x="12054" y="8311"/>
                    <a:pt x="13057" y="8081"/>
                  </a:cubicBezTo>
                  <a:cubicBezTo>
                    <a:pt x="11619" y="7921"/>
                    <a:pt x="10250" y="7807"/>
                    <a:pt x="8903" y="7487"/>
                  </a:cubicBezTo>
                  <a:cubicBezTo>
                    <a:pt x="7556" y="7168"/>
                    <a:pt x="6278" y="6757"/>
                    <a:pt x="5091" y="6118"/>
                  </a:cubicBezTo>
                  <a:cubicBezTo>
                    <a:pt x="3904" y="5501"/>
                    <a:pt x="2831" y="4680"/>
                    <a:pt x="1964" y="3675"/>
                  </a:cubicBezTo>
                  <a:cubicBezTo>
                    <a:pt x="1097" y="2648"/>
                    <a:pt x="503" y="1416"/>
                    <a:pt x="27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9" name="Google Shape;1219;p51"/>
            <p:cNvSpPr/>
            <p:nvPr/>
          </p:nvSpPr>
          <p:spPr>
            <a:xfrm>
              <a:off x="1581350" y="2080600"/>
              <a:ext cx="433000" cy="411225"/>
            </a:xfrm>
            <a:custGeom>
              <a:avLst/>
              <a:gdLst/>
              <a:ahLst/>
              <a:cxnLst/>
              <a:rect l="l" t="t" r="r" b="b"/>
              <a:pathLst>
                <a:path w="17320" h="16449" extrusionOk="0">
                  <a:moveTo>
                    <a:pt x="6209" y="1"/>
                  </a:moveTo>
                  <a:lnTo>
                    <a:pt x="502" y="2945"/>
                  </a:lnTo>
                  <a:cubicBezTo>
                    <a:pt x="502" y="2945"/>
                    <a:pt x="0" y="11642"/>
                    <a:pt x="1507" y="14404"/>
                  </a:cubicBezTo>
                  <a:cubicBezTo>
                    <a:pt x="2449" y="16119"/>
                    <a:pt x="6615" y="16449"/>
                    <a:pt x="9674" y="16449"/>
                  </a:cubicBezTo>
                  <a:cubicBezTo>
                    <a:pt x="11580" y="16449"/>
                    <a:pt x="13056" y="16321"/>
                    <a:pt x="13056" y="16321"/>
                  </a:cubicBezTo>
                  <a:cubicBezTo>
                    <a:pt x="13056" y="16321"/>
                    <a:pt x="13680" y="16417"/>
                    <a:pt x="14439" y="16417"/>
                  </a:cubicBezTo>
                  <a:cubicBezTo>
                    <a:pt x="15606" y="16417"/>
                    <a:pt x="17091" y="16191"/>
                    <a:pt x="17119" y="15043"/>
                  </a:cubicBezTo>
                  <a:cubicBezTo>
                    <a:pt x="17319" y="13320"/>
                    <a:pt x="14830" y="13215"/>
                    <a:pt x="14218" y="13215"/>
                  </a:cubicBezTo>
                  <a:cubicBezTo>
                    <a:pt x="14132" y="13215"/>
                    <a:pt x="14083" y="13217"/>
                    <a:pt x="14083" y="13217"/>
                  </a:cubicBezTo>
                  <a:cubicBezTo>
                    <a:pt x="14083" y="13217"/>
                    <a:pt x="15498" y="12737"/>
                    <a:pt x="15270" y="12372"/>
                  </a:cubicBezTo>
                  <a:cubicBezTo>
                    <a:pt x="15175" y="12221"/>
                    <a:pt x="15017" y="12162"/>
                    <a:pt x="14829" y="12162"/>
                  </a:cubicBezTo>
                  <a:cubicBezTo>
                    <a:pt x="14165" y="12162"/>
                    <a:pt x="13125" y="12897"/>
                    <a:pt x="13125" y="12897"/>
                  </a:cubicBezTo>
                  <a:lnTo>
                    <a:pt x="5821" y="11551"/>
                  </a:lnTo>
                  <a:cubicBezTo>
                    <a:pt x="5820" y="11551"/>
                    <a:pt x="5820" y="11551"/>
                    <a:pt x="5819" y="11551"/>
                  </a:cubicBezTo>
                  <a:cubicBezTo>
                    <a:pt x="5368" y="11551"/>
                    <a:pt x="7257" y="1597"/>
                    <a:pt x="620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0" name="Google Shape;1220;p51"/>
            <p:cNvSpPr/>
            <p:nvPr/>
          </p:nvSpPr>
          <p:spPr>
            <a:xfrm>
              <a:off x="1575075" y="2000700"/>
              <a:ext cx="192850" cy="245425"/>
            </a:xfrm>
            <a:custGeom>
              <a:avLst/>
              <a:gdLst/>
              <a:ahLst/>
              <a:cxnLst/>
              <a:rect l="l" t="t" r="r" b="b"/>
              <a:pathLst>
                <a:path w="7714" h="9817" extrusionOk="0">
                  <a:moveTo>
                    <a:pt x="4858" y="1"/>
                  </a:moveTo>
                  <a:cubicBezTo>
                    <a:pt x="4582" y="1"/>
                    <a:pt x="4272" y="73"/>
                    <a:pt x="3926" y="230"/>
                  </a:cubicBezTo>
                  <a:cubicBezTo>
                    <a:pt x="0" y="2010"/>
                    <a:pt x="205" y="9816"/>
                    <a:pt x="205" y="9816"/>
                  </a:cubicBezTo>
                  <a:lnTo>
                    <a:pt x="7030" y="7648"/>
                  </a:lnTo>
                  <a:cubicBezTo>
                    <a:pt x="7030" y="7648"/>
                    <a:pt x="7713" y="1"/>
                    <a:pt x="485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1" name="Google Shape;1221;p51"/>
            <p:cNvSpPr/>
            <p:nvPr/>
          </p:nvSpPr>
          <p:spPr>
            <a:xfrm>
              <a:off x="1595025" y="2156500"/>
              <a:ext cx="137550" cy="63375"/>
            </a:xfrm>
            <a:custGeom>
              <a:avLst/>
              <a:gdLst/>
              <a:ahLst/>
              <a:cxnLst/>
              <a:rect l="l" t="t" r="r" b="b"/>
              <a:pathLst>
                <a:path w="5502" h="2535" extrusionOk="0">
                  <a:moveTo>
                    <a:pt x="4863" y="1"/>
                  </a:moveTo>
                  <a:cubicBezTo>
                    <a:pt x="4794" y="1"/>
                    <a:pt x="4726" y="1"/>
                    <a:pt x="4680" y="24"/>
                  </a:cubicBezTo>
                  <a:cubicBezTo>
                    <a:pt x="4383" y="115"/>
                    <a:pt x="4201" y="434"/>
                    <a:pt x="4315" y="754"/>
                  </a:cubicBezTo>
                  <a:cubicBezTo>
                    <a:pt x="4383" y="982"/>
                    <a:pt x="4612" y="1142"/>
                    <a:pt x="4863" y="1142"/>
                  </a:cubicBezTo>
                  <a:cubicBezTo>
                    <a:pt x="4908" y="1142"/>
                    <a:pt x="4977" y="1119"/>
                    <a:pt x="5022" y="1096"/>
                  </a:cubicBezTo>
                  <a:cubicBezTo>
                    <a:pt x="5342" y="1005"/>
                    <a:pt x="5502" y="685"/>
                    <a:pt x="5388" y="389"/>
                  </a:cubicBezTo>
                  <a:cubicBezTo>
                    <a:pt x="5319" y="138"/>
                    <a:pt x="5091" y="1"/>
                    <a:pt x="4863" y="1"/>
                  </a:cubicBezTo>
                  <a:close/>
                  <a:moveTo>
                    <a:pt x="2740" y="685"/>
                  </a:moveTo>
                  <a:cubicBezTo>
                    <a:pt x="2694" y="685"/>
                    <a:pt x="2626" y="708"/>
                    <a:pt x="2557" y="731"/>
                  </a:cubicBezTo>
                  <a:cubicBezTo>
                    <a:pt x="2261" y="822"/>
                    <a:pt x="2101" y="1142"/>
                    <a:pt x="2215" y="1439"/>
                  </a:cubicBezTo>
                  <a:cubicBezTo>
                    <a:pt x="2283" y="1690"/>
                    <a:pt x="2512" y="1850"/>
                    <a:pt x="2740" y="1850"/>
                  </a:cubicBezTo>
                  <a:cubicBezTo>
                    <a:pt x="2808" y="1850"/>
                    <a:pt x="2877" y="1827"/>
                    <a:pt x="2923" y="1804"/>
                  </a:cubicBezTo>
                  <a:cubicBezTo>
                    <a:pt x="3219" y="1713"/>
                    <a:pt x="3379" y="1393"/>
                    <a:pt x="3288" y="1096"/>
                  </a:cubicBezTo>
                  <a:cubicBezTo>
                    <a:pt x="3196" y="845"/>
                    <a:pt x="2991" y="685"/>
                    <a:pt x="2740" y="685"/>
                  </a:cubicBezTo>
                  <a:close/>
                  <a:moveTo>
                    <a:pt x="640" y="1393"/>
                  </a:moveTo>
                  <a:cubicBezTo>
                    <a:pt x="572" y="1393"/>
                    <a:pt x="526" y="1416"/>
                    <a:pt x="457" y="1439"/>
                  </a:cubicBezTo>
                  <a:cubicBezTo>
                    <a:pt x="161" y="1530"/>
                    <a:pt x="1" y="1850"/>
                    <a:pt x="92" y="2146"/>
                  </a:cubicBezTo>
                  <a:cubicBezTo>
                    <a:pt x="184" y="2397"/>
                    <a:pt x="412" y="2534"/>
                    <a:pt x="640" y="2534"/>
                  </a:cubicBezTo>
                  <a:cubicBezTo>
                    <a:pt x="708" y="2534"/>
                    <a:pt x="754" y="2534"/>
                    <a:pt x="823" y="2511"/>
                  </a:cubicBezTo>
                  <a:cubicBezTo>
                    <a:pt x="1119" y="2420"/>
                    <a:pt x="1279" y="2101"/>
                    <a:pt x="1188" y="1781"/>
                  </a:cubicBezTo>
                  <a:cubicBezTo>
                    <a:pt x="1097" y="1553"/>
                    <a:pt x="868" y="1393"/>
                    <a:pt x="640" y="1393"/>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2" name="Google Shape;1222;p51"/>
            <p:cNvSpPr/>
            <p:nvPr/>
          </p:nvSpPr>
          <p:spPr>
            <a:xfrm>
              <a:off x="1595025" y="2090875"/>
              <a:ext cx="137550" cy="63375"/>
            </a:xfrm>
            <a:custGeom>
              <a:avLst/>
              <a:gdLst/>
              <a:ahLst/>
              <a:cxnLst/>
              <a:rect l="l" t="t" r="r" b="b"/>
              <a:pathLst>
                <a:path w="5502" h="2535" extrusionOk="0">
                  <a:moveTo>
                    <a:pt x="4863" y="1"/>
                  </a:moveTo>
                  <a:cubicBezTo>
                    <a:pt x="4794" y="1"/>
                    <a:pt x="4726" y="1"/>
                    <a:pt x="4680" y="24"/>
                  </a:cubicBezTo>
                  <a:cubicBezTo>
                    <a:pt x="4383" y="115"/>
                    <a:pt x="4201" y="434"/>
                    <a:pt x="4315" y="754"/>
                  </a:cubicBezTo>
                  <a:cubicBezTo>
                    <a:pt x="4383" y="982"/>
                    <a:pt x="4612" y="1142"/>
                    <a:pt x="4863" y="1142"/>
                  </a:cubicBezTo>
                  <a:cubicBezTo>
                    <a:pt x="4908" y="1142"/>
                    <a:pt x="4977" y="1119"/>
                    <a:pt x="5022" y="1096"/>
                  </a:cubicBezTo>
                  <a:cubicBezTo>
                    <a:pt x="5342" y="1005"/>
                    <a:pt x="5502" y="686"/>
                    <a:pt x="5388" y="389"/>
                  </a:cubicBezTo>
                  <a:cubicBezTo>
                    <a:pt x="5319" y="138"/>
                    <a:pt x="5091" y="1"/>
                    <a:pt x="4863" y="1"/>
                  </a:cubicBezTo>
                  <a:close/>
                  <a:moveTo>
                    <a:pt x="2740" y="686"/>
                  </a:moveTo>
                  <a:cubicBezTo>
                    <a:pt x="2694" y="686"/>
                    <a:pt x="2626" y="708"/>
                    <a:pt x="2557" y="731"/>
                  </a:cubicBezTo>
                  <a:cubicBezTo>
                    <a:pt x="2261" y="822"/>
                    <a:pt x="2101" y="1142"/>
                    <a:pt x="2215" y="1439"/>
                  </a:cubicBezTo>
                  <a:cubicBezTo>
                    <a:pt x="2283" y="1690"/>
                    <a:pt x="2512" y="1850"/>
                    <a:pt x="2740" y="1850"/>
                  </a:cubicBezTo>
                  <a:cubicBezTo>
                    <a:pt x="2808" y="1850"/>
                    <a:pt x="2877" y="1827"/>
                    <a:pt x="2923" y="1804"/>
                  </a:cubicBezTo>
                  <a:cubicBezTo>
                    <a:pt x="3219" y="1713"/>
                    <a:pt x="3379" y="1393"/>
                    <a:pt x="3288" y="1096"/>
                  </a:cubicBezTo>
                  <a:cubicBezTo>
                    <a:pt x="3196" y="845"/>
                    <a:pt x="2991" y="686"/>
                    <a:pt x="2740" y="686"/>
                  </a:cubicBezTo>
                  <a:close/>
                  <a:moveTo>
                    <a:pt x="640" y="1393"/>
                  </a:moveTo>
                  <a:cubicBezTo>
                    <a:pt x="572" y="1393"/>
                    <a:pt x="526" y="1416"/>
                    <a:pt x="457" y="1439"/>
                  </a:cubicBezTo>
                  <a:cubicBezTo>
                    <a:pt x="161" y="1530"/>
                    <a:pt x="1" y="1850"/>
                    <a:pt x="92" y="2146"/>
                  </a:cubicBezTo>
                  <a:cubicBezTo>
                    <a:pt x="184" y="2397"/>
                    <a:pt x="389" y="2534"/>
                    <a:pt x="640" y="2534"/>
                  </a:cubicBezTo>
                  <a:cubicBezTo>
                    <a:pt x="708" y="2534"/>
                    <a:pt x="754" y="2534"/>
                    <a:pt x="823" y="2512"/>
                  </a:cubicBezTo>
                  <a:cubicBezTo>
                    <a:pt x="1119" y="2420"/>
                    <a:pt x="1279" y="2101"/>
                    <a:pt x="1188" y="1781"/>
                  </a:cubicBezTo>
                  <a:cubicBezTo>
                    <a:pt x="1097" y="1553"/>
                    <a:pt x="868" y="1393"/>
                    <a:pt x="640" y="1393"/>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3" name="Google Shape;1223;p51"/>
            <p:cNvSpPr/>
            <p:nvPr/>
          </p:nvSpPr>
          <p:spPr>
            <a:xfrm>
              <a:off x="1606450" y="2022975"/>
              <a:ext cx="126125" cy="63925"/>
            </a:xfrm>
            <a:custGeom>
              <a:avLst/>
              <a:gdLst/>
              <a:ahLst/>
              <a:cxnLst/>
              <a:rect l="l" t="t" r="r" b="b"/>
              <a:pathLst>
                <a:path w="5045" h="2557" extrusionOk="0">
                  <a:moveTo>
                    <a:pt x="4406" y="1"/>
                  </a:moveTo>
                  <a:cubicBezTo>
                    <a:pt x="4337" y="1"/>
                    <a:pt x="4269" y="23"/>
                    <a:pt x="4223" y="23"/>
                  </a:cubicBezTo>
                  <a:cubicBezTo>
                    <a:pt x="3926" y="138"/>
                    <a:pt x="3744" y="457"/>
                    <a:pt x="3858" y="754"/>
                  </a:cubicBezTo>
                  <a:cubicBezTo>
                    <a:pt x="3926" y="982"/>
                    <a:pt x="4155" y="1142"/>
                    <a:pt x="4406" y="1142"/>
                  </a:cubicBezTo>
                  <a:cubicBezTo>
                    <a:pt x="4451" y="1142"/>
                    <a:pt x="4520" y="1142"/>
                    <a:pt x="4565" y="1119"/>
                  </a:cubicBezTo>
                  <a:cubicBezTo>
                    <a:pt x="4885" y="1005"/>
                    <a:pt x="5045" y="685"/>
                    <a:pt x="4931" y="389"/>
                  </a:cubicBezTo>
                  <a:cubicBezTo>
                    <a:pt x="4862" y="160"/>
                    <a:pt x="4634" y="1"/>
                    <a:pt x="4406" y="1"/>
                  </a:cubicBezTo>
                  <a:close/>
                  <a:moveTo>
                    <a:pt x="2283" y="708"/>
                  </a:moveTo>
                  <a:cubicBezTo>
                    <a:pt x="2237" y="708"/>
                    <a:pt x="2169" y="708"/>
                    <a:pt x="2100" y="731"/>
                  </a:cubicBezTo>
                  <a:cubicBezTo>
                    <a:pt x="1804" y="845"/>
                    <a:pt x="1644" y="1165"/>
                    <a:pt x="1758" y="1461"/>
                  </a:cubicBezTo>
                  <a:cubicBezTo>
                    <a:pt x="1826" y="1690"/>
                    <a:pt x="2055" y="1849"/>
                    <a:pt x="2283" y="1849"/>
                  </a:cubicBezTo>
                  <a:cubicBezTo>
                    <a:pt x="2351" y="1849"/>
                    <a:pt x="2420" y="1849"/>
                    <a:pt x="2466" y="1827"/>
                  </a:cubicBezTo>
                  <a:cubicBezTo>
                    <a:pt x="2762" y="1712"/>
                    <a:pt x="2922" y="1393"/>
                    <a:pt x="2831" y="1096"/>
                  </a:cubicBezTo>
                  <a:cubicBezTo>
                    <a:pt x="2739" y="868"/>
                    <a:pt x="2534" y="708"/>
                    <a:pt x="2283" y="708"/>
                  </a:cubicBezTo>
                  <a:close/>
                  <a:moveTo>
                    <a:pt x="480" y="1507"/>
                  </a:moveTo>
                  <a:cubicBezTo>
                    <a:pt x="297" y="1827"/>
                    <a:pt x="137" y="2169"/>
                    <a:pt x="0" y="2534"/>
                  </a:cubicBezTo>
                  <a:cubicBezTo>
                    <a:pt x="46" y="2534"/>
                    <a:pt x="115" y="2557"/>
                    <a:pt x="183" y="2557"/>
                  </a:cubicBezTo>
                  <a:cubicBezTo>
                    <a:pt x="251" y="2557"/>
                    <a:pt x="297" y="2534"/>
                    <a:pt x="366" y="2534"/>
                  </a:cubicBezTo>
                  <a:cubicBezTo>
                    <a:pt x="662" y="2420"/>
                    <a:pt x="822" y="2100"/>
                    <a:pt x="731" y="1804"/>
                  </a:cubicBezTo>
                  <a:cubicBezTo>
                    <a:pt x="685" y="1667"/>
                    <a:pt x="594" y="1576"/>
                    <a:pt x="480" y="1507"/>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4" name="Google Shape;1224;p51"/>
            <p:cNvSpPr/>
            <p:nvPr/>
          </p:nvSpPr>
          <p:spPr>
            <a:xfrm>
              <a:off x="2401900" y="1855025"/>
              <a:ext cx="99075" cy="74525"/>
            </a:xfrm>
            <a:custGeom>
              <a:avLst/>
              <a:gdLst/>
              <a:ahLst/>
              <a:cxnLst/>
              <a:rect l="l" t="t" r="r" b="b"/>
              <a:pathLst>
                <a:path w="3963" h="2981" extrusionOk="0">
                  <a:moveTo>
                    <a:pt x="2257" y="1"/>
                  </a:moveTo>
                  <a:cubicBezTo>
                    <a:pt x="2172" y="1"/>
                    <a:pt x="2082" y="3"/>
                    <a:pt x="1987" y="8"/>
                  </a:cubicBezTo>
                  <a:cubicBezTo>
                    <a:pt x="206" y="99"/>
                    <a:pt x="298" y="464"/>
                    <a:pt x="298" y="464"/>
                  </a:cubicBezTo>
                  <a:cubicBezTo>
                    <a:pt x="298" y="464"/>
                    <a:pt x="1" y="2815"/>
                    <a:pt x="1987" y="2975"/>
                  </a:cubicBezTo>
                  <a:cubicBezTo>
                    <a:pt x="2042" y="2979"/>
                    <a:pt x="2095" y="2981"/>
                    <a:pt x="2147" y="2981"/>
                  </a:cubicBezTo>
                  <a:cubicBezTo>
                    <a:pt x="3962" y="2981"/>
                    <a:pt x="3790" y="716"/>
                    <a:pt x="3790" y="716"/>
                  </a:cubicBezTo>
                  <a:cubicBezTo>
                    <a:pt x="3790" y="716"/>
                    <a:pt x="3749" y="1"/>
                    <a:pt x="225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5" name="Google Shape;1225;p51"/>
            <p:cNvSpPr/>
            <p:nvPr/>
          </p:nvSpPr>
          <p:spPr>
            <a:xfrm rot="-416427">
              <a:off x="1724535" y="1450440"/>
              <a:ext cx="207435" cy="193677"/>
            </a:xfrm>
            <a:custGeom>
              <a:avLst/>
              <a:gdLst/>
              <a:ahLst/>
              <a:cxnLst/>
              <a:rect l="l" t="t" r="r" b="b"/>
              <a:pathLst>
                <a:path w="1524" h="1346" extrusionOk="0">
                  <a:moveTo>
                    <a:pt x="760" y="1"/>
                  </a:moveTo>
                  <a:cubicBezTo>
                    <a:pt x="488" y="1"/>
                    <a:pt x="232" y="167"/>
                    <a:pt x="129" y="435"/>
                  </a:cubicBezTo>
                  <a:cubicBezTo>
                    <a:pt x="1" y="783"/>
                    <a:pt x="171" y="1172"/>
                    <a:pt x="518" y="1300"/>
                  </a:cubicBezTo>
                  <a:cubicBezTo>
                    <a:pt x="597" y="1331"/>
                    <a:pt x="679" y="1345"/>
                    <a:pt x="758" y="1345"/>
                  </a:cubicBezTo>
                  <a:cubicBezTo>
                    <a:pt x="1030" y="1345"/>
                    <a:pt x="1286" y="1179"/>
                    <a:pt x="1389" y="911"/>
                  </a:cubicBezTo>
                  <a:cubicBezTo>
                    <a:pt x="1523" y="563"/>
                    <a:pt x="1347" y="174"/>
                    <a:pt x="1000" y="46"/>
                  </a:cubicBezTo>
                  <a:cubicBezTo>
                    <a:pt x="921" y="15"/>
                    <a:pt x="840" y="1"/>
                    <a:pt x="76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6" name="Google Shape;1226;p51"/>
            <p:cNvSpPr/>
            <p:nvPr/>
          </p:nvSpPr>
          <p:spPr>
            <a:xfrm rot="-416427">
              <a:off x="1761831" y="1485261"/>
              <a:ext cx="132846" cy="124034"/>
            </a:xfrm>
            <a:custGeom>
              <a:avLst/>
              <a:gdLst/>
              <a:ahLst/>
              <a:cxnLst/>
              <a:rect l="l" t="t" r="r" b="b"/>
              <a:pathLst>
                <a:path w="976" h="862" extrusionOk="0">
                  <a:moveTo>
                    <a:pt x="484" y="0"/>
                  </a:moveTo>
                  <a:cubicBezTo>
                    <a:pt x="309" y="0"/>
                    <a:pt x="146" y="105"/>
                    <a:pt x="80" y="279"/>
                  </a:cubicBezTo>
                  <a:cubicBezTo>
                    <a:pt x="1" y="504"/>
                    <a:pt x="110" y="748"/>
                    <a:pt x="330" y="833"/>
                  </a:cubicBezTo>
                  <a:cubicBezTo>
                    <a:pt x="381" y="853"/>
                    <a:pt x="434" y="862"/>
                    <a:pt x="486" y="862"/>
                  </a:cubicBezTo>
                  <a:cubicBezTo>
                    <a:pt x="661" y="862"/>
                    <a:pt x="824" y="757"/>
                    <a:pt x="890" y="583"/>
                  </a:cubicBezTo>
                  <a:cubicBezTo>
                    <a:pt x="975" y="364"/>
                    <a:pt x="860" y="114"/>
                    <a:pt x="640" y="29"/>
                  </a:cubicBezTo>
                  <a:cubicBezTo>
                    <a:pt x="589" y="9"/>
                    <a:pt x="536" y="0"/>
                    <a:pt x="4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7" name="Google Shape;1227;p51"/>
            <p:cNvSpPr/>
            <p:nvPr/>
          </p:nvSpPr>
          <p:spPr>
            <a:xfrm rot="-416427">
              <a:off x="2009427" y="1519458"/>
              <a:ext cx="207435" cy="193677"/>
            </a:xfrm>
            <a:custGeom>
              <a:avLst/>
              <a:gdLst/>
              <a:ahLst/>
              <a:cxnLst/>
              <a:rect l="l" t="t" r="r" b="b"/>
              <a:pathLst>
                <a:path w="1524" h="1346" extrusionOk="0">
                  <a:moveTo>
                    <a:pt x="764" y="1"/>
                  </a:moveTo>
                  <a:cubicBezTo>
                    <a:pt x="491" y="1"/>
                    <a:pt x="238" y="167"/>
                    <a:pt x="135" y="435"/>
                  </a:cubicBezTo>
                  <a:cubicBezTo>
                    <a:pt x="1" y="783"/>
                    <a:pt x="178" y="1172"/>
                    <a:pt x="525" y="1300"/>
                  </a:cubicBezTo>
                  <a:cubicBezTo>
                    <a:pt x="604" y="1331"/>
                    <a:pt x="685" y="1345"/>
                    <a:pt x="765" y="1345"/>
                  </a:cubicBezTo>
                  <a:cubicBezTo>
                    <a:pt x="1036" y="1345"/>
                    <a:pt x="1292" y="1179"/>
                    <a:pt x="1396" y="910"/>
                  </a:cubicBezTo>
                  <a:cubicBezTo>
                    <a:pt x="1524" y="563"/>
                    <a:pt x="1353" y="173"/>
                    <a:pt x="1006" y="46"/>
                  </a:cubicBezTo>
                  <a:cubicBezTo>
                    <a:pt x="926" y="15"/>
                    <a:pt x="844" y="1"/>
                    <a:pt x="76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8" name="Google Shape;1228;p51"/>
            <p:cNvSpPr/>
            <p:nvPr/>
          </p:nvSpPr>
          <p:spPr>
            <a:xfrm rot="-416427">
              <a:off x="2046858" y="1554271"/>
              <a:ext cx="132710" cy="124034"/>
            </a:xfrm>
            <a:custGeom>
              <a:avLst/>
              <a:gdLst/>
              <a:ahLst/>
              <a:cxnLst/>
              <a:rect l="l" t="t" r="r" b="b"/>
              <a:pathLst>
                <a:path w="975" h="862" extrusionOk="0">
                  <a:moveTo>
                    <a:pt x="486" y="0"/>
                  </a:moveTo>
                  <a:cubicBezTo>
                    <a:pt x="314" y="0"/>
                    <a:pt x="151" y="105"/>
                    <a:pt x="85" y="279"/>
                  </a:cubicBezTo>
                  <a:cubicBezTo>
                    <a:pt x="0" y="498"/>
                    <a:pt x="116" y="748"/>
                    <a:pt x="335" y="833"/>
                  </a:cubicBezTo>
                  <a:cubicBezTo>
                    <a:pt x="387" y="853"/>
                    <a:pt x="440" y="862"/>
                    <a:pt x="492" y="862"/>
                  </a:cubicBezTo>
                  <a:cubicBezTo>
                    <a:pt x="666" y="862"/>
                    <a:pt x="828" y="757"/>
                    <a:pt x="889" y="583"/>
                  </a:cubicBezTo>
                  <a:cubicBezTo>
                    <a:pt x="975" y="364"/>
                    <a:pt x="865" y="114"/>
                    <a:pt x="640" y="29"/>
                  </a:cubicBezTo>
                  <a:cubicBezTo>
                    <a:pt x="589" y="9"/>
                    <a:pt x="537" y="0"/>
                    <a:pt x="48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9" name="Google Shape;1229;p51"/>
            <p:cNvSpPr/>
            <p:nvPr/>
          </p:nvSpPr>
          <p:spPr>
            <a:xfrm rot="-544716">
              <a:off x="1737359" y="3682735"/>
              <a:ext cx="922879" cy="372692"/>
            </a:xfrm>
            <a:custGeom>
              <a:avLst/>
              <a:gdLst/>
              <a:ahLst/>
              <a:cxnLst/>
              <a:rect l="l" t="t" r="r" b="b"/>
              <a:pathLst>
                <a:path w="7716" h="3116" extrusionOk="0">
                  <a:moveTo>
                    <a:pt x="0" y="1"/>
                  </a:moveTo>
                  <a:lnTo>
                    <a:pt x="0" y="1"/>
                  </a:lnTo>
                  <a:cubicBezTo>
                    <a:pt x="297" y="708"/>
                    <a:pt x="731" y="1370"/>
                    <a:pt x="1279" y="1918"/>
                  </a:cubicBezTo>
                  <a:cubicBezTo>
                    <a:pt x="1849" y="2489"/>
                    <a:pt x="2580" y="2877"/>
                    <a:pt x="3356" y="3037"/>
                  </a:cubicBezTo>
                  <a:cubicBezTo>
                    <a:pt x="3627" y="3091"/>
                    <a:pt x="3898" y="3116"/>
                    <a:pt x="4167" y="3116"/>
                  </a:cubicBezTo>
                  <a:cubicBezTo>
                    <a:pt x="4691" y="3116"/>
                    <a:pt x="5209" y="3020"/>
                    <a:pt x="5707" y="2854"/>
                  </a:cubicBezTo>
                  <a:cubicBezTo>
                    <a:pt x="6437" y="2626"/>
                    <a:pt x="7122" y="2238"/>
                    <a:pt x="7715" y="1758"/>
                  </a:cubicBezTo>
                  <a:lnTo>
                    <a:pt x="7715" y="1758"/>
                  </a:lnTo>
                  <a:cubicBezTo>
                    <a:pt x="7054" y="2123"/>
                    <a:pt x="6346" y="2397"/>
                    <a:pt x="5616" y="2580"/>
                  </a:cubicBezTo>
                  <a:cubicBezTo>
                    <a:pt x="5157" y="2680"/>
                    <a:pt x="4698" y="2745"/>
                    <a:pt x="4239" y="2745"/>
                  </a:cubicBezTo>
                  <a:cubicBezTo>
                    <a:pt x="3967" y="2745"/>
                    <a:pt x="3696" y="2722"/>
                    <a:pt x="3424" y="2671"/>
                  </a:cubicBezTo>
                  <a:cubicBezTo>
                    <a:pt x="2717" y="2512"/>
                    <a:pt x="2055" y="2192"/>
                    <a:pt x="1484" y="1713"/>
                  </a:cubicBezTo>
                  <a:cubicBezTo>
                    <a:pt x="914" y="1233"/>
                    <a:pt x="434" y="640"/>
                    <a:pt x="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mc:AlternateContent xmlns:mc="http://schemas.openxmlformats.org/markup-compatibility/2006">
        <mc:Choice xmlns:a14="http://schemas.microsoft.com/office/drawing/2010/main" Requires="a14">
          <p:sp>
            <p:nvSpPr>
              <p:cNvPr id="5" name="TextBox 4"/>
              <p:cNvSpPr txBox="1"/>
              <p:nvPr/>
            </p:nvSpPr>
            <p:spPr>
              <a:xfrm>
                <a:off x="4788024" y="483518"/>
                <a:ext cx="4248472" cy="1367106"/>
              </a:xfrm>
              <a:prstGeom prst="rect">
                <a:avLst/>
              </a:prstGeom>
              <a:noFill/>
            </p:spPr>
            <p:txBody>
              <a:bodyPr wrap="square" rtlCol="0">
                <a:spAutoFit/>
              </a:bodyPr>
              <a:lstStyle/>
              <a:p>
                <a:pPr>
                  <a:lnSpc>
                    <a:spcPct val="150000"/>
                  </a:lnSpc>
                </a:pPr>
                <a:r>
                  <a:rPr lang="en-US" sz="2400" dirty="0">
                    <a:solidFill>
                      <a:schemeClr val="tx1">
                        <a:lumMod val="50000"/>
                      </a:schemeClr>
                    </a:solidFill>
                    <a:latin typeface="Times New Roman" pitchFamily="18" charset="0"/>
                    <a:cs typeface="Times New Roman" pitchFamily="18" charset="0"/>
                  </a:rPr>
                  <a:t>+ </a:t>
                </a:r>
                <a:r>
                  <a:rPr lang="en-US" sz="2400" dirty="0" err="1">
                    <a:solidFill>
                      <a:schemeClr val="tx1">
                        <a:lumMod val="50000"/>
                      </a:schemeClr>
                    </a:solidFill>
                    <a:latin typeface="Times New Roman" pitchFamily="18" charset="0"/>
                    <a:cs typeface="Times New Roman" pitchFamily="18" charset="0"/>
                  </a:rPr>
                  <a:t>Có</a:t>
                </a:r>
                <a:r>
                  <a:rPr lang="en-US" sz="2400" dirty="0">
                    <a:solidFill>
                      <a:schemeClr val="tx1">
                        <a:lumMod val="50000"/>
                      </a:schemeClr>
                    </a:solidFill>
                    <a:latin typeface="Times New Roman" pitchFamily="18" charset="0"/>
                    <a:cs typeface="Times New Roman" pitchFamily="18" charset="0"/>
                  </a:rPr>
                  <a:t>: ƯCLN ( 28, 42)</a:t>
                </a:r>
                <a:r>
                  <a:rPr lang="en-US" sz="2400" b="1" dirty="0">
                    <a:solidFill>
                      <a:schemeClr val="tx1">
                        <a:lumMod val="50000"/>
                      </a:schemeClr>
                    </a:solidFill>
                    <a:latin typeface="Times New Roman" pitchFamily="18" charset="0"/>
                    <a:cs typeface="Times New Roman" pitchFamily="18" charset="0"/>
                  </a:rPr>
                  <a:t> = </a:t>
                </a:r>
                <a:r>
                  <a:rPr lang="en-US" sz="2400" dirty="0">
                    <a:solidFill>
                      <a:schemeClr val="tx1">
                        <a:lumMod val="50000"/>
                      </a:schemeClr>
                    </a:solidFill>
                    <a:latin typeface="Times New Roman" pitchFamily="18" charset="0"/>
                    <a:cs typeface="Times New Roman" pitchFamily="18" charset="0"/>
                  </a:rPr>
                  <a:t>14</a:t>
                </a:r>
                <a:endParaRPr lang="vi-VN" sz="2400" dirty="0">
                  <a:solidFill>
                    <a:schemeClr val="tx1">
                      <a:lumMod val="50000"/>
                    </a:schemeClr>
                  </a:solidFill>
                  <a:latin typeface="Times New Roman" pitchFamily="18" charset="0"/>
                  <a:cs typeface="Times New Roman" pitchFamily="18" charset="0"/>
                </a:endParaRPr>
              </a:p>
              <a:p>
                <a:pPr>
                  <a:lnSpc>
                    <a:spcPct val="150000"/>
                  </a:lnSpc>
                </a:pPr>
                <a:r>
                  <a:rPr lang="en-US" sz="2400" dirty="0">
                    <a:solidFill>
                      <a:schemeClr val="tx1">
                        <a:lumMod val="50000"/>
                      </a:schemeClr>
                    </a:solidFill>
                    <a:latin typeface="Times New Roman" pitchFamily="18" charset="0"/>
                    <a:cs typeface="Times New Roman" pitchFamily="18" charset="0"/>
                  </a:rPr>
                  <a:t> </a:t>
                </a:r>
                <a14:m>
                  <m:oMath xmlns:m="http://schemas.openxmlformats.org/officeDocument/2006/math">
                    <m:f>
                      <m:fPr>
                        <m:ctrlPr>
                          <a:rPr lang="vi-VN" sz="2400" i="1">
                            <a:solidFill>
                              <a:schemeClr val="tx1">
                                <a:lumMod val="50000"/>
                              </a:schemeClr>
                            </a:solidFill>
                            <a:latin typeface="Cambria Math"/>
                          </a:rPr>
                        </m:ctrlPr>
                      </m:fPr>
                      <m:num>
                        <m:r>
                          <a:rPr lang="en-US" sz="2400" i="1">
                            <a:solidFill>
                              <a:schemeClr val="tx1">
                                <a:lumMod val="50000"/>
                              </a:schemeClr>
                            </a:solidFill>
                            <a:latin typeface="Cambria Math"/>
                          </a:rPr>
                          <m:t>28</m:t>
                        </m:r>
                      </m:num>
                      <m:den>
                        <m:r>
                          <a:rPr lang="en-US" sz="2400" i="1">
                            <a:solidFill>
                              <a:schemeClr val="tx1">
                                <a:lumMod val="50000"/>
                              </a:schemeClr>
                            </a:solidFill>
                            <a:latin typeface="Cambria Math"/>
                          </a:rPr>
                          <m:t>42</m:t>
                        </m:r>
                      </m:den>
                    </m:f>
                    <m:r>
                      <a:rPr lang="en-US" sz="2400" i="1">
                        <a:solidFill>
                          <a:schemeClr val="tx1">
                            <a:lumMod val="50000"/>
                          </a:schemeClr>
                        </a:solidFill>
                        <a:latin typeface="Cambria Math"/>
                      </a:rPr>
                      <m:t>=</m:t>
                    </m:r>
                    <m:f>
                      <m:fPr>
                        <m:ctrlPr>
                          <a:rPr lang="vi-VN" sz="2400" i="1">
                            <a:solidFill>
                              <a:schemeClr val="tx1">
                                <a:lumMod val="50000"/>
                              </a:schemeClr>
                            </a:solidFill>
                            <a:latin typeface="Cambria Math"/>
                          </a:rPr>
                        </m:ctrlPr>
                      </m:fPr>
                      <m:num>
                        <m:r>
                          <a:rPr lang="en-US" sz="2400" i="1">
                            <a:solidFill>
                              <a:schemeClr val="tx1">
                                <a:lumMod val="50000"/>
                              </a:schemeClr>
                            </a:solidFill>
                            <a:latin typeface="Cambria Math"/>
                          </a:rPr>
                          <m:t>28  : 14</m:t>
                        </m:r>
                      </m:num>
                      <m:den>
                        <m:r>
                          <a:rPr lang="en-US" sz="2400" i="1">
                            <a:solidFill>
                              <a:schemeClr val="tx1">
                                <a:lumMod val="50000"/>
                              </a:schemeClr>
                            </a:solidFill>
                            <a:latin typeface="Cambria Math"/>
                          </a:rPr>
                          <m:t>42  : 14</m:t>
                        </m:r>
                      </m:den>
                    </m:f>
                    <m:r>
                      <a:rPr lang="en-US" sz="2400" i="1">
                        <a:solidFill>
                          <a:schemeClr val="tx1">
                            <a:lumMod val="50000"/>
                          </a:schemeClr>
                        </a:solidFill>
                        <a:latin typeface="Cambria Math"/>
                      </a:rPr>
                      <m:t>=</m:t>
                    </m:r>
                    <m:f>
                      <m:fPr>
                        <m:ctrlPr>
                          <a:rPr lang="vi-VN" sz="2400" i="1">
                            <a:solidFill>
                              <a:schemeClr val="tx1">
                                <a:lumMod val="50000"/>
                              </a:schemeClr>
                            </a:solidFill>
                            <a:latin typeface="Cambria Math"/>
                          </a:rPr>
                        </m:ctrlPr>
                      </m:fPr>
                      <m:num>
                        <m:r>
                          <a:rPr lang="en-US" sz="2400" i="1">
                            <a:solidFill>
                              <a:schemeClr val="tx1">
                                <a:lumMod val="50000"/>
                              </a:schemeClr>
                            </a:solidFill>
                            <a:latin typeface="Cambria Math"/>
                          </a:rPr>
                          <m:t>2</m:t>
                        </m:r>
                      </m:num>
                      <m:den>
                        <m:r>
                          <a:rPr lang="en-US" sz="2400" i="1">
                            <a:solidFill>
                              <a:schemeClr val="tx1">
                                <a:lumMod val="50000"/>
                              </a:schemeClr>
                            </a:solidFill>
                            <a:latin typeface="Cambria Math"/>
                          </a:rPr>
                          <m:t>3</m:t>
                        </m:r>
                      </m:den>
                    </m:f>
                  </m:oMath>
                </a14:m>
                <a:endParaRPr lang="vi-VN" sz="2400" dirty="0"/>
              </a:p>
            </p:txBody>
          </p:sp>
        </mc:Choice>
        <mc:Fallback>
          <p:sp>
            <p:nvSpPr>
              <p:cNvPr id="5" name="TextBox 4"/>
              <p:cNvSpPr txBox="1">
                <a:spLocks noRot="1" noChangeAspect="1" noMove="1" noResize="1" noEditPoints="1" noAdjustHandles="1" noChangeArrowheads="1" noChangeShapeType="1" noTextEdit="1"/>
              </p:cNvSpPr>
              <p:nvPr/>
            </p:nvSpPr>
            <p:spPr>
              <a:xfrm>
                <a:off x="4788024" y="483518"/>
                <a:ext cx="4248472" cy="1367106"/>
              </a:xfrm>
              <a:prstGeom prst="rect">
                <a:avLst/>
              </a:prstGeom>
              <a:blipFill rotWithShape="1">
                <a:blip r:embed="rId4"/>
                <a:stretch>
                  <a:fillRect l="-2152"/>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6" name="TextBox 5"/>
              <p:cNvSpPr txBox="1"/>
              <p:nvPr/>
            </p:nvSpPr>
            <p:spPr>
              <a:xfrm>
                <a:off x="4788024" y="1844894"/>
                <a:ext cx="4248472" cy="1374928"/>
              </a:xfrm>
              <a:prstGeom prst="rect">
                <a:avLst/>
              </a:prstGeom>
              <a:noFill/>
            </p:spPr>
            <p:txBody>
              <a:bodyPr wrap="square" rtlCol="0">
                <a:spAutoFit/>
              </a:bodyPr>
              <a:lstStyle/>
              <a:p>
                <a:pPr>
                  <a:lnSpc>
                    <a:spcPct val="150000"/>
                  </a:lnSpc>
                </a:pPr>
                <a:r>
                  <a:rPr lang="en-US" sz="2400" dirty="0">
                    <a:solidFill>
                      <a:schemeClr val="tx1">
                        <a:lumMod val="50000"/>
                      </a:schemeClr>
                    </a:solidFill>
                    <a:latin typeface="Times New Roman" pitchFamily="18" charset="0"/>
                    <a:cs typeface="Times New Roman" pitchFamily="18" charset="0"/>
                  </a:rPr>
                  <a:t>+ </a:t>
                </a:r>
                <a:r>
                  <a:rPr lang="en-US" sz="2400" dirty="0" err="1">
                    <a:solidFill>
                      <a:schemeClr val="tx1">
                        <a:lumMod val="50000"/>
                      </a:schemeClr>
                    </a:solidFill>
                    <a:latin typeface="Times New Roman" pitchFamily="18" charset="0"/>
                    <a:cs typeface="Times New Roman" pitchFamily="18" charset="0"/>
                  </a:rPr>
                  <a:t>Có</a:t>
                </a:r>
                <a:r>
                  <a:rPr lang="en-US" sz="2400" dirty="0">
                    <a:solidFill>
                      <a:schemeClr val="tx1">
                        <a:lumMod val="50000"/>
                      </a:schemeClr>
                    </a:solidFill>
                    <a:latin typeface="Times New Roman" pitchFamily="18" charset="0"/>
                    <a:cs typeface="Times New Roman" pitchFamily="18" charset="0"/>
                  </a:rPr>
                  <a:t>: ƯCLN ( 60, 135)</a:t>
                </a:r>
                <a:r>
                  <a:rPr lang="en-US" sz="2400" b="1" dirty="0">
                    <a:solidFill>
                      <a:schemeClr val="tx1">
                        <a:lumMod val="50000"/>
                      </a:schemeClr>
                    </a:solidFill>
                    <a:latin typeface="Times New Roman" pitchFamily="18" charset="0"/>
                    <a:cs typeface="Times New Roman" pitchFamily="18" charset="0"/>
                  </a:rPr>
                  <a:t> = </a:t>
                </a:r>
                <a:r>
                  <a:rPr lang="en-US" sz="2400" dirty="0">
                    <a:solidFill>
                      <a:schemeClr val="tx1">
                        <a:lumMod val="50000"/>
                      </a:schemeClr>
                    </a:solidFill>
                    <a:latin typeface="Times New Roman" pitchFamily="18" charset="0"/>
                    <a:cs typeface="Times New Roman" pitchFamily="18" charset="0"/>
                  </a:rPr>
                  <a:t>15</a:t>
                </a:r>
                <a:endParaRPr lang="vi-VN" sz="2400" dirty="0">
                  <a:solidFill>
                    <a:schemeClr val="tx1">
                      <a:lumMod val="50000"/>
                    </a:schemeClr>
                  </a:solidFill>
                  <a:latin typeface="Times New Roman" pitchFamily="18" charset="0"/>
                  <a:cs typeface="Times New Roman" pitchFamily="18" charset="0"/>
                </a:endParaRPr>
              </a:p>
              <a:p>
                <a:pPr>
                  <a:lnSpc>
                    <a:spcPct val="150000"/>
                  </a:lnSpc>
                </a:pPr>
                <a:r>
                  <a:rPr lang="en-US" sz="2400" dirty="0">
                    <a:solidFill>
                      <a:schemeClr val="tx1">
                        <a:lumMod val="50000"/>
                      </a:schemeClr>
                    </a:solidFill>
                    <a:latin typeface="Times New Roman" pitchFamily="18" charset="0"/>
                    <a:cs typeface="Times New Roman" pitchFamily="18" charset="0"/>
                  </a:rPr>
                  <a:t> </a:t>
                </a:r>
                <a14:m>
                  <m:oMath xmlns:m="http://schemas.openxmlformats.org/officeDocument/2006/math">
                    <m:f>
                      <m:fPr>
                        <m:ctrlPr>
                          <a:rPr lang="vi-VN" sz="2400" i="1">
                            <a:solidFill>
                              <a:schemeClr val="tx1">
                                <a:lumMod val="50000"/>
                              </a:schemeClr>
                            </a:solidFill>
                            <a:latin typeface="Cambria Math"/>
                          </a:rPr>
                        </m:ctrlPr>
                      </m:fPr>
                      <m:num>
                        <m:r>
                          <a:rPr lang="en-US" sz="2400" i="1">
                            <a:solidFill>
                              <a:schemeClr val="tx1">
                                <a:lumMod val="50000"/>
                              </a:schemeClr>
                            </a:solidFill>
                            <a:latin typeface="Cambria Math"/>
                          </a:rPr>
                          <m:t>60</m:t>
                        </m:r>
                      </m:num>
                      <m:den>
                        <m:r>
                          <a:rPr lang="en-US" sz="2400" i="1">
                            <a:solidFill>
                              <a:schemeClr val="tx1">
                                <a:lumMod val="50000"/>
                              </a:schemeClr>
                            </a:solidFill>
                            <a:latin typeface="Cambria Math"/>
                          </a:rPr>
                          <m:t>135</m:t>
                        </m:r>
                      </m:den>
                    </m:f>
                    <m:r>
                      <a:rPr lang="en-US" sz="2400" i="1">
                        <a:solidFill>
                          <a:schemeClr val="tx1">
                            <a:lumMod val="50000"/>
                          </a:schemeClr>
                        </a:solidFill>
                        <a:latin typeface="Cambria Math"/>
                      </a:rPr>
                      <m:t>=</m:t>
                    </m:r>
                    <m:f>
                      <m:fPr>
                        <m:ctrlPr>
                          <a:rPr lang="vi-VN" sz="2400" i="1">
                            <a:solidFill>
                              <a:schemeClr val="tx1">
                                <a:lumMod val="50000"/>
                              </a:schemeClr>
                            </a:solidFill>
                            <a:latin typeface="Cambria Math"/>
                          </a:rPr>
                        </m:ctrlPr>
                      </m:fPr>
                      <m:num>
                        <m:r>
                          <a:rPr lang="en-US" sz="2400" i="1">
                            <a:solidFill>
                              <a:schemeClr val="tx1">
                                <a:lumMod val="50000"/>
                              </a:schemeClr>
                            </a:solidFill>
                            <a:latin typeface="Cambria Math"/>
                          </a:rPr>
                          <m:t>60  : 15</m:t>
                        </m:r>
                      </m:num>
                      <m:den>
                        <m:r>
                          <a:rPr lang="en-US" sz="2400" i="1">
                            <a:solidFill>
                              <a:schemeClr val="tx1">
                                <a:lumMod val="50000"/>
                              </a:schemeClr>
                            </a:solidFill>
                            <a:latin typeface="Cambria Math"/>
                          </a:rPr>
                          <m:t>135  : 15</m:t>
                        </m:r>
                      </m:den>
                    </m:f>
                    <m:r>
                      <a:rPr lang="en-US" sz="2400" i="1">
                        <a:solidFill>
                          <a:schemeClr val="tx1">
                            <a:lumMod val="50000"/>
                          </a:schemeClr>
                        </a:solidFill>
                        <a:latin typeface="Cambria Math"/>
                      </a:rPr>
                      <m:t>=</m:t>
                    </m:r>
                    <m:f>
                      <m:fPr>
                        <m:ctrlPr>
                          <a:rPr lang="vi-VN" sz="2400" i="1">
                            <a:solidFill>
                              <a:schemeClr val="tx1">
                                <a:lumMod val="50000"/>
                              </a:schemeClr>
                            </a:solidFill>
                            <a:latin typeface="Cambria Math"/>
                          </a:rPr>
                        </m:ctrlPr>
                      </m:fPr>
                      <m:num>
                        <m:r>
                          <a:rPr lang="en-US" sz="2400" i="1">
                            <a:solidFill>
                              <a:schemeClr val="tx1">
                                <a:lumMod val="50000"/>
                              </a:schemeClr>
                            </a:solidFill>
                            <a:latin typeface="Cambria Math"/>
                          </a:rPr>
                          <m:t>4</m:t>
                        </m:r>
                      </m:num>
                      <m:den>
                        <m:r>
                          <a:rPr lang="en-US" sz="2400" i="1">
                            <a:solidFill>
                              <a:schemeClr val="tx1">
                                <a:lumMod val="50000"/>
                              </a:schemeClr>
                            </a:solidFill>
                            <a:latin typeface="Cambria Math"/>
                          </a:rPr>
                          <m:t>9</m:t>
                        </m:r>
                      </m:den>
                    </m:f>
                  </m:oMath>
                </a14:m>
                <a:endParaRPr lang="vi-VN" sz="2400" dirty="0"/>
              </a:p>
            </p:txBody>
          </p:sp>
        </mc:Choice>
        <mc:Fallback>
          <p:sp>
            <p:nvSpPr>
              <p:cNvPr id="6" name="TextBox 5"/>
              <p:cNvSpPr txBox="1">
                <a:spLocks noRot="1" noChangeAspect="1" noMove="1" noResize="1" noEditPoints="1" noAdjustHandles="1" noChangeArrowheads="1" noChangeShapeType="1" noTextEdit="1"/>
              </p:cNvSpPr>
              <p:nvPr/>
            </p:nvSpPr>
            <p:spPr>
              <a:xfrm>
                <a:off x="4788024" y="1844894"/>
                <a:ext cx="4248472" cy="1374928"/>
              </a:xfrm>
              <a:prstGeom prst="rect">
                <a:avLst/>
              </a:prstGeom>
              <a:blipFill rotWithShape="1">
                <a:blip r:embed="rId5"/>
                <a:stretch>
                  <a:fillRect l="-2152"/>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7" name="Rounded Rectangle 6"/>
              <p:cNvSpPr/>
              <p:nvPr/>
            </p:nvSpPr>
            <p:spPr>
              <a:xfrm>
                <a:off x="107504" y="267494"/>
                <a:ext cx="4248472" cy="2232248"/>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2400" dirty="0" smtClean="0">
                  <a:latin typeface="+mj-lt"/>
                </a:endParaRPr>
              </a:p>
              <a:p>
                <a:pPr algn="ctr"/>
                <a:r>
                  <a:rPr lang="vi-VN" sz="2400" dirty="0" smtClean="0">
                    <a:latin typeface="+mj-lt"/>
                  </a:rPr>
                  <a:t>Rút gọn các phân số sau: </a:t>
                </a:r>
                <a14:m>
                  <m:oMath xmlns:m="http://schemas.openxmlformats.org/officeDocument/2006/math">
                    <m:f>
                      <m:fPr>
                        <m:ctrlPr>
                          <a:rPr lang="vi-VN" sz="2400" i="1" smtClean="0">
                            <a:latin typeface="+mj-lt"/>
                          </a:rPr>
                        </m:ctrlPr>
                      </m:fPr>
                      <m:num>
                        <m:r>
                          <a:rPr lang="vi-VN" sz="2400" b="0" i="1" smtClean="0">
                            <a:latin typeface="+mj-lt"/>
                          </a:rPr>
                          <m:t>28</m:t>
                        </m:r>
                      </m:num>
                      <m:den>
                        <m:r>
                          <a:rPr lang="vi-VN" sz="2400" b="0" i="1" smtClean="0">
                            <a:latin typeface="+mj-lt"/>
                          </a:rPr>
                          <m:t>42</m:t>
                        </m:r>
                      </m:den>
                    </m:f>
                    <m:r>
                      <a:rPr lang="vi-VN" sz="2400" b="0" i="1" smtClean="0">
                        <a:latin typeface="+mj-lt"/>
                      </a:rPr>
                      <m:t>, </m:t>
                    </m:r>
                    <m:f>
                      <m:fPr>
                        <m:ctrlPr>
                          <a:rPr lang="vi-VN" sz="2400" i="1" smtClean="0">
                            <a:latin typeface="+mj-lt"/>
                          </a:rPr>
                        </m:ctrlPr>
                      </m:fPr>
                      <m:num>
                        <m:r>
                          <a:rPr lang="vi-VN" sz="2400" b="0" i="1" smtClean="0">
                            <a:latin typeface="+mj-lt"/>
                          </a:rPr>
                          <m:t>60</m:t>
                        </m:r>
                      </m:num>
                      <m:den>
                        <m:r>
                          <a:rPr lang="vi-VN" sz="2400" b="0" i="1" smtClean="0">
                            <a:latin typeface="+mj-lt"/>
                          </a:rPr>
                          <m:t>135</m:t>
                        </m:r>
                      </m:den>
                    </m:f>
                    <m:r>
                      <a:rPr lang="vi-VN" sz="2400" b="0" i="1" smtClean="0">
                        <a:latin typeface="+mj-lt"/>
                      </a:rPr>
                      <m:t>,</m:t>
                    </m:r>
                    <m:f>
                      <m:fPr>
                        <m:ctrlPr>
                          <a:rPr lang="vi-VN" sz="2400" i="1" smtClean="0">
                            <a:latin typeface="+mj-lt"/>
                          </a:rPr>
                        </m:ctrlPr>
                      </m:fPr>
                      <m:num>
                        <m:r>
                          <a:rPr lang="vi-VN" sz="2400" b="0" i="1" smtClean="0">
                            <a:latin typeface="+mj-lt"/>
                          </a:rPr>
                          <m:t>288</m:t>
                        </m:r>
                      </m:num>
                      <m:den>
                        <m:r>
                          <a:rPr lang="vi-VN" sz="2400" b="0" i="1" smtClean="0">
                            <a:latin typeface="+mj-lt"/>
                          </a:rPr>
                          <m:t>180</m:t>
                        </m:r>
                      </m:den>
                    </m:f>
                  </m:oMath>
                </a14:m>
                <a:endParaRPr lang="vi-VN" sz="2400" dirty="0">
                  <a:latin typeface="+mj-lt"/>
                </a:endParaRPr>
              </a:p>
            </p:txBody>
          </p:sp>
        </mc:Choice>
        <mc:Fallback>
          <p:sp>
            <p:nvSpPr>
              <p:cNvPr id="7" name="Rounded Rectangle 6"/>
              <p:cNvSpPr>
                <a:spLocks noRot="1" noChangeAspect="1" noMove="1" noResize="1" noEditPoints="1" noAdjustHandles="1" noChangeArrowheads="1" noChangeShapeType="1" noTextEdit="1"/>
              </p:cNvSpPr>
              <p:nvPr/>
            </p:nvSpPr>
            <p:spPr>
              <a:xfrm>
                <a:off x="107504" y="267494"/>
                <a:ext cx="4248472" cy="2232248"/>
              </a:xfrm>
              <a:prstGeom prst="roundRect">
                <a:avLst/>
              </a:prstGeom>
              <a:blipFill rotWithShape="1">
                <a:blip r:embed="rId6"/>
                <a:stretch>
                  <a:fillRect/>
                </a:stretch>
              </a:blipFill>
            </p:spPr>
            <p:txBody>
              <a:bodyPr/>
              <a:lstStyle/>
              <a:p>
                <a:r>
                  <a:rPr lang="vi-VN">
                    <a:noFill/>
                  </a:rPr>
                  <a:t> </a:t>
                </a:r>
              </a:p>
            </p:txBody>
          </p:sp>
        </mc:Fallback>
      </mc:AlternateContent>
      <p:sp>
        <p:nvSpPr>
          <p:cNvPr id="85" name="Google Shape;963;p43"/>
          <p:cNvSpPr txBox="1">
            <a:spLocks noGrp="1"/>
          </p:cNvSpPr>
          <p:nvPr>
            <p:ph type="title"/>
          </p:nvPr>
        </p:nvSpPr>
        <p:spPr>
          <a:xfrm>
            <a:off x="193298" y="411510"/>
            <a:ext cx="1796525" cy="484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vi-VN" dirty="0" smtClean="0"/>
              <a:t>B</a:t>
            </a:r>
            <a:r>
              <a:rPr lang="es" dirty="0" smtClean="0"/>
              <a:t>ài 4:</a:t>
            </a:r>
            <a:endParaRPr dirty="0"/>
          </a:p>
        </p:txBody>
      </p:sp>
      <p:pic>
        <p:nvPicPr>
          <p:cNvPr id="2050"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956377" y="3806542"/>
            <a:ext cx="1155792" cy="12391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7" name="Google Shape;1472;p57"/>
          <p:cNvSpPr/>
          <p:nvPr/>
        </p:nvSpPr>
        <p:spPr>
          <a:xfrm>
            <a:off x="95538" y="4100589"/>
            <a:ext cx="1020078" cy="991441"/>
          </a:xfrm>
          <a:custGeom>
            <a:avLst/>
            <a:gdLst/>
            <a:ahLst/>
            <a:cxnLst/>
            <a:rect l="l" t="t" r="r" b="b"/>
            <a:pathLst>
              <a:path w="13369" h="17837" extrusionOk="0">
                <a:moveTo>
                  <a:pt x="6116" y="0"/>
                </a:moveTo>
                <a:cubicBezTo>
                  <a:pt x="6112" y="0"/>
                  <a:pt x="6109" y="0"/>
                  <a:pt x="6105" y="0"/>
                </a:cubicBezTo>
                <a:cubicBezTo>
                  <a:pt x="5091" y="23"/>
                  <a:pt x="5991" y="2096"/>
                  <a:pt x="5991" y="2096"/>
                </a:cubicBezTo>
                <a:cubicBezTo>
                  <a:pt x="5991" y="2096"/>
                  <a:pt x="5216" y="768"/>
                  <a:pt x="4539" y="768"/>
                </a:cubicBezTo>
                <a:cubicBezTo>
                  <a:pt x="4410" y="768"/>
                  <a:pt x="4285" y="816"/>
                  <a:pt x="4169" y="930"/>
                </a:cubicBezTo>
                <a:cubicBezTo>
                  <a:pt x="3445" y="1647"/>
                  <a:pt x="4977" y="2645"/>
                  <a:pt x="4977" y="2645"/>
                </a:cubicBezTo>
                <a:cubicBezTo>
                  <a:pt x="3910" y="2767"/>
                  <a:pt x="2546" y="3316"/>
                  <a:pt x="1768" y="4238"/>
                </a:cubicBezTo>
                <a:cubicBezTo>
                  <a:pt x="983" y="5168"/>
                  <a:pt x="839" y="6181"/>
                  <a:pt x="724" y="7363"/>
                </a:cubicBezTo>
                <a:cubicBezTo>
                  <a:pt x="610" y="8552"/>
                  <a:pt x="1044" y="9908"/>
                  <a:pt x="1128" y="10777"/>
                </a:cubicBezTo>
                <a:cubicBezTo>
                  <a:pt x="1212" y="11646"/>
                  <a:pt x="1303" y="11996"/>
                  <a:pt x="1044" y="13323"/>
                </a:cubicBezTo>
                <a:cubicBezTo>
                  <a:pt x="785" y="14656"/>
                  <a:pt x="0" y="15380"/>
                  <a:pt x="610" y="15639"/>
                </a:cubicBezTo>
                <a:cubicBezTo>
                  <a:pt x="659" y="15661"/>
                  <a:pt x="711" y="15671"/>
                  <a:pt x="764" y="15671"/>
                </a:cubicBezTo>
                <a:cubicBezTo>
                  <a:pt x="917" y="15671"/>
                  <a:pt x="1084" y="15589"/>
                  <a:pt x="1242" y="15464"/>
                </a:cubicBezTo>
                <a:lnTo>
                  <a:pt x="1242" y="15464"/>
                </a:lnTo>
                <a:cubicBezTo>
                  <a:pt x="1242" y="15731"/>
                  <a:pt x="1235" y="15990"/>
                  <a:pt x="1227" y="16257"/>
                </a:cubicBezTo>
                <a:cubicBezTo>
                  <a:pt x="1227" y="16493"/>
                  <a:pt x="1204" y="16752"/>
                  <a:pt x="1037" y="16905"/>
                </a:cubicBezTo>
                <a:cubicBezTo>
                  <a:pt x="960" y="16966"/>
                  <a:pt x="869" y="17011"/>
                  <a:pt x="823" y="17095"/>
                </a:cubicBezTo>
                <a:cubicBezTo>
                  <a:pt x="770" y="17209"/>
                  <a:pt x="831" y="17347"/>
                  <a:pt x="938" y="17415"/>
                </a:cubicBezTo>
                <a:cubicBezTo>
                  <a:pt x="1037" y="17484"/>
                  <a:pt x="1159" y="17507"/>
                  <a:pt x="1281" y="17522"/>
                </a:cubicBezTo>
                <a:cubicBezTo>
                  <a:pt x="1366" y="17534"/>
                  <a:pt x="1455" y="17545"/>
                  <a:pt x="1541" y="17545"/>
                </a:cubicBezTo>
                <a:cubicBezTo>
                  <a:pt x="1671" y="17545"/>
                  <a:pt x="1794" y="17520"/>
                  <a:pt x="1890" y="17438"/>
                </a:cubicBezTo>
                <a:cubicBezTo>
                  <a:pt x="2035" y="17316"/>
                  <a:pt x="2058" y="17118"/>
                  <a:pt x="2081" y="16927"/>
                </a:cubicBezTo>
                <a:cubicBezTo>
                  <a:pt x="2096" y="16783"/>
                  <a:pt x="2111" y="16638"/>
                  <a:pt x="2127" y="16493"/>
                </a:cubicBezTo>
                <a:cubicBezTo>
                  <a:pt x="2142" y="16333"/>
                  <a:pt x="2157" y="16173"/>
                  <a:pt x="2172" y="16005"/>
                </a:cubicBezTo>
                <a:cubicBezTo>
                  <a:pt x="2180" y="15982"/>
                  <a:pt x="2180" y="15967"/>
                  <a:pt x="2180" y="15944"/>
                </a:cubicBezTo>
                <a:cubicBezTo>
                  <a:pt x="2189" y="15945"/>
                  <a:pt x="2199" y="15945"/>
                  <a:pt x="2208" y="15945"/>
                </a:cubicBezTo>
                <a:cubicBezTo>
                  <a:pt x="2576" y="15945"/>
                  <a:pt x="2878" y="15363"/>
                  <a:pt x="3049" y="14961"/>
                </a:cubicBezTo>
                <a:cubicBezTo>
                  <a:pt x="3064" y="15121"/>
                  <a:pt x="3102" y="15281"/>
                  <a:pt x="3110" y="15411"/>
                </a:cubicBezTo>
                <a:cubicBezTo>
                  <a:pt x="3125" y="15571"/>
                  <a:pt x="3133" y="15731"/>
                  <a:pt x="3148" y="15883"/>
                </a:cubicBezTo>
                <a:cubicBezTo>
                  <a:pt x="3163" y="16059"/>
                  <a:pt x="3178" y="16226"/>
                  <a:pt x="3194" y="16394"/>
                </a:cubicBezTo>
                <a:cubicBezTo>
                  <a:pt x="3209" y="16623"/>
                  <a:pt x="3216" y="16882"/>
                  <a:pt x="3064" y="17057"/>
                </a:cubicBezTo>
                <a:cubicBezTo>
                  <a:pt x="2995" y="17126"/>
                  <a:pt x="2904" y="17179"/>
                  <a:pt x="2873" y="17270"/>
                </a:cubicBezTo>
                <a:cubicBezTo>
                  <a:pt x="2835" y="17385"/>
                  <a:pt x="2912" y="17514"/>
                  <a:pt x="3018" y="17575"/>
                </a:cubicBezTo>
                <a:cubicBezTo>
                  <a:pt x="3125" y="17636"/>
                  <a:pt x="3255" y="17644"/>
                  <a:pt x="3376" y="17644"/>
                </a:cubicBezTo>
                <a:cubicBezTo>
                  <a:pt x="3420" y="17647"/>
                  <a:pt x="3466" y="17649"/>
                  <a:pt x="3512" y="17649"/>
                </a:cubicBezTo>
                <a:cubicBezTo>
                  <a:pt x="3681" y="17649"/>
                  <a:pt x="3857" y="17619"/>
                  <a:pt x="3971" y="17499"/>
                </a:cubicBezTo>
                <a:cubicBezTo>
                  <a:pt x="4100" y="17362"/>
                  <a:pt x="4108" y="17156"/>
                  <a:pt x="4108" y="16973"/>
                </a:cubicBezTo>
                <a:lnTo>
                  <a:pt x="4108" y="15518"/>
                </a:lnTo>
                <a:cubicBezTo>
                  <a:pt x="4504" y="15175"/>
                  <a:pt x="4687" y="14397"/>
                  <a:pt x="4687" y="14397"/>
                </a:cubicBezTo>
                <a:cubicBezTo>
                  <a:pt x="4687" y="14397"/>
                  <a:pt x="4748" y="14999"/>
                  <a:pt x="4962" y="15380"/>
                </a:cubicBezTo>
                <a:cubicBezTo>
                  <a:pt x="4969" y="15396"/>
                  <a:pt x="4969" y="15418"/>
                  <a:pt x="4969" y="15441"/>
                </a:cubicBezTo>
                <a:cubicBezTo>
                  <a:pt x="4969" y="15457"/>
                  <a:pt x="4977" y="15472"/>
                  <a:pt x="4977" y="15487"/>
                </a:cubicBezTo>
                <a:cubicBezTo>
                  <a:pt x="4992" y="15815"/>
                  <a:pt x="5000" y="16142"/>
                  <a:pt x="5015" y="16470"/>
                </a:cubicBezTo>
                <a:cubicBezTo>
                  <a:pt x="5030" y="16706"/>
                  <a:pt x="4992" y="16889"/>
                  <a:pt x="4916" y="17110"/>
                </a:cubicBezTo>
                <a:cubicBezTo>
                  <a:pt x="4847" y="17293"/>
                  <a:pt x="4825" y="17484"/>
                  <a:pt x="4969" y="17636"/>
                </a:cubicBezTo>
                <a:cubicBezTo>
                  <a:pt x="5091" y="17781"/>
                  <a:pt x="5289" y="17834"/>
                  <a:pt x="5480" y="17834"/>
                </a:cubicBezTo>
                <a:cubicBezTo>
                  <a:pt x="5495" y="17836"/>
                  <a:pt x="5510" y="17836"/>
                  <a:pt x="5525" y="17836"/>
                </a:cubicBezTo>
                <a:cubicBezTo>
                  <a:pt x="5612" y="17836"/>
                  <a:pt x="5705" y="17816"/>
                  <a:pt x="5770" y="17751"/>
                </a:cubicBezTo>
                <a:cubicBezTo>
                  <a:pt x="5853" y="17667"/>
                  <a:pt x="5861" y="17530"/>
                  <a:pt x="5861" y="17408"/>
                </a:cubicBezTo>
                <a:cubicBezTo>
                  <a:pt x="5876" y="16828"/>
                  <a:pt x="5914" y="16242"/>
                  <a:pt x="5952" y="15655"/>
                </a:cubicBezTo>
                <a:lnTo>
                  <a:pt x="5952" y="15647"/>
                </a:lnTo>
                <a:cubicBezTo>
                  <a:pt x="5960" y="15594"/>
                  <a:pt x="5960" y="15533"/>
                  <a:pt x="5968" y="15472"/>
                </a:cubicBezTo>
                <a:cubicBezTo>
                  <a:pt x="5975" y="15380"/>
                  <a:pt x="5975" y="15289"/>
                  <a:pt x="5983" y="15197"/>
                </a:cubicBezTo>
                <a:cubicBezTo>
                  <a:pt x="5991" y="15106"/>
                  <a:pt x="5998" y="15015"/>
                  <a:pt x="5998" y="14931"/>
                </a:cubicBezTo>
                <a:cubicBezTo>
                  <a:pt x="6006" y="14877"/>
                  <a:pt x="6006" y="14824"/>
                  <a:pt x="6006" y="14771"/>
                </a:cubicBezTo>
                <a:cubicBezTo>
                  <a:pt x="6097" y="14473"/>
                  <a:pt x="6135" y="14214"/>
                  <a:pt x="6135" y="14214"/>
                </a:cubicBezTo>
                <a:cubicBezTo>
                  <a:pt x="6135" y="14214"/>
                  <a:pt x="6219" y="15670"/>
                  <a:pt x="6859" y="15670"/>
                </a:cubicBezTo>
                <a:lnTo>
                  <a:pt x="6875" y="15670"/>
                </a:lnTo>
                <a:cubicBezTo>
                  <a:pt x="6882" y="15853"/>
                  <a:pt x="6898" y="16036"/>
                  <a:pt x="6905" y="16219"/>
                </a:cubicBezTo>
                <a:cubicBezTo>
                  <a:pt x="6936" y="16615"/>
                  <a:pt x="6958" y="17011"/>
                  <a:pt x="6958" y="17408"/>
                </a:cubicBezTo>
                <a:cubicBezTo>
                  <a:pt x="6966" y="17530"/>
                  <a:pt x="6974" y="17667"/>
                  <a:pt x="7058" y="17751"/>
                </a:cubicBezTo>
                <a:cubicBezTo>
                  <a:pt x="7122" y="17816"/>
                  <a:pt x="7209" y="17836"/>
                  <a:pt x="7300" y="17836"/>
                </a:cubicBezTo>
                <a:cubicBezTo>
                  <a:pt x="7316" y="17836"/>
                  <a:pt x="7331" y="17836"/>
                  <a:pt x="7347" y="17834"/>
                </a:cubicBezTo>
                <a:cubicBezTo>
                  <a:pt x="7530" y="17834"/>
                  <a:pt x="7728" y="17781"/>
                  <a:pt x="7858" y="17636"/>
                </a:cubicBezTo>
                <a:cubicBezTo>
                  <a:pt x="8003" y="17484"/>
                  <a:pt x="7980" y="17293"/>
                  <a:pt x="7911" y="17110"/>
                </a:cubicBezTo>
                <a:cubicBezTo>
                  <a:pt x="7835" y="16889"/>
                  <a:pt x="7797" y="16706"/>
                  <a:pt x="7804" y="16470"/>
                </a:cubicBezTo>
                <a:cubicBezTo>
                  <a:pt x="7820" y="16142"/>
                  <a:pt x="7835" y="15815"/>
                  <a:pt x="7850" y="15487"/>
                </a:cubicBezTo>
                <a:cubicBezTo>
                  <a:pt x="7850" y="15472"/>
                  <a:pt x="7858" y="15457"/>
                  <a:pt x="7858" y="15441"/>
                </a:cubicBezTo>
                <a:cubicBezTo>
                  <a:pt x="7865" y="15350"/>
                  <a:pt x="7873" y="15243"/>
                  <a:pt x="7888" y="15144"/>
                </a:cubicBezTo>
                <a:cubicBezTo>
                  <a:pt x="7971" y="15261"/>
                  <a:pt x="8103" y="15353"/>
                  <a:pt x="8296" y="15353"/>
                </a:cubicBezTo>
                <a:cubicBezTo>
                  <a:pt x="8317" y="15353"/>
                  <a:pt x="8339" y="15352"/>
                  <a:pt x="8361" y="15350"/>
                </a:cubicBezTo>
                <a:cubicBezTo>
                  <a:pt x="8506" y="15335"/>
                  <a:pt x="8628" y="15274"/>
                  <a:pt x="8719" y="15175"/>
                </a:cubicBezTo>
                <a:lnTo>
                  <a:pt x="8719" y="15990"/>
                </a:lnTo>
                <a:lnTo>
                  <a:pt x="8719" y="16973"/>
                </a:lnTo>
                <a:cubicBezTo>
                  <a:pt x="8719" y="17156"/>
                  <a:pt x="8727" y="17362"/>
                  <a:pt x="8856" y="17499"/>
                </a:cubicBezTo>
                <a:cubicBezTo>
                  <a:pt x="8970" y="17619"/>
                  <a:pt x="9141" y="17649"/>
                  <a:pt x="9313" y="17649"/>
                </a:cubicBezTo>
                <a:cubicBezTo>
                  <a:pt x="9359" y="17649"/>
                  <a:pt x="9405" y="17647"/>
                  <a:pt x="9451" y="17644"/>
                </a:cubicBezTo>
                <a:cubicBezTo>
                  <a:pt x="9573" y="17644"/>
                  <a:pt x="9702" y="17636"/>
                  <a:pt x="9809" y="17575"/>
                </a:cubicBezTo>
                <a:cubicBezTo>
                  <a:pt x="9916" y="17514"/>
                  <a:pt x="9992" y="17385"/>
                  <a:pt x="9954" y="17270"/>
                </a:cubicBezTo>
                <a:cubicBezTo>
                  <a:pt x="9916" y="17179"/>
                  <a:pt x="9824" y="17126"/>
                  <a:pt x="9763" y="17057"/>
                </a:cubicBezTo>
                <a:cubicBezTo>
                  <a:pt x="9603" y="16882"/>
                  <a:pt x="9618" y="16623"/>
                  <a:pt x="9634" y="16394"/>
                </a:cubicBezTo>
                <a:cubicBezTo>
                  <a:pt x="9649" y="16264"/>
                  <a:pt x="9656" y="16142"/>
                  <a:pt x="9664" y="16021"/>
                </a:cubicBezTo>
                <a:cubicBezTo>
                  <a:pt x="9679" y="15868"/>
                  <a:pt x="9695" y="15716"/>
                  <a:pt x="9702" y="15563"/>
                </a:cubicBezTo>
                <a:cubicBezTo>
                  <a:pt x="9778" y="15624"/>
                  <a:pt x="9862" y="15662"/>
                  <a:pt x="9954" y="15670"/>
                </a:cubicBezTo>
                <a:cubicBezTo>
                  <a:pt x="9965" y="15671"/>
                  <a:pt x="9975" y="15672"/>
                  <a:pt x="9986" y="15672"/>
                </a:cubicBezTo>
                <a:cubicBezTo>
                  <a:pt x="10586" y="15672"/>
                  <a:pt x="10358" y="13994"/>
                  <a:pt x="10358" y="13993"/>
                </a:cubicBezTo>
                <a:lnTo>
                  <a:pt x="10358" y="13993"/>
                </a:lnTo>
                <a:cubicBezTo>
                  <a:pt x="10358" y="13993"/>
                  <a:pt x="10396" y="14085"/>
                  <a:pt x="10464" y="14207"/>
                </a:cubicBezTo>
                <a:cubicBezTo>
                  <a:pt x="10563" y="15114"/>
                  <a:pt x="10655" y="16021"/>
                  <a:pt x="10746" y="16927"/>
                </a:cubicBezTo>
                <a:cubicBezTo>
                  <a:pt x="10769" y="17118"/>
                  <a:pt x="10792" y="17316"/>
                  <a:pt x="10937" y="17438"/>
                </a:cubicBezTo>
                <a:cubicBezTo>
                  <a:pt x="11033" y="17520"/>
                  <a:pt x="11156" y="17545"/>
                  <a:pt x="11286" y="17545"/>
                </a:cubicBezTo>
                <a:cubicBezTo>
                  <a:pt x="11372" y="17545"/>
                  <a:pt x="11461" y="17534"/>
                  <a:pt x="11547" y="17522"/>
                </a:cubicBezTo>
                <a:cubicBezTo>
                  <a:pt x="11668" y="17507"/>
                  <a:pt x="11790" y="17484"/>
                  <a:pt x="11890" y="17415"/>
                </a:cubicBezTo>
                <a:cubicBezTo>
                  <a:pt x="11989" y="17347"/>
                  <a:pt x="12057" y="17209"/>
                  <a:pt x="12004" y="17095"/>
                </a:cubicBezTo>
                <a:cubicBezTo>
                  <a:pt x="11958" y="17011"/>
                  <a:pt x="11867" y="16966"/>
                  <a:pt x="11790" y="16905"/>
                </a:cubicBezTo>
                <a:cubicBezTo>
                  <a:pt x="11615" y="16752"/>
                  <a:pt x="11600" y="16493"/>
                  <a:pt x="11600" y="16257"/>
                </a:cubicBezTo>
                <a:cubicBezTo>
                  <a:pt x="11592" y="16158"/>
                  <a:pt x="11592" y="16059"/>
                  <a:pt x="11592" y="15952"/>
                </a:cubicBezTo>
                <a:cubicBezTo>
                  <a:pt x="11585" y="15845"/>
                  <a:pt x="11585" y="15731"/>
                  <a:pt x="11585" y="15617"/>
                </a:cubicBezTo>
                <a:cubicBezTo>
                  <a:pt x="11585" y="15502"/>
                  <a:pt x="11577" y="15388"/>
                  <a:pt x="11577" y="15274"/>
                </a:cubicBezTo>
                <a:cubicBezTo>
                  <a:pt x="11577" y="15197"/>
                  <a:pt x="11585" y="15098"/>
                  <a:pt x="11585" y="15007"/>
                </a:cubicBezTo>
                <a:cubicBezTo>
                  <a:pt x="11981" y="14755"/>
                  <a:pt x="11691" y="13933"/>
                  <a:pt x="11691" y="13932"/>
                </a:cubicBezTo>
                <a:lnTo>
                  <a:pt x="11691" y="13932"/>
                </a:lnTo>
                <a:cubicBezTo>
                  <a:pt x="11692" y="13933"/>
                  <a:pt x="12446" y="15064"/>
                  <a:pt x="12876" y="15064"/>
                </a:cubicBezTo>
                <a:cubicBezTo>
                  <a:pt x="12907" y="15064"/>
                  <a:pt x="12937" y="15058"/>
                  <a:pt x="12964" y="15045"/>
                </a:cubicBezTo>
                <a:cubicBezTo>
                  <a:pt x="13368" y="14847"/>
                  <a:pt x="13368" y="14542"/>
                  <a:pt x="13139" y="13559"/>
                </a:cubicBezTo>
                <a:cubicBezTo>
                  <a:pt x="12903" y="12576"/>
                  <a:pt x="11920" y="11097"/>
                  <a:pt x="11775" y="9908"/>
                </a:cubicBezTo>
                <a:cubicBezTo>
                  <a:pt x="11630" y="8727"/>
                  <a:pt x="12179" y="8437"/>
                  <a:pt x="12156" y="6639"/>
                </a:cubicBezTo>
                <a:cubicBezTo>
                  <a:pt x="12126" y="4848"/>
                  <a:pt x="10739" y="3514"/>
                  <a:pt x="9839" y="3079"/>
                </a:cubicBezTo>
                <a:cubicBezTo>
                  <a:pt x="9207" y="2774"/>
                  <a:pt x="8347" y="2728"/>
                  <a:pt x="7894" y="2728"/>
                </a:cubicBezTo>
                <a:cubicBezTo>
                  <a:pt x="7703" y="2728"/>
                  <a:pt x="7583" y="2736"/>
                  <a:pt x="7583" y="2736"/>
                </a:cubicBezTo>
                <a:cubicBezTo>
                  <a:pt x="7583" y="2736"/>
                  <a:pt x="9870" y="854"/>
                  <a:pt x="8826" y="130"/>
                </a:cubicBezTo>
                <a:cubicBezTo>
                  <a:pt x="8698" y="42"/>
                  <a:pt x="8573" y="3"/>
                  <a:pt x="8451" y="3"/>
                </a:cubicBezTo>
                <a:cubicBezTo>
                  <a:pt x="7570" y="3"/>
                  <a:pt x="6859" y="2012"/>
                  <a:pt x="6859" y="2012"/>
                </a:cubicBezTo>
                <a:cubicBezTo>
                  <a:pt x="6859" y="2012"/>
                  <a:pt x="7117" y="0"/>
                  <a:pt x="611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5"/>
                                        </p:tgtEl>
                                        <p:attrNameLst>
                                          <p:attrName>style.visibility</p:attrName>
                                        </p:attrNameLst>
                                      </p:cBhvr>
                                      <p:to>
                                        <p:strVal val="visible"/>
                                      </p:to>
                                    </p:set>
                                    <p:animEffect transition="in" filter="fade">
                                      <p:cBhvr>
                                        <p:cTn id="7" dur="1000"/>
                                        <p:tgtEl>
                                          <p:spTgt spid="85"/>
                                        </p:tgtEl>
                                      </p:cBhvr>
                                    </p:animEffect>
                                    <p:anim calcmode="lin" valueType="num">
                                      <p:cBhvr>
                                        <p:cTn id="8" dur="1000" fill="hold"/>
                                        <p:tgtEl>
                                          <p:spTgt spid="85"/>
                                        </p:tgtEl>
                                        <p:attrNameLst>
                                          <p:attrName>ppt_x</p:attrName>
                                        </p:attrNameLst>
                                      </p:cBhvr>
                                      <p:tavLst>
                                        <p:tav tm="0">
                                          <p:val>
                                            <p:strVal val="#ppt_x"/>
                                          </p:val>
                                        </p:tav>
                                        <p:tav tm="100000">
                                          <p:val>
                                            <p:strVal val="#ppt_x"/>
                                          </p:val>
                                        </p:tav>
                                      </p:tavLst>
                                    </p:anim>
                                    <p:anim calcmode="lin" valueType="num">
                                      <p:cBhvr>
                                        <p:cTn id="9" dur="1000" fill="hold"/>
                                        <p:tgtEl>
                                          <p:spTgt spid="8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barn(inVertical)">
                                      <p:cBhvr>
                                        <p:cTn id="14" dur="5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circle(in)">
                                      <p:cBhvr>
                                        <p:cTn id="19" dur="20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fade">
                                      <p:cBhvr>
                                        <p:cTn id="24" dur="1000"/>
                                        <p:tgtEl>
                                          <p:spTgt spid="6"/>
                                        </p:tgtEl>
                                      </p:cBhvr>
                                    </p:animEffect>
                                    <p:anim calcmode="lin" valueType="num">
                                      <p:cBhvr>
                                        <p:cTn id="25" dur="1000" fill="hold"/>
                                        <p:tgtEl>
                                          <p:spTgt spid="6"/>
                                        </p:tgtEl>
                                        <p:attrNameLst>
                                          <p:attrName>ppt_x</p:attrName>
                                        </p:attrNameLst>
                                      </p:cBhvr>
                                      <p:tavLst>
                                        <p:tav tm="0">
                                          <p:val>
                                            <p:strVal val="#ppt_x"/>
                                          </p:val>
                                        </p:tav>
                                        <p:tav tm="100000">
                                          <p:val>
                                            <p:strVal val="#ppt_x"/>
                                          </p:val>
                                        </p:tav>
                                      </p:tavLst>
                                    </p:anim>
                                    <p:anim calcmode="lin" valueType="num">
                                      <p:cBhvr>
                                        <p:cTn id="2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6" presetClass="entr" presetSubtype="16" fill="hold" grpId="0" nodeType="clickEffect">
                                  <p:stCondLst>
                                    <p:cond delay="0"/>
                                  </p:stCondLst>
                                  <p:childTnLst>
                                    <p:set>
                                      <p:cBhvr>
                                        <p:cTn id="30" dur="1" fill="hold">
                                          <p:stCondLst>
                                            <p:cond delay="0"/>
                                          </p:stCondLst>
                                        </p:cTn>
                                        <p:tgtEl>
                                          <p:spTgt spid="1157">
                                            <p:txEl>
                                              <p:pRg st="0" end="0"/>
                                            </p:txEl>
                                          </p:spTgt>
                                        </p:tgtEl>
                                        <p:attrNameLst>
                                          <p:attrName>style.visibility</p:attrName>
                                        </p:attrNameLst>
                                      </p:cBhvr>
                                      <p:to>
                                        <p:strVal val="visible"/>
                                      </p:to>
                                    </p:set>
                                    <p:animEffect transition="in" filter="circle(in)">
                                      <p:cBhvr>
                                        <p:cTn id="31" dur="2000"/>
                                        <p:tgtEl>
                                          <p:spTgt spid="1157">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6" presetClass="entr" presetSubtype="16" fill="hold" grpId="0" nodeType="clickEffect">
                                  <p:stCondLst>
                                    <p:cond delay="0"/>
                                  </p:stCondLst>
                                  <p:childTnLst>
                                    <p:set>
                                      <p:cBhvr>
                                        <p:cTn id="35" dur="1" fill="hold">
                                          <p:stCondLst>
                                            <p:cond delay="0"/>
                                          </p:stCondLst>
                                        </p:cTn>
                                        <p:tgtEl>
                                          <p:spTgt spid="1157">
                                            <p:txEl>
                                              <p:pRg st="1" end="1"/>
                                            </p:txEl>
                                          </p:spTgt>
                                        </p:tgtEl>
                                        <p:attrNameLst>
                                          <p:attrName>style.visibility</p:attrName>
                                        </p:attrNameLst>
                                      </p:cBhvr>
                                      <p:to>
                                        <p:strVal val="visible"/>
                                      </p:to>
                                    </p:set>
                                    <p:animEffect transition="in" filter="circle(in)">
                                      <p:cBhvr>
                                        <p:cTn id="36" dur="2000"/>
                                        <p:tgtEl>
                                          <p:spTgt spid="115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 grpId="0" build="p"/>
      <p:bldP spid="5" grpId="0"/>
      <p:bldP spid="6" grpId="0"/>
      <p:bldP spid="7" grpId="0" animBg="1"/>
      <p:bldP spid="8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91"/>
        <p:cNvGrpSpPr/>
        <p:nvPr/>
      </p:nvGrpSpPr>
      <p:grpSpPr>
        <a:xfrm>
          <a:off x="0" y="0"/>
          <a:ext cx="0" cy="0"/>
          <a:chOff x="0" y="0"/>
          <a:chExt cx="0" cy="0"/>
        </a:xfrm>
      </p:grpSpPr>
      <p:grpSp>
        <p:nvGrpSpPr>
          <p:cNvPr id="795" name="Google Shape;795;p39"/>
          <p:cNvGrpSpPr/>
          <p:nvPr/>
        </p:nvGrpSpPr>
        <p:grpSpPr>
          <a:xfrm>
            <a:off x="4644008" y="440388"/>
            <a:ext cx="4733225" cy="4168183"/>
            <a:chOff x="3903706" y="440388"/>
            <a:chExt cx="4733225" cy="4168183"/>
          </a:xfrm>
        </p:grpSpPr>
        <p:sp>
          <p:nvSpPr>
            <p:cNvPr id="796" name="Google Shape;796;p39"/>
            <p:cNvSpPr/>
            <p:nvPr/>
          </p:nvSpPr>
          <p:spPr>
            <a:xfrm>
              <a:off x="4074671" y="643800"/>
              <a:ext cx="4562260" cy="3964771"/>
            </a:xfrm>
            <a:custGeom>
              <a:avLst/>
              <a:gdLst/>
              <a:ahLst/>
              <a:cxnLst/>
              <a:rect l="l" t="t" r="r" b="b"/>
              <a:pathLst>
                <a:path w="38003" h="33026" extrusionOk="0">
                  <a:moveTo>
                    <a:pt x="15941" y="0"/>
                  </a:moveTo>
                  <a:cubicBezTo>
                    <a:pt x="15539" y="0"/>
                    <a:pt x="15167" y="195"/>
                    <a:pt x="14930" y="518"/>
                  </a:cubicBezTo>
                  <a:lnTo>
                    <a:pt x="6926" y="11652"/>
                  </a:lnTo>
                  <a:cubicBezTo>
                    <a:pt x="6774" y="11865"/>
                    <a:pt x="6689" y="12115"/>
                    <a:pt x="6689" y="12377"/>
                  </a:cubicBezTo>
                  <a:lnTo>
                    <a:pt x="6689" y="21130"/>
                  </a:lnTo>
                  <a:cubicBezTo>
                    <a:pt x="6689" y="21130"/>
                    <a:pt x="5166" y="22524"/>
                    <a:pt x="3576" y="24303"/>
                  </a:cubicBezTo>
                  <a:cubicBezTo>
                    <a:pt x="3485" y="24735"/>
                    <a:pt x="3485" y="25204"/>
                    <a:pt x="3454" y="25619"/>
                  </a:cubicBezTo>
                  <a:cubicBezTo>
                    <a:pt x="3444" y="25615"/>
                    <a:pt x="3434" y="25614"/>
                    <a:pt x="3425" y="25614"/>
                  </a:cubicBezTo>
                  <a:cubicBezTo>
                    <a:pt x="3362" y="25614"/>
                    <a:pt x="3320" y="25677"/>
                    <a:pt x="3320" y="25704"/>
                  </a:cubicBezTo>
                  <a:cubicBezTo>
                    <a:pt x="3186" y="25887"/>
                    <a:pt x="2949" y="26021"/>
                    <a:pt x="2925" y="26179"/>
                  </a:cubicBezTo>
                  <a:cubicBezTo>
                    <a:pt x="2839" y="26496"/>
                    <a:pt x="2815" y="26873"/>
                    <a:pt x="2547" y="27056"/>
                  </a:cubicBezTo>
                  <a:cubicBezTo>
                    <a:pt x="2472" y="27117"/>
                    <a:pt x="2392" y="27137"/>
                    <a:pt x="2311" y="27137"/>
                  </a:cubicBezTo>
                  <a:cubicBezTo>
                    <a:pt x="2167" y="27137"/>
                    <a:pt x="2017" y="27074"/>
                    <a:pt x="1880" y="27074"/>
                  </a:cubicBezTo>
                  <a:cubicBezTo>
                    <a:pt x="1826" y="27074"/>
                    <a:pt x="1774" y="27084"/>
                    <a:pt x="1725" y="27111"/>
                  </a:cubicBezTo>
                  <a:cubicBezTo>
                    <a:pt x="1432" y="27294"/>
                    <a:pt x="1116" y="27537"/>
                    <a:pt x="982" y="27854"/>
                  </a:cubicBezTo>
                  <a:cubicBezTo>
                    <a:pt x="890" y="28104"/>
                    <a:pt x="726" y="28292"/>
                    <a:pt x="531" y="28451"/>
                  </a:cubicBezTo>
                  <a:cubicBezTo>
                    <a:pt x="202" y="29096"/>
                    <a:pt x="1" y="29693"/>
                    <a:pt x="1" y="30199"/>
                  </a:cubicBezTo>
                  <a:cubicBezTo>
                    <a:pt x="1" y="32922"/>
                    <a:pt x="2823" y="33026"/>
                    <a:pt x="3253" y="33026"/>
                  </a:cubicBezTo>
                  <a:cubicBezTo>
                    <a:pt x="3289" y="33026"/>
                    <a:pt x="3308" y="33025"/>
                    <a:pt x="3308" y="33025"/>
                  </a:cubicBezTo>
                  <a:lnTo>
                    <a:pt x="33227" y="33025"/>
                  </a:lnTo>
                  <a:cubicBezTo>
                    <a:pt x="38002" y="32367"/>
                    <a:pt x="36084" y="28091"/>
                    <a:pt x="35103" y="26873"/>
                  </a:cubicBezTo>
                  <a:cubicBezTo>
                    <a:pt x="34871" y="26593"/>
                    <a:pt x="34549" y="26264"/>
                    <a:pt x="34177" y="25917"/>
                  </a:cubicBezTo>
                  <a:cubicBezTo>
                    <a:pt x="33988" y="26088"/>
                    <a:pt x="33793" y="26258"/>
                    <a:pt x="33586" y="26416"/>
                  </a:cubicBezTo>
                  <a:cubicBezTo>
                    <a:pt x="33379" y="26039"/>
                    <a:pt x="33416" y="25631"/>
                    <a:pt x="33404" y="25229"/>
                  </a:cubicBezTo>
                  <a:cubicBezTo>
                    <a:pt x="33330" y="25168"/>
                    <a:pt x="33257" y="25107"/>
                    <a:pt x="33184" y="25046"/>
                  </a:cubicBezTo>
                  <a:cubicBezTo>
                    <a:pt x="32855" y="25704"/>
                    <a:pt x="32612" y="26404"/>
                    <a:pt x="32149" y="27001"/>
                  </a:cubicBezTo>
                  <a:cubicBezTo>
                    <a:pt x="32234" y="26337"/>
                    <a:pt x="32338" y="25673"/>
                    <a:pt x="32234" y="25009"/>
                  </a:cubicBezTo>
                  <a:cubicBezTo>
                    <a:pt x="32173" y="24699"/>
                    <a:pt x="32057" y="24388"/>
                    <a:pt x="31984" y="24071"/>
                  </a:cubicBezTo>
                  <a:cubicBezTo>
                    <a:pt x="30748" y="23097"/>
                    <a:pt x="29652" y="22311"/>
                    <a:pt x="29652" y="22311"/>
                  </a:cubicBezTo>
                  <a:lnTo>
                    <a:pt x="29591" y="12030"/>
                  </a:lnTo>
                  <a:cubicBezTo>
                    <a:pt x="29591" y="11762"/>
                    <a:pt x="29499" y="11500"/>
                    <a:pt x="29335" y="11281"/>
                  </a:cubicBezTo>
                  <a:lnTo>
                    <a:pt x="21112" y="542"/>
                  </a:lnTo>
                  <a:cubicBezTo>
                    <a:pt x="20856" y="201"/>
                    <a:pt x="20448" y="0"/>
                    <a:pt x="2002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 name="Google Shape;797;p39"/>
            <p:cNvSpPr/>
            <p:nvPr/>
          </p:nvSpPr>
          <p:spPr>
            <a:xfrm>
              <a:off x="4924696" y="702623"/>
              <a:ext cx="2709889" cy="3880256"/>
            </a:xfrm>
            <a:custGeom>
              <a:avLst/>
              <a:gdLst/>
              <a:ahLst/>
              <a:cxnLst/>
              <a:rect l="l" t="t" r="r" b="b"/>
              <a:pathLst>
                <a:path w="22573" h="32322" extrusionOk="0">
                  <a:moveTo>
                    <a:pt x="8968" y="0"/>
                  </a:moveTo>
                  <a:cubicBezTo>
                    <a:pt x="8913" y="0"/>
                    <a:pt x="8865" y="76"/>
                    <a:pt x="8911" y="131"/>
                  </a:cubicBezTo>
                  <a:cubicBezTo>
                    <a:pt x="10135" y="1526"/>
                    <a:pt x="11317" y="2951"/>
                    <a:pt x="12456" y="4413"/>
                  </a:cubicBezTo>
                  <a:cubicBezTo>
                    <a:pt x="13601" y="5875"/>
                    <a:pt x="14704" y="7367"/>
                    <a:pt x="15763" y="8896"/>
                  </a:cubicBezTo>
                  <a:cubicBezTo>
                    <a:pt x="16336" y="9725"/>
                    <a:pt x="16902" y="10565"/>
                    <a:pt x="17451" y="11412"/>
                  </a:cubicBezTo>
                  <a:lnTo>
                    <a:pt x="97" y="11412"/>
                  </a:lnTo>
                  <a:cubicBezTo>
                    <a:pt x="0" y="11412"/>
                    <a:pt x="0" y="11564"/>
                    <a:pt x="97" y="11564"/>
                  </a:cubicBezTo>
                  <a:lnTo>
                    <a:pt x="17560" y="11564"/>
                  </a:lnTo>
                  <a:cubicBezTo>
                    <a:pt x="17560" y="11570"/>
                    <a:pt x="17560" y="11576"/>
                    <a:pt x="17560" y="11576"/>
                  </a:cubicBezTo>
                  <a:cubicBezTo>
                    <a:pt x="17560" y="11595"/>
                    <a:pt x="17560" y="11607"/>
                    <a:pt x="17566" y="11619"/>
                  </a:cubicBezTo>
                  <a:cubicBezTo>
                    <a:pt x="17560" y="11631"/>
                    <a:pt x="17560" y="11637"/>
                    <a:pt x="17560" y="11649"/>
                  </a:cubicBezTo>
                  <a:lnTo>
                    <a:pt x="17560" y="32249"/>
                  </a:lnTo>
                  <a:cubicBezTo>
                    <a:pt x="17560" y="32298"/>
                    <a:pt x="17598" y="32322"/>
                    <a:pt x="17636" y="32322"/>
                  </a:cubicBezTo>
                  <a:cubicBezTo>
                    <a:pt x="17674" y="32322"/>
                    <a:pt x="17712" y="32298"/>
                    <a:pt x="17712" y="32249"/>
                  </a:cubicBezTo>
                  <a:lnTo>
                    <a:pt x="17712" y="11649"/>
                  </a:lnTo>
                  <a:cubicBezTo>
                    <a:pt x="17712" y="11643"/>
                    <a:pt x="17712" y="11631"/>
                    <a:pt x="17706" y="11625"/>
                  </a:cubicBezTo>
                  <a:lnTo>
                    <a:pt x="17712" y="11619"/>
                  </a:lnTo>
                  <a:cubicBezTo>
                    <a:pt x="17712" y="11607"/>
                    <a:pt x="17712" y="11595"/>
                    <a:pt x="17712" y="11588"/>
                  </a:cubicBezTo>
                  <a:cubicBezTo>
                    <a:pt x="17712" y="11576"/>
                    <a:pt x="17712" y="11570"/>
                    <a:pt x="17712" y="11564"/>
                  </a:cubicBezTo>
                  <a:lnTo>
                    <a:pt x="22476" y="11564"/>
                  </a:lnTo>
                  <a:cubicBezTo>
                    <a:pt x="22573" y="11564"/>
                    <a:pt x="22573" y="11412"/>
                    <a:pt x="22476" y="11412"/>
                  </a:cubicBezTo>
                  <a:lnTo>
                    <a:pt x="17633" y="11412"/>
                  </a:lnTo>
                  <a:cubicBezTo>
                    <a:pt x="17633" y="11412"/>
                    <a:pt x="17627" y="11412"/>
                    <a:pt x="17627" y="11406"/>
                  </a:cubicBezTo>
                  <a:cubicBezTo>
                    <a:pt x="16616" y="9846"/>
                    <a:pt x="15562" y="8311"/>
                    <a:pt x="14460" y="6807"/>
                  </a:cubicBezTo>
                  <a:cubicBezTo>
                    <a:pt x="13370" y="5315"/>
                    <a:pt x="12231" y="3853"/>
                    <a:pt x="11061" y="2422"/>
                  </a:cubicBezTo>
                  <a:cubicBezTo>
                    <a:pt x="10391" y="1611"/>
                    <a:pt x="9715" y="814"/>
                    <a:pt x="9021" y="28"/>
                  </a:cubicBezTo>
                  <a:cubicBezTo>
                    <a:pt x="9004" y="8"/>
                    <a:pt x="8986" y="0"/>
                    <a:pt x="896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 name="Google Shape;798;p39"/>
            <p:cNvSpPr/>
            <p:nvPr/>
          </p:nvSpPr>
          <p:spPr>
            <a:xfrm>
              <a:off x="7322994" y="3171260"/>
              <a:ext cx="353907" cy="1397742"/>
            </a:xfrm>
            <a:custGeom>
              <a:avLst/>
              <a:gdLst/>
              <a:ahLst/>
              <a:cxnLst/>
              <a:rect l="l" t="t" r="r" b="b"/>
              <a:pathLst>
                <a:path w="2948" h="11643" extrusionOk="0">
                  <a:moveTo>
                    <a:pt x="75" y="1"/>
                  </a:moveTo>
                  <a:cubicBezTo>
                    <a:pt x="38" y="1"/>
                    <a:pt x="0" y="26"/>
                    <a:pt x="0" y="76"/>
                  </a:cubicBezTo>
                  <a:lnTo>
                    <a:pt x="0" y="11569"/>
                  </a:lnTo>
                  <a:cubicBezTo>
                    <a:pt x="0" y="11618"/>
                    <a:pt x="38" y="11642"/>
                    <a:pt x="76" y="11642"/>
                  </a:cubicBezTo>
                  <a:cubicBezTo>
                    <a:pt x="114" y="11642"/>
                    <a:pt x="153" y="11618"/>
                    <a:pt x="153" y="11569"/>
                  </a:cubicBezTo>
                  <a:lnTo>
                    <a:pt x="153" y="155"/>
                  </a:lnTo>
                  <a:cubicBezTo>
                    <a:pt x="1048" y="581"/>
                    <a:pt x="1931" y="1038"/>
                    <a:pt x="2796" y="1525"/>
                  </a:cubicBezTo>
                  <a:cubicBezTo>
                    <a:pt x="2809" y="1532"/>
                    <a:pt x="2821" y="1536"/>
                    <a:pt x="2833" y="1536"/>
                  </a:cubicBezTo>
                  <a:cubicBezTo>
                    <a:pt x="2901" y="1536"/>
                    <a:pt x="2948" y="1433"/>
                    <a:pt x="2875" y="1391"/>
                  </a:cubicBezTo>
                  <a:cubicBezTo>
                    <a:pt x="2010" y="910"/>
                    <a:pt x="1127" y="453"/>
                    <a:pt x="232" y="27"/>
                  </a:cubicBezTo>
                  <a:cubicBezTo>
                    <a:pt x="219" y="20"/>
                    <a:pt x="207" y="18"/>
                    <a:pt x="196" y="18"/>
                  </a:cubicBezTo>
                  <a:cubicBezTo>
                    <a:pt x="175" y="18"/>
                    <a:pt x="156" y="27"/>
                    <a:pt x="140" y="39"/>
                  </a:cubicBezTo>
                  <a:cubicBezTo>
                    <a:pt x="128" y="14"/>
                    <a:pt x="101" y="1"/>
                    <a:pt x="7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 name="Google Shape;799;p39"/>
            <p:cNvSpPr/>
            <p:nvPr/>
          </p:nvSpPr>
          <p:spPr>
            <a:xfrm>
              <a:off x="4864673" y="3171500"/>
              <a:ext cx="17647" cy="1416470"/>
            </a:xfrm>
            <a:custGeom>
              <a:avLst/>
              <a:gdLst/>
              <a:ahLst/>
              <a:cxnLst/>
              <a:rect l="l" t="t" r="r" b="b"/>
              <a:pathLst>
                <a:path w="147" h="11799" extrusionOk="0">
                  <a:moveTo>
                    <a:pt x="74" y="0"/>
                  </a:moveTo>
                  <a:cubicBezTo>
                    <a:pt x="37" y="0"/>
                    <a:pt x="1" y="25"/>
                    <a:pt x="1" y="74"/>
                  </a:cubicBezTo>
                  <a:lnTo>
                    <a:pt x="1" y="11725"/>
                  </a:lnTo>
                  <a:cubicBezTo>
                    <a:pt x="1" y="11774"/>
                    <a:pt x="37" y="11799"/>
                    <a:pt x="74" y="11799"/>
                  </a:cubicBezTo>
                  <a:cubicBezTo>
                    <a:pt x="110" y="11799"/>
                    <a:pt x="147" y="11774"/>
                    <a:pt x="147" y="11725"/>
                  </a:cubicBezTo>
                  <a:lnTo>
                    <a:pt x="147" y="74"/>
                  </a:lnTo>
                  <a:cubicBezTo>
                    <a:pt x="147" y="25"/>
                    <a:pt x="110" y="0"/>
                    <a:pt x="7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 name="Google Shape;800;p39"/>
            <p:cNvSpPr/>
            <p:nvPr/>
          </p:nvSpPr>
          <p:spPr>
            <a:xfrm>
              <a:off x="5228775" y="2589514"/>
              <a:ext cx="1437719" cy="1437599"/>
            </a:xfrm>
            <a:custGeom>
              <a:avLst/>
              <a:gdLst/>
              <a:ahLst/>
              <a:cxnLst/>
              <a:rect l="l" t="t" r="r" b="b"/>
              <a:pathLst>
                <a:path w="11976" h="11975" extrusionOk="0">
                  <a:moveTo>
                    <a:pt x="5988" y="0"/>
                  </a:moveTo>
                  <a:cubicBezTo>
                    <a:pt x="2687" y="0"/>
                    <a:pt x="1" y="2686"/>
                    <a:pt x="1" y="5987"/>
                  </a:cubicBezTo>
                  <a:cubicBezTo>
                    <a:pt x="1" y="9295"/>
                    <a:pt x="2687" y="11975"/>
                    <a:pt x="5988" y="11975"/>
                  </a:cubicBezTo>
                  <a:cubicBezTo>
                    <a:pt x="9296" y="11975"/>
                    <a:pt x="11976" y="9295"/>
                    <a:pt x="11976" y="5987"/>
                  </a:cubicBezTo>
                  <a:cubicBezTo>
                    <a:pt x="11976" y="2686"/>
                    <a:pt x="9296" y="0"/>
                    <a:pt x="598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 name="Google Shape;801;p39"/>
            <p:cNvSpPr/>
            <p:nvPr/>
          </p:nvSpPr>
          <p:spPr>
            <a:xfrm>
              <a:off x="5644137" y="1198775"/>
              <a:ext cx="544907" cy="545507"/>
            </a:xfrm>
            <a:custGeom>
              <a:avLst/>
              <a:gdLst/>
              <a:ahLst/>
              <a:cxnLst/>
              <a:rect l="l" t="t" r="r" b="b"/>
              <a:pathLst>
                <a:path w="4539" h="4544" extrusionOk="0">
                  <a:moveTo>
                    <a:pt x="2266" y="0"/>
                  </a:moveTo>
                  <a:cubicBezTo>
                    <a:pt x="1018" y="0"/>
                    <a:pt x="0" y="1017"/>
                    <a:pt x="0" y="2272"/>
                  </a:cubicBezTo>
                  <a:cubicBezTo>
                    <a:pt x="0" y="3527"/>
                    <a:pt x="1018" y="4544"/>
                    <a:pt x="2266" y="4544"/>
                  </a:cubicBezTo>
                  <a:cubicBezTo>
                    <a:pt x="3521" y="4544"/>
                    <a:pt x="4538" y="3527"/>
                    <a:pt x="4538" y="2272"/>
                  </a:cubicBezTo>
                  <a:cubicBezTo>
                    <a:pt x="4538" y="1017"/>
                    <a:pt x="3521" y="0"/>
                    <a:pt x="226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 name="Google Shape;802;p39"/>
            <p:cNvSpPr/>
            <p:nvPr/>
          </p:nvSpPr>
          <p:spPr>
            <a:xfrm>
              <a:off x="7183979" y="2269230"/>
              <a:ext cx="321134" cy="454869"/>
            </a:xfrm>
            <a:custGeom>
              <a:avLst/>
              <a:gdLst/>
              <a:ahLst/>
              <a:cxnLst/>
              <a:rect l="l" t="t" r="r" b="b"/>
              <a:pathLst>
                <a:path w="2675" h="3789" extrusionOk="0">
                  <a:moveTo>
                    <a:pt x="1335" y="0"/>
                  </a:moveTo>
                  <a:cubicBezTo>
                    <a:pt x="598" y="0"/>
                    <a:pt x="1" y="853"/>
                    <a:pt x="1" y="1895"/>
                  </a:cubicBezTo>
                  <a:cubicBezTo>
                    <a:pt x="1" y="2942"/>
                    <a:pt x="598" y="3789"/>
                    <a:pt x="1335" y="3789"/>
                  </a:cubicBezTo>
                  <a:cubicBezTo>
                    <a:pt x="2078" y="3789"/>
                    <a:pt x="2675" y="2942"/>
                    <a:pt x="2675" y="1895"/>
                  </a:cubicBezTo>
                  <a:cubicBezTo>
                    <a:pt x="2675" y="853"/>
                    <a:pt x="2078" y="0"/>
                    <a:pt x="133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3" name="Google Shape;803;p39"/>
            <p:cNvSpPr/>
            <p:nvPr/>
          </p:nvSpPr>
          <p:spPr>
            <a:xfrm>
              <a:off x="5145462" y="2470788"/>
              <a:ext cx="1618994" cy="1649487"/>
            </a:xfrm>
            <a:custGeom>
              <a:avLst/>
              <a:gdLst/>
              <a:ahLst/>
              <a:cxnLst/>
              <a:rect l="l" t="t" r="r" b="b"/>
              <a:pathLst>
                <a:path w="13486" h="13740" extrusionOk="0">
                  <a:moveTo>
                    <a:pt x="7049" y="157"/>
                  </a:moveTo>
                  <a:cubicBezTo>
                    <a:pt x="7526" y="157"/>
                    <a:pt x="7998" y="223"/>
                    <a:pt x="8461" y="356"/>
                  </a:cubicBezTo>
                  <a:cubicBezTo>
                    <a:pt x="9752" y="733"/>
                    <a:pt x="10897" y="1574"/>
                    <a:pt x="11732" y="2615"/>
                  </a:cubicBezTo>
                  <a:cubicBezTo>
                    <a:pt x="12530" y="3608"/>
                    <a:pt x="13072" y="4820"/>
                    <a:pt x="13254" y="6081"/>
                  </a:cubicBezTo>
                  <a:cubicBezTo>
                    <a:pt x="13437" y="7305"/>
                    <a:pt x="13260" y="8560"/>
                    <a:pt x="12743" y="9687"/>
                  </a:cubicBezTo>
                  <a:cubicBezTo>
                    <a:pt x="12243" y="10777"/>
                    <a:pt x="11445" y="11733"/>
                    <a:pt x="10434" y="12385"/>
                  </a:cubicBezTo>
                  <a:cubicBezTo>
                    <a:pt x="9874" y="12751"/>
                    <a:pt x="9259" y="13000"/>
                    <a:pt x="8619" y="13171"/>
                  </a:cubicBezTo>
                  <a:cubicBezTo>
                    <a:pt x="8241" y="13268"/>
                    <a:pt x="7864" y="13341"/>
                    <a:pt x="7486" y="13415"/>
                  </a:cubicBezTo>
                  <a:cubicBezTo>
                    <a:pt x="7090" y="13494"/>
                    <a:pt x="6694" y="13561"/>
                    <a:pt x="6286" y="13585"/>
                  </a:cubicBezTo>
                  <a:cubicBezTo>
                    <a:pt x="6201" y="13590"/>
                    <a:pt x="6115" y="13593"/>
                    <a:pt x="6029" y="13593"/>
                  </a:cubicBezTo>
                  <a:cubicBezTo>
                    <a:pt x="5723" y="13593"/>
                    <a:pt x="5416" y="13559"/>
                    <a:pt x="5117" y="13488"/>
                  </a:cubicBezTo>
                  <a:cubicBezTo>
                    <a:pt x="4745" y="13402"/>
                    <a:pt x="4386" y="13268"/>
                    <a:pt x="4039" y="13116"/>
                  </a:cubicBezTo>
                  <a:cubicBezTo>
                    <a:pt x="3387" y="12836"/>
                    <a:pt x="2699" y="12550"/>
                    <a:pt x="2169" y="12068"/>
                  </a:cubicBezTo>
                  <a:cubicBezTo>
                    <a:pt x="1645" y="11599"/>
                    <a:pt x="1353" y="10948"/>
                    <a:pt x="1066" y="10314"/>
                  </a:cubicBezTo>
                  <a:cubicBezTo>
                    <a:pt x="762" y="9626"/>
                    <a:pt x="451" y="8926"/>
                    <a:pt x="281" y="8189"/>
                  </a:cubicBezTo>
                  <a:cubicBezTo>
                    <a:pt x="208" y="7854"/>
                    <a:pt x="159" y="7519"/>
                    <a:pt x="159" y="7177"/>
                  </a:cubicBezTo>
                  <a:cubicBezTo>
                    <a:pt x="177" y="7165"/>
                    <a:pt x="189" y="7147"/>
                    <a:pt x="189" y="7117"/>
                  </a:cubicBezTo>
                  <a:cubicBezTo>
                    <a:pt x="159" y="5831"/>
                    <a:pt x="518" y="4558"/>
                    <a:pt x="1182" y="3468"/>
                  </a:cubicBezTo>
                  <a:cubicBezTo>
                    <a:pt x="1517" y="2926"/>
                    <a:pt x="1925" y="2427"/>
                    <a:pt x="2400" y="2000"/>
                  </a:cubicBezTo>
                  <a:cubicBezTo>
                    <a:pt x="2918" y="1525"/>
                    <a:pt x="3521" y="1147"/>
                    <a:pt x="4154" y="855"/>
                  </a:cubicBezTo>
                  <a:cubicBezTo>
                    <a:pt x="4837" y="544"/>
                    <a:pt x="5568" y="313"/>
                    <a:pt x="6311" y="209"/>
                  </a:cubicBezTo>
                  <a:cubicBezTo>
                    <a:pt x="6557" y="174"/>
                    <a:pt x="6804" y="157"/>
                    <a:pt x="7049" y="157"/>
                  </a:cubicBezTo>
                  <a:close/>
                  <a:moveTo>
                    <a:pt x="7074" y="1"/>
                  </a:moveTo>
                  <a:cubicBezTo>
                    <a:pt x="6409" y="1"/>
                    <a:pt x="5745" y="135"/>
                    <a:pt x="5111" y="331"/>
                  </a:cubicBezTo>
                  <a:cubicBezTo>
                    <a:pt x="3759" y="752"/>
                    <a:pt x="2516" y="1501"/>
                    <a:pt x="1608" y="2609"/>
                  </a:cubicBezTo>
                  <a:cubicBezTo>
                    <a:pt x="780" y="3620"/>
                    <a:pt x="244" y="4863"/>
                    <a:pt x="86" y="6160"/>
                  </a:cubicBezTo>
                  <a:cubicBezTo>
                    <a:pt x="49" y="6453"/>
                    <a:pt x="37" y="6751"/>
                    <a:pt x="37" y="7050"/>
                  </a:cubicBezTo>
                  <a:cubicBezTo>
                    <a:pt x="19" y="7062"/>
                    <a:pt x="7" y="7086"/>
                    <a:pt x="7" y="7110"/>
                  </a:cubicBezTo>
                  <a:cubicBezTo>
                    <a:pt x="0" y="7890"/>
                    <a:pt x="220" y="8651"/>
                    <a:pt x="500" y="9370"/>
                  </a:cubicBezTo>
                  <a:cubicBezTo>
                    <a:pt x="640" y="9723"/>
                    <a:pt x="792" y="10071"/>
                    <a:pt x="951" y="10412"/>
                  </a:cubicBezTo>
                  <a:cubicBezTo>
                    <a:pt x="1097" y="10741"/>
                    <a:pt x="1243" y="11076"/>
                    <a:pt x="1432" y="11386"/>
                  </a:cubicBezTo>
                  <a:cubicBezTo>
                    <a:pt x="1608" y="11685"/>
                    <a:pt x="1828" y="11971"/>
                    <a:pt x="2090" y="12202"/>
                  </a:cubicBezTo>
                  <a:cubicBezTo>
                    <a:pt x="2358" y="12440"/>
                    <a:pt x="2668" y="12629"/>
                    <a:pt x="2985" y="12793"/>
                  </a:cubicBezTo>
                  <a:cubicBezTo>
                    <a:pt x="3320" y="12970"/>
                    <a:pt x="3667" y="13122"/>
                    <a:pt x="4014" y="13268"/>
                  </a:cubicBezTo>
                  <a:cubicBezTo>
                    <a:pt x="4362" y="13421"/>
                    <a:pt x="4721" y="13555"/>
                    <a:pt x="5086" y="13640"/>
                  </a:cubicBezTo>
                  <a:cubicBezTo>
                    <a:pt x="5392" y="13711"/>
                    <a:pt x="5699" y="13740"/>
                    <a:pt x="6005" y="13740"/>
                  </a:cubicBezTo>
                  <a:cubicBezTo>
                    <a:pt x="6510" y="13740"/>
                    <a:pt x="7014" y="13662"/>
                    <a:pt x="7511" y="13567"/>
                  </a:cubicBezTo>
                  <a:cubicBezTo>
                    <a:pt x="8260" y="13421"/>
                    <a:pt x="9015" y="13262"/>
                    <a:pt x="9716" y="12952"/>
                  </a:cubicBezTo>
                  <a:cubicBezTo>
                    <a:pt x="10836" y="12452"/>
                    <a:pt x="11780" y="11593"/>
                    <a:pt x="12438" y="10564"/>
                  </a:cubicBezTo>
                  <a:cubicBezTo>
                    <a:pt x="13114" y="9504"/>
                    <a:pt x="13486" y="8268"/>
                    <a:pt x="13480" y="7013"/>
                  </a:cubicBezTo>
                  <a:cubicBezTo>
                    <a:pt x="13474" y="5703"/>
                    <a:pt x="13078" y="4406"/>
                    <a:pt x="12389" y="3291"/>
                  </a:cubicBezTo>
                  <a:cubicBezTo>
                    <a:pt x="11683" y="2140"/>
                    <a:pt x="10666" y="1172"/>
                    <a:pt x="9448" y="581"/>
                  </a:cubicBezTo>
                  <a:cubicBezTo>
                    <a:pt x="8814" y="270"/>
                    <a:pt x="8132" y="69"/>
                    <a:pt x="7437" y="15"/>
                  </a:cubicBezTo>
                  <a:cubicBezTo>
                    <a:pt x="7316" y="5"/>
                    <a:pt x="7195" y="1"/>
                    <a:pt x="707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 name="Google Shape;804;p39"/>
            <p:cNvSpPr/>
            <p:nvPr/>
          </p:nvSpPr>
          <p:spPr>
            <a:xfrm>
              <a:off x="5558544" y="1131309"/>
              <a:ext cx="719700" cy="691008"/>
            </a:xfrm>
            <a:custGeom>
              <a:avLst/>
              <a:gdLst/>
              <a:ahLst/>
              <a:cxnLst/>
              <a:rect l="l" t="t" r="r" b="b"/>
              <a:pathLst>
                <a:path w="5995" h="5756" extrusionOk="0">
                  <a:moveTo>
                    <a:pt x="3105" y="153"/>
                  </a:moveTo>
                  <a:cubicBezTo>
                    <a:pt x="3185" y="153"/>
                    <a:pt x="3265" y="155"/>
                    <a:pt x="3345" y="160"/>
                  </a:cubicBezTo>
                  <a:cubicBezTo>
                    <a:pt x="3923" y="191"/>
                    <a:pt x="4472" y="379"/>
                    <a:pt x="4892" y="787"/>
                  </a:cubicBezTo>
                  <a:cubicBezTo>
                    <a:pt x="5739" y="1604"/>
                    <a:pt x="5848" y="2913"/>
                    <a:pt x="5428" y="3967"/>
                  </a:cubicBezTo>
                  <a:cubicBezTo>
                    <a:pt x="5233" y="4442"/>
                    <a:pt x="4922" y="4887"/>
                    <a:pt x="4502" y="5179"/>
                  </a:cubicBezTo>
                  <a:cubicBezTo>
                    <a:pt x="4061" y="5493"/>
                    <a:pt x="3536" y="5603"/>
                    <a:pt x="3002" y="5603"/>
                  </a:cubicBezTo>
                  <a:cubicBezTo>
                    <a:pt x="2946" y="5603"/>
                    <a:pt x="2889" y="5602"/>
                    <a:pt x="2833" y="5599"/>
                  </a:cubicBezTo>
                  <a:cubicBezTo>
                    <a:pt x="2236" y="5575"/>
                    <a:pt x="1627" y="5459"/>
                    <a:pt x="1176" y="5033"/>
                  </a:cubicBezTo>
                  <a:cubicBezTo>
                    <a:pt x="756" y="4643"/>
                    <a:pt x="452" y="4101"/>
                    <a:pt x="305" y="3547"/>
                  </a:cubicBezTo>
                  <a:cubicBezTo>
                    <a:pt x="159" y="3011"/>
                    <a:pt x="159" y="2444"/>
                    <a:pt x="342" y="1914"/>
                  </a:cubicBezTo>
                  <a:cubicBezTo>
                    <a:pt x="512" y="1433"/>
                    <a:pt x="823" y="995"/>
                    <a:pt x="1243" y="708"/>
                  </a:cubicBezTo>
                  <a:cubicBezTo>
                    <a:pt x="1353" y="635"/>
                    <a:pt x="1463" y="574"/>
                    <a:pt x="1578" y="519"/>
                  </a:cubicBezTo>
                  <a:cubicBezTo>
                    <a:pt x="1609" y="507"/>
                    <a:pt x="1621" y="477"/>
                    <a:pt x="1615" y="452"/>
                  </a:cubicBezTo>
                  <a:cubicBezTo>
                    <a:pt x="1859" y="300"/>
                    <a:pt x="2145" y="239"/>
                    <a:pt x="2431" y="203"/>
                  </a:cubicBezTo>
                  <a:cubicBezTo>
                    <a:pt x="2652" y="171"/>
                    <a:pt x="2879" y="153"/>
                    <a:pt x="3105" y="153"/>
                  </a:cubicBezTo>
                  <a:close/>
                  <a:moveTo>
                    <a:pt x="3121" y="0"/>
                  </a:moveTo>
                  <a:cubicBezTo>
                    <a:pt x="3033" y="0"/>
                    <a:pt x="2945" y="3"/>
                    <a:pt x="2857" y="8"/>
                  </a:cubicBezTo>
                  <a:cubicBezTo>
                    <a:pt x="2547" y="26"/>
                    <a:pt x="2224" y="57"/>
                    <a:pt x="1926" y="148"/>
                  </a:cubicBezTo>
                  <a:cubicBezTo>
                    <a:pt x="1779" y="197"/>
                    <a:pt x="1639" y="258"/>
                    <a:pt x="1511" y="343"/>
                  </a:cubicBezTo>
                  <a:cubicBezTo>
                    <a:pt x="1487" y="355"/>
                    <a:pt x="1475" y="379"/>
                    <a:pt x="1475" y="398"/>
                  </a:cubicBezTo>
                  <a:cubicBezTo>
                    <a:pt x="994" y="629"/>
                    <a:pt x="604" y="1031"/>
                    <a:pt x="354" y="1506"/>
                  </a:cubicBezTo>
                  <a:cubicBezTo>
                    <a:pt x="92" y="2018"/>
                    <a:pt x="1" y="2596"/>
                    <a:pt x="74" y="3169"/>
                  </a:cubicBezTo>
                  <a:cubicBezTo>
                    <a:pt x="153" y="3772"/>
                    <a:pt x="409" y="4351"/>
                    <a:pt x="787" y="4832"/>
                  </a:cubicBezTo>
                  <a:cubicBezTo>
                    <a:pt x="975" y="5069"/>
                    <a:pt x="1195" y="5289"/>
                    <a:pt x="1463" y="5435"/>
                  </a:cubicBezTo>
                  <a:cubicBezTo>
                    <a:pt x="1737" y="5587"/>
                    <a:pt x="2047" y="5666"/>
                    <a:pt x="2358" y="5709"/>
                  </a:cubicBezTo>
                  <a:cubicBezTo>
                    <a:pt x="2572" y="5738"/>
                    <a:pt x="2791" y="5755"/>
                    <a:pt x="3009" y="5755"/>
                  </a:cubicBezTo>
                  <a:cubicBezTo>
                    <a:pt x="3438" y="5755"/>
                    <a:pt x="3865" y="5687"/>
                    <a:pt x="4252" y="5502"/>
                  </a:cubicBezTo>
                  <a:cubicBezTo>
                    <a:pt x="4746" y="5270"/>
                    <a:pt x="5136" y="4850"/>
                    <a:pt x="5397" y="4375"/>
                  </a:cubicBezTo>
                  <a:cubicBezTo>
                    <a:pt x="5970" y="3333"/>
                    <a:pt x="5994" y="1933"/>
                    <a:pt x="5257" y="970"/>
                  </a:cubicBezTo>
                  <a:cubicBezTo>
                    <a:pt x="4904" y="507"/>
                    <a:pt x="4405" y="184"/>
                    <a:pt x="3832" y="69"/>
                  </a:cubicBezTo>
                  <a:cubicBezTo>
                    <a:pt x="3597" y="20"/>
                    <a:pt x="3358" y="0"/>
                    <a:pt x="312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 name="Google Shape;805;p39"/>
            <p:cNvSpPr/>
            <p:nvPr/>
          </p:nvSpPr>
          <p:spPr>
            <a:xfrm>
              <a:off x="7111591" y="2195882"/>
              <a:ext cx="473237" cy="614896"/>
            </a:xfrm>
            <a:custGeom>
              <a:avLst/>
              <a:gdLst/>
              <a:ahLst/>
              <a:cxnLst/>
              <a:rect l="l" t="t" r="r" b="b"/>
              <a:pathLst>
                <a:path w="3942" h="5122" extrusionOk="0">
                  <a:moveTo>
                    <a:pt x="2017" y="167"/>
                  </a:moveTo>
                  <a:cubicBezTo>
                    <a:pt x="2748" y="313"/>
                    <a:pt x="3351" y="891"/>
                    <a:pt x="3601" y="1586"/>
                  </a:cubicBezTo>
                  <a:cubicBezTo>
                    <a:pt x="3911" y="2445"/>
                    <a:pt x="3710" y="3419"/>
                    <a:pt x="3235" y="4181"/>
                  </a:cubicBezTo>
                  <a:cubicBezTo>
                    <a:pt x="3010" y="4540"/>
                    <a:pt x="2693" y="4869"/>
                    <a:pt x="2261" y="4954"/>
                  </a:cubicBezTo>
                  <a:cubicBezTo>
                    <a:pt x="2185" y="4968"/>
                    <a:pt x="2108" y="4975"/>
                    <a:pt x="2032" y="4975"/>
                  </a:cubicBezTo>
                  <a:cubicBezTo>
                    <a:pt x="1708" y="4975"/>
                    <a:pt x="1383" y="4856"/>
                    <a:pt x="1122" y="4674"/>
                  </a:cubicBezTo>
                  <a:cubicBezTo>
                    <a:pt x="391" y="4162"/>
                    <a:pt x="165" y="3139"/>
                    <a:pt x="190" y="2298"/>
                  </a:cubicBezTo>
                  <a:cubicBezTo>
                    <a:pt x="208" y="1842"/>
                    <a:pt x="318" y="1373"/>
                    <a:pt x="574" y="983"/>
                  </a:cubicBezTo>
                  <a:cubicBezTo>
                    <a:pt x="793" y="654"/>
                    <a:pt x="1116" y="380"/>
                    <a:pt x="1493" y="258"/>
                  </a:cubicBezTo>
                  <a:cubicBezTo>
                    <a:pt x="1591" y="228"/>
                    <a:pt x="1688" y="203"/>
                    <a:pt x="1792" y="191"/>
                  </a:cubicBezTo>
                  <a:cubicBezTo>
                    <a:pt x="1804" y="191"/>
                    <a:pt x="1810" y="191"/>
                    <a:pt x="1816" y="185"/>
                  </a:cubicBezTo>
                  <a:lnTo>
                    <a:pt x="1847" y="185"/>
                  </a:lnTo>
                  <a:cubicBezTo>
                    <a:pt x="1901" y="173"/>
                    <a:pt x="1950" y="173"/>
                    <a:pt x="2005" y="167"/>
                  </a:cubicBezTo>
                  <a:close/>
                  <a:moveTo>
                    <a:pt x="1941" y="1"/>
                  </a:moveTo>
                  <a:cubicBezTo>
                    <a:pt x="1917" y="1"/>
                    <a:pt x="1898" y="11"/>
                    <a:pt x="1883" y="27"/>
                  </a:cubicBezTo>
                  <a:cubicBezTo>
                    <a:pt x="1859" y="33"/>
                    <a:pt x="1834" y="33"/>
                    <a:pt x="1804" y="39"/>
                  </a:cubicBezTo>
                  <a:lnTo>
                    <a:pt x="1792" y="39"/>
                  </a:lnTo>
                  <a:cubicBezTo>
                    <a:pt x="1359" y="87"/>
                    <a:pt x="963" y="301"/>
                    <a:pt x="671" y="617"/>
                  </a:cubicBezTo>
                  <a:cubicBezTo>
                    <a:pt x="348" y="965"/>
                    <a:pt x="159" y="1409"/>
                    <a:pt x="80" y="1872"/>
                  </a:cubicBezTo>
                  <a:cubicBezTo>
                    <a:pt x="1" y="2359"/>
                    <a:pt x="31" y="2871"/>
                    <a:pt x="147" y="3352"/>
                  </a:cubicBezTo>
                  <a:cubicBezTo>
                    <a:pt x="257" y="3803"/>
                    <a:pt x="452" y="4235"/>
                    <a:pt x="775" y="4576"/>
                  </a:cubicBezTo>
                  <a:cubicBezTo>
                    <a:pt x="1079" y="4887"/>
                    <a:pt x="1499" y="5094"/>
                    <a:pt x="1938" y="5119"/>
                  </a:cubicBezTo>
                  <a:cubicBezTo>
                    <a:pt x="1968" y="5121"/>
                    <a:pt x="1999" y="5122"/>
                    <a:pt x="2029" y="5122"/>
                  </a:cubicBezTo>
                  <a:cubicBezTo>
                    <a:pt x="2449" y="5122"/>
                    <a:pt x="2823" y="4926"/>
                    <a:pt x="3101" y="4613"/>
                  </a:cubicBezTo>
                  <a:cubicBezTo>
                    <a:pt x="3424" y="4254"/>
                    <a:pt x="3643" y="3803"/>
                    <a:pt x="3777" y="3340"/>
                  </a:cubicBezTo>
                  <a:cubicBezTo>
                    <a:pt x="3905" y="2877"/>
                    <a:pt x="3942" y="2384"/>
                    <a:pt x="3844" y="1903"/>
                  </a:cubicBezTo>
                  <a:cubicBezTo>
                    <a:pt x="3680" y="1074"/>
                    <a:pt x="3077" y="331"/>
                    <a:pt x="2261" y="69"/>
                  </a:cubicBezTo>
                  <a:cubicBezTo>
                    <a:pt x="2163" y="39"/>
                    <a:pt x="2060" y="14"/>
                    <a:pt x="1956" y="2"/>
                  </a:cubicBezTo>
                  <a:cubicBezTo>
                    <a:pt x="1951" y="1"/>
                    <a:pt x="1946" y="1"/>
                    <a:pt x="194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39"/>
            <p:cNvSpPr/>
            <p:nvPr/>
          </p:nvSpPr>
          <p:spPr>
            <a:xfrm>
              <a:off x="5474991" y="2386516"/>
              <a:ext cx="127613" cy="114768"/>
            </a:xfrm>
            <a:custGeom>
              <a:avLst/>
              <a:gdLst/>
              <a:ahLst/>
              <a:cxnLst/>
              <a:rect l="l" t="t" r="r" b="b"/>
              <a:pathLst>
                <a:path w="1063" h="956" extrusionOk="0">
                  <a:moveTo>
                    <a:pt x="584" y="152"/>
                  </a:moveTo>
                  <a:cubicBezTo>
                    <a:pt x="640" y="152"/>
                    <a:pt x="696" y="164"/>
                    <a:pt x="746" y="187"/>
                  </a:cubicBezTo>
                  <a:cubicBezTo>
                    <a:pt x="910" y="260"/>
                    <a:pt x="947" y="449"/>
                    <a:pt x="873" y="601"/>
                  </a:cubicBezTo>
                  <a:cubicBezTo>
                    <a:pt x="815" y="717"/>
                    <a:pt x="705" y="800"/>
                    <a:pt x="585" y="800"/>
                  </a:cubicBezTo>
                  <a:cubicBezTo>
                    <a:pt x="542" y="800"/>
                    <a:pt x="497" y="790"/>
                    <a:pt x="453" y="765"/>
                  </a:cubicBezTo>
                  <a:cubicBezTo>
                    <a:pt x="301" y="686"/>
                    <a:pt x="210" y="479"/>
                    <a:pt x="289" y="315"/>
                  </a:cubicBezTo>
                  <a:cubicBezTo>
                    <a:pt x="289" y="308"/>
                    <a:pt x="295" y="308"/>
                    <a:pt x="295" y="302"/>
                  </a:cubicBezTo>
                  <a:cubicBezTo>
                    <a:pt x="301" y="296"/>
                    <a:pt x="301" y="290"/>
                    <a:pt x="307" y="284"/>
                  </a:cubicBezTo>
                  <a:cubicBezTo>
                    <a:pt x="367" y="196"/>
                    <a:pt x="475" y="152"/>
                    <a:pt x="584" y="152"/>
                  </a:cubicBezTo>
                  <a:close/>
                  <a:moveTo>
                    <a:pt x="587" y="0"/>
                  </a:moveTo>
                  <a:cubicBezTo>
                    <a:pt x="425" y="0"/>
                    <a:pt x="266" y="72"/>
                    <a:pt x="173" y="211"/>
                  </a:cubicBezTo>
                  <a:cubicBezTo>
                    <a:pt x="173" y="217"/>
                    <a:pt x="167" y="223"/>
                    <a:pt x="167" y="223"/>
                  </a:cubicBezTo>
                  <a:cubicBezTo>
                    <a:pt x="161" y="229"/>
                    <a:pt x="161" y="235"/>
                    <a:pt x="155" y="241"/>
                  </a:cubicBezTo>
                  <a:cubicBezTo>
                    <a:pt x="1" y="555"/>
                    <a:pt x="263" y="955"/>
                    <a:pt x="590" y="955"/>
                  </a:cubicBezTo>
                  <a:cubicBezTo>
                    <a:pt x="651" y="955"/>
                    <a:pt x="713" y="942"/>
                    <a:pt x="776" y="911"/>
                  </a:cubicBezTo>
                  <a:cubicBezTo>
                    <a:pt x="947" y="826"/>
                    <a:pt x="1062" y="631"/>
                    <a:pt x="1062" y="442"/>
                  </a:cubicBezTo>
                  <a:cubicBezTo>
                    <a:pt x="1062" y="241"/>
                    <a:pt x="928" y="77"/>
                    <a:pt x="739" y="22"/>
                  </a:cubicBezTo>
                  <a:cubicBezTo>
                    <a:pt x="690" y="7"/>
                    <a:pt x="638" y="0"/>
                    <a:pt x="58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 name="Google Shape;807;p39"/>
            <p:cNvSpPr/>
            <p:nvPr/>
          </p:nvSpPr>
          <p:spPr>
            <a:xfrm>
              <a:off x="5627211" y="2339697"/>
              <a:ext cx="127493" cy="114288"/>
            </a:xfrm>
            <a:custGeom>
              <a:avLst/>
              <a:gdLst/>
              <a:ahLst/>
              <a:cxnLst/>
              <a:rect l="l" t="t" r="r" b="b"/>
              <a:pathLst>
                <a:path w="1062" h="952" extrusionOk="0">
                  <a:moveTo>
                    <a:pt x="572" y="151"/>
                  </a:moveTo>
                  <a:cubicBezTo>
                    <a:pt x="629" y="151"/>
                    <a:pt x="687" y="163"/>
                    <a:pt x="738" y="187"/>
                  </a:cubicBezTo>
                  <a:cubicBezTo>
                    <a:pt x="903" y="260"/>
                    <a:pt x="945" y="449"/>
                    <a:pt x="866" y="601"/>
                  </a:cubicBezTo>
                  <a:cubicBezTo>
                    <a:pt x="813" y="717"/>
                    <a:pt x="700" y="801"/>
                    <a:pt x="579" y="801"/>
                  </a:cubicBezTo>
                  <a:cubicBezTo>
                    <a:pt x="535" y="801"/>
                    <a:pt x="490" y="790"/>
                    <a:pt x="446" y="765"/>
                  </a:cubicBezTo>
                  <a:cubicBezTo>
                    <a:pt x="300" y="680"/>
                    <a:pt x="202" y="479"/>
                    <a:pt x="282" y="315"/>
                  </a:cubicBezTo>
                  <a:cubicBezTo>
                    <a:pt x="288" y="309"/>
                    <a:pt x="288" y="303"/>
                    <a:pt x="288" y="296"/>
                  </a:cubicBezTo>
                  <a:cubicBezTo>
                    <a:pt x="294" y="296"/>
                    <a:pt x="300" y="290"/>
                    <a:pt x="300" y="284"/>
                  </a:cubicBezTo>
                  <a:cubicBezTo>
                    <a:pt x="359" y="193"/>
                    <a:pt x="465" y="151"/>
                    <a:pt x="572" y="151"/>
                  </a:cubicBezTo>
                  <a:close/>
                  <a:moveTo>
                    <a:pt x="580" y="0"/>
                  </a:moveTo>
                  <a:cubicBezTo>
                    <a:pt x="420" y="0"/>
                    <a:pt x="264" y="72"/>
                    <a:pt x="172" y="211"/>
                  </a:cubicBezTo>
                  <a:cubicBezTo>
                    <a:pt x="166" y="211"/>
                    <a:pt x="166" y="217"/>
                    <a:pt x="160" y="223"/>
                  </a:cubicBezTo>
                  <a:cubicBezTo>
                    <a:pt x="160" y="229"/>
                    <a:pt x="154" y="236"/>
                    <a:pt x="154" y="236"/>
                  </a:cubicBezTo>
                  <a:cubicBezTo>
                    <a:pt x="0" y="553"/>
                    <a:pt x="260" y="952"/>
                    <a:pt x="581" y="952"/>
                  </a:cubicBezTo>
                  <a:cubicBezTo>
                    <a:pt x="642" y="952"/>
                    <a:pt x="706" y="938"/>
                    <a:pt x="769" y="906"/>
                  </a:cubicBezTo>
                  <a:cubicBezTo>
                    <a:pt x="945" y="826"/>
                    <a:pt x="1061" y="631"/>
                    <a:pt x="1061" y="443"/>
                  </a:cubicBezTo>
                  <a:cubicBezTo>
                    <a:pt x="1061" y="242"/>
                    <a:pt x="921" y="77"/>
                    <a:pt x="732" y="22"/>
                  </a:cubicBezTo>
                  <a:cubicBezTo>
                    <a:pt x="682" y="8"/>
                    <a:pt x="631" y="0"/>
                    <a:pt x="58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 name="Google Shape;808;p39"/>
            <p:cNvSpPr/>
            <p:nvPr/>
          </p:nvSpPr>
          <p:spPr>
            <a:xfrm>
              <a:off x="5771267" y="2310406"/>
              <a:ext cx="127493" cy="114408"/>
            </a:xfrm>
            <a:custGeom>
              <a:avLst/>
              <a:gdLst/>
              <a:ahLst/>
              <a:cxnLst/>
              <a:rect l="l" t="t" r="r" b="b"/>
              <a:pathLst>
                <a:path w="1062" h="953" extrusionOk="0">
                  <a:moveTo>
                    <a:pt x="581" y="153"/>
                  </a:moveTo>
                  <a:cubicBezTo>
                    <a:pt x="636" y="153"/>
                    <a:pt x="691" y="164"/>
                    <a:pt x="738" y="187"/>
                  </a:cubicBezTo>
                  <a:cubicBezTo>
                    <a:pt x="903" y="260"/>
                    <a:pt x="945" y="449"/>
                    <a:pt x="866" y="601"/>
                  </a:cubicBezTo>
                  <a:cubicBezTo>
                    <a:pt x="813" y="718"/>
                    <a:pt x="703" y="801"/>
                    <a:pt x="584" y="801"/>
                  </a:cubicBezTo>
                  <a:cubicBezTo>
                    <a:pt x="540" y="801"/>
                    <a:pt x="496" y="790"/>
                    <a:pt x="452" y="766"/>
                  </a:cubicBezTo>
                  <a:cubicBezTo>
                    <a:pt x="300" y="687"/>
                    <a:pt x="208" y="480"/>
                    <a:pt x="288" y="315"/>
                  </a:cubicBezTo>
                  <a:cubicBezTo>
                    <a:pt x="288" y="309"/>
                    <a:pt x="288" y="303"/>
                    <a:pt x="294" y="297"/>
                  </a:cubicBezTo>
                  <a:cubicBezTo>
                    <a:pt x="294" y="297"/>
                    <a:pt x="300" y="291"/>
                    <a:pt x="300" y="285"/>
                  </a:cubicBezTo>
                  <a:cubicBezTo>
                    <a:pt x="364" y="196"/>
                    <a:pt x="473" y="153"/>
                    <a:pt x="581" y="153"/>
                  </a:cubicBezTo>
                  <a:close/>
                  <a:moveTo>
                    <a:pt x="583" y="1"/>
                  </a:moveTo>
                  <a:cubicBezTo>
                    <a:pt x="424" y="1"/>
                    <a:pt x="264" y="73"/>
                    <a:pt x="172" y="212"/>
                  </a:cubicBezTo>
                  <a:cubicBezTo>
                    <a:pt x="166" y="212"/>
                    <a:pt x="166" y="218"/>
                    <a:pt x="166" y="224"/>
                  </a:cubicBezTo>
                  <a:cubicBezTo>
                    <a:pt x="160" y="230"/>
                    <a:pt x="160" y="236"/>
                    <a:pt x="154" y="236"/>
                  </a:cubicBezTo>
                  <a:cubicBezTo>
                    <a:pt x="0" y="553"/>
                    <a:pt x="259" y="952"/>
                    <a:pt x="585" y="952"/>
                  </a:cubicBezTo>
                  <a:cubicBezTo>
                    <a:pt x="647" y="952"/>
                    <a:pt x="711" y="938"/>
                    <a:pt x="775" y="906"/>
                  </a:cubicBezTo>
                  <a:cubicBezTo>
                    <a:pt x="945" y="827"/>
                    <a:pt x="1061" y="632"/>
                    <a:pt x="1061" y="443"/>
                  </a:cubicBezTo>
                  <a:cubicBezTo>
                    <a:pt x="1061" y="242"/>
                    <a:pt x="921" y="78"/>
                    <a:pt x="732" y="23"/>
                  </a:cubicBezTo>
                  <a:cubicBezTo>
                    <a:pt x="684" y="8"/>
                    <a:pt x="633" y="1"/>
                    <a:pt x="58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9" name="Google Shape;809;p39"/>
            <p:cNvSpPr/>
            <p:nvPr/>
          </p:nvSpPr>
          <p:spPr>
            <a:xfrm>
              <a:off x="5941494" y="2300202"/>
              <a:ext cx="127613" cy="114888"/>
            </a:xfrm>
            <a:custGeom>
              <a:avLst/>
              <a:gdLst/>
              <a:ahLst/>
              <a:cxnLst/>
              <a:rect l="l" t="t" r="r" b="b"/>
              <a:pathLst>
                <a:path w="1063" h="957" extrusionOk="0">
                  <a:moveTo>
                    <a:pt x="586" y="153"/>
                  </a:moveTo>
                  <a:cubicBezTo>
                    <a:pt x="641" y="153"/>
                    <a:pt x="696" y="164"/>
                    <a:pt x="746" y="187"/>
                  </a:cubicBezTo>
                  <a:cubicBezTo>
                    <a:pt x="910" y="266"/>
                    <a:pt x="947" y="449"/>
                    <a:pt x="873" y="607"/>
                  </a:cubicBezTo>
                  <a:cubicBezTo>
                    <a:pt x="815" y="720"/>
                    <a:pt x="702" y="803"/>
                    <a:pt x="580" y="803"/>
                  </a:cubicBezTo>
                  <a:cubicBezTo>
                    <a:pt x="538" y="803"/>
                    <a:pt x="495" y="793"/>
                    <a:pt x="453" y="772"/>
                  </a:cubicBezTo>
                  <a:cubicBezTo>
                    <a:pt x="301" y="686"/>
                    <a:pt x="210" y="479"/>
                    <a:pt x="289" y="321"/>
                  </a:cubicBezTo>
                  <a:cubicBezTo>
                    <a:pt x="289" y="315"/>
                    <a:pt x="295" y="309"/>
                    <a:pt x="295" y="303"/>
                  </a:cubicBezTo>
                  <a:cubicBezTo>
                    <a:pt x="295" y="297"/>
                    <a:pt x="301" y="297"/>
                    <a:pt x="307" y="290"/>
                  </a:cubicBezTo>
                  <a:cubicBezTo>
                    <a:pt x="368" y="198"/>
                    <a:pt x="476" y="153"/>
                    <a:pt x="586" y="153"/>
                  </a:cubicBezTo>
                  <a:close/>
                  <a:moveTo>
                    <a:pt x="587" y="1"/>
                  </a:moveTo>
                  <a:cubicBezTo>
                    <a:pt x="425" y="1"/>
                    <a:pt x="266" y="73"/>
                    <a:pt x="173" y="211"/>
                  </a:cubicBezTo>
                  <a:cubicBezTo>
                    <a:pt x="173" y="217"/>
                    <a:pt x="167" y="223"/>
                    <a:pt x="167" y="230"/>
                  </a:cubicBezTo>
                  <a:cubicBezTo>
                    <a:pt x="161" y="230"/>
                    <a:pt x="161" y="236"/>
                    <a:pt x="155" y="242"/>
                  </a:cubicBezTo>
                  <a:cubicBezTo>
                    <a:pt x="1" y="560"/>
                    <a:pt x="262" y="956"/>
                    <a:pt x="589" y="956"/>
                  </a:cubicBezTo>
                  <a:cubicBezTo>
                    <a:pt x="650" y="956"/>
                    <a:pt x="713" y="942"/>
                    <a:pt x="776" y="912"/>
                  </a:cubicBezTo>
                  <a:cubicBezTo>
                    <a:pt x="947" y="826"/>
                    <a:pt x="1062" y="632"/>
                    <a:pt x="1062" y="443"/>
                  </a:cubicBezTo>
                  <a:cubicBezTo>
                    <a:pt x="1062" y="242"/>
                    <a:pt x="928" y="83"/>
                    <a:pt x="739" y="22"/>
                  </a:cubicBezTo>
                  <a:cubicBezTo>
                    <a:pt x="690" y="8"/>
                    <a:pt x="638" y="1"/>
                    <a:pt x="58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 name="Google Shape;810;p39"/>
            <p:cNvSpPr/>
            <p:nvPr/>
          </p:nvSpPr>
          <p:spPr>
            <a:xfrm>
              <a:off x="6082669" y="2329493"/>
              <a:ext cx="127493" cy="114288"/>
            </a:xfrm>
            <a:custGeom>
              <a:avLst/>
              <a:gdLst/>
              <a:ahLst/>
              <a:cxnLst/>
              <a:rect l="l" t="t" r="r" b="b"/>
              <a:pathLst>
                <a:path w="1062" h="952" extrusionOk="0">
                  <a:moveTo>
                    <a:pt x="583" y="152"/>
                  </a:moveTo>
                  <a:cubicBezTo>
                    <a:pt x="639" y="152"/>
                    <a:pt x="695" y="164"/>
                    <a:pt x="745" y="187"/>
                  </a:cubicBezTo>
                  <a:cubicBezTo>
                    <a:pt x="910" y="260"/>
                    <a:pt x="946" y="448"/>
                    <a:pt x="873" y="601"/>
                  </a:cubicBezTo>
                  <a:cubicBezTo>
                    <a:pt x="815" y="717"/>
                    <a:pt x="704" y="800"/>
                    <a:pt x="584" y="800"/>
                  </a:cubicBezTo>
                  <a:cubicBezTo>
                    <a:pt x="541" y="800"/>
                    <a:pt x="496" y="789"/>
                    <a:pt x="453" y="765"/>
                  </a:cubicBezTo>
                  <a:cubicBezTo>
                    <a:pt x="300" y="686"/>
                    <a:pt x="209" y="479"/>
                    <a:pt x="288" y="314"/>
                  </a:cubicBezTo>
                  <a:cubicBezTo>
                    <a:pt x="288" y="308"/>
                    <a:pt x="294" y="302"/>
                    <a:pt x="294" y="296"/>
                  </a:cubicBezTo>
                  <a:cubicBezTo>
                    <a:pt x="300" y="296"/>
                    <a:pt x="300" y="290"/>
                    <a:pt x="307" y="284"/>
                  </a:cubicBezTo>
                  <a:cubicBezTo>
                    <a:pt x="367" y="196"/>
                    <a:pt x="475" y="152"/>
                    <a:pt x="583" y="152"/>
                  </a:cubicBezTo>
                  <a:close/>
                  <a:moveTo>
                    <a:pt x="586" y="0"/>
                  </a:moveTo>
                  <a:cubicBezTo>
                    <a:pt x="424" y="0"/>
                    <a:pt x="265" y="72"/>
                    <a:pt x="173" y="211"/>
                  </a:cubicBezTo>
                  <a:cubicBezTo>
                    <a:pt x="173" y="211"/>
                    <a:pt x="166" y="217"/>
                    <a:pt x="166" y="223"/>
                  </a:cubicBezTo>
                  <a:cubicBezTo>
                    <a:pt x="160" y="229"/>
                    <a:pt x="160" y="235"/>
                    <a:pt x="154" y="241"/>
                  </a:cubicBezTo>
                  <a:cubicBezTo>
                    <a:pt x="1" y="554"/>
                    <a:pt x="260" y="952"/>
                    <a:pt x="585" y="952"/>
                  </a:cubicBezTo>
                  <a:cubicBezTo>
                    <a:pt x="647" y="952"/>
                    <a:pt x="711" y="937"/>
                    <a:pt x="776" y="905"/>
                  </a:cubicBezTo>
                  <a:cubicBezTo>
                    <a:pt x="946" y="826"/>
                    <a:pt x="1062" y="631"/>
                    <a:pt x="1062" y="442"/>
                  </a:cubicBezTo>
                  <a:cubicBezTo>
                    <a:pt x="1062" y="241"/>
                    <a:pt x="928" y="77"/>
                    <a:pt x="739" y="22"/>
                  </a:cubicBezTo>
                  <a:cubicBezTo>
                    <a:pt x="689" y="7"/>
                    <a:pt x="638" y="0"/>
                    <a:pt x="58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 name="Google Shape;811;p39"/>
            <p:cNvSpPr/>
            <p:nvPr/>
          </p:nvSpPr>
          <p:spPr>
            <a:xfrm>
              <a:off x="6262499" y="2386516"/>
              <a:ext cx="127613" cy="114768"/>
            </a:xfrm>
            <a:custGeom>
              <a:avLst/>
              <a:gdLst/>
              <a:ahLst/>
              <a:cxnLst/>
              <a:rect l="l" t="t" r="r" b="b"/>
              <a:pathLst>
                <a:path w="1063" h="956" extrusionOk="0">
                  <a:moveTo>
                    <a:pt x="584" y="152"/>
                  </a:moveTo>
                  <a:cubicBezTo>
                    <a:pt x="640" y="152"/>
                    <a:pt x="696" y="164"/>
                    <a:pt x="746" y="187"/>
                  </a:cubicBezTo>
                  <a:cubicBezTo>
                    <a:pt x="910" y="260"/>
                    <a:pt x="947" y="449"/>
                    <a:pt x="873" y="601"/>
                  </a:cubicBezTo>
                  <a:cubicBezTo>
                    <a:pt x="815" y="717"/>
                    <a:pt x="705" y="800"/>
                    <a:pt x="585" y="800"/>
                  </a:cubicBezTo>
                  <a:cubicBezTo>
                    <a:pt x="541" y="800"/>
                    <a:pt x="497" y="790"/>
                    <a:pt x="453" y="765"/>
                  </a:cubicBezTo>
                  <a:cubicBezTo>
                    <a:pt x="301" y="686"/>
                    <a:pt x="210" y="479"/>
                    <a:pt x="289" y="315"/>
                  </a:cubicBezTo>
                  <a:cubicBezTo>
                    <a:pt x="289" y="308"/>
                    <a:pt x="289" y="302"/>
                    <a:pt x="295" y="302"/>
                  </a:cubicBezTo>
                  <a:cubicBezTo>
                    <a:pt x="295" y="296"/>
                    <a:pt x="301" y="290"/>
                    <a:pt x="307" y="284"/>
                  </a:cubicBezTo>
                  <a:cubicBezTo>
                    <a:pt x="367" y="196"/>
                    <a:pt x="475" y="152"/>
                    <a:pt x="584" y="152"/>
                  </a:cubicBezTo>
                  <a:close/>
                  <a:moveTo>
                    <a:pt x="587" y="0"/>
                  </a:moveTo>
                  <a:cubicBezTo>
                    <a:pt x="425" y="0"/>
                    <a:pt x="265" y="72"/>
                    <a:pt x="173" y="211"/>
                  </a:cubicBezTo>
                  <a:cubicBezTo>
                    <a:pt x="173" y="217"/>
                    <a:pt x="167" y="217"/>
                    <a:pt x="167" y="223"/>
                  </a:cubicBezTo>
                  <a:cubicBezTo>
                    <a:pt x="161" y="229"/>
                    <a:pt x="161" y="235"/>
                    <a:pt x="155" y="241"/>
                  </a:cubicBezTo>
                  <a:cubicBezTo>
                    <a:pt x="0" y="555"/>
                    <a:pt x="263" y="955"/>
                    <a:pt x="590" y="955"/>
                  </a:cubicBezTo>
                  <a:cubicBezTo>
                    <a:pt x="651" y="955"/>
                    <a:pt x="713" y="942"/>
                    <a:pt x="776" y="911"/>
                  </a:cubicBezTo>
                  <a:cubicBezTo>
                    <a:pt x="947" y="826"/>
                    <a:pt x="1062" y="631"/>
                    <a:pt x="1062" y="442"/>
                  </a:cubicBezTo>
                  <a:cubicBezTo>
                    <a:pt x="1062" y="241"/>
                    <a:pt x="922" y="77"/>
                    <a:pt x="739" y="22"/>
                  </a:cubicBezTo>
                  <a:cubicBezTo>
                    <a:pt x="690" y="7"/>
                    <a:pt x="638" y="0"/>
                    <a:pt x="58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 name="Google Shape;812;p39"/>
            <p:cNvSpPr/>
            <p:nvPr/>
          </p:nvSpPr>
          <p:spPr>
            <a:xfrm>
              <a:off x="6394911" y="2453742"/>
              <a:ext cx="127493" cy="114408"/>
            </a:xfrm>
            <a:custGeom>
              <a:avLst/>
              <a:gdLst/>
              <a:ahLst/>
              <a:cxnLst/>
              <a:rect l="l" t="t" r="r" b="b"/>
              <a:pathLst>
                <a:path w="1062" h="953" extrusionOk="0">
                  <a:moveTo>
                    <a:pt x="581" y="153"/>
                  </a:moveTo>
                  <a:cubicBezTo>
                    <a:pt x="637" y="153"/>
                    <a:pt x="691" y="164"/>
                    <a:pt x="739" y="187"/>
                  </a:cubicBezTo>
                  <a:cubicBezTo>
                    <a:pt x="903" y="260"/>
                    <a:pt x="946" y="449"/>
                    <a:pt x="873" y="601"/>
                  </a:cubicBezTo>
                  <a:cubicBezTo>
                    <a:pt x="815" y="717"/>
                    <a:pt x="704" y="801"/>
                    <a:pt x="584" y="801"/>
                  </a:cubicBezTo>
                  <a:cubicBezTo>
                    <a:pt x="541" y="801"/>
                    <a:pt x="496" y="790"/>
                    <a:pt x="453" y="766"/>
                  </a:cubicBezTo>
                  <a:cubicBezTo>
                    <a:pt x="300" y="686"/>
                    <a:pt x="209" y="479"/>
                    <a:pt x="288" y="315"/>
                  </a:cubicBezTo>
                  <a:cubicBezTo>
                    <a:pt x="288" y="309"/>
                    <a:pt x="288" y="303"/>
                    <a:pt x="294" y="297"/>
                  </a:cubicBezTo>
                  <a:cubicBezTo>
                    <a:pt x="294" y="297"/>
                    <a:pt x="300" y="291"/>
                    <a:pt x="300" y="284"/>
                  </a:cubicBezTo>
                  <a:cubicBezTo>
                    <a:pt x="365" y="196"/>
                    <a:pt x="474" y="153"/>
                    <a:pt x="581" y="153"/>
                  </a:cubicBezTo>
                  <a:close/>
                  <a:moveTo>
                    <a:pt x="586" y="1"/>
                  </a:moveTo>
                  <a:cubicBezTo>
                    <a:pt x="424" y="1"/>
                    <a:pt x="265" y="73"/>
                    <a:pt x="172" y="211"/>
                  </a:cubicBezTo>
                  <a:cubicBezTo>
                    <a:pt x="166" y="211"/>
                    <a:pt x="166" y="217"/>
                    <a:pt x="166" y="224"/>
                  </a:cubicBezTo>
                  <a:cubicBezTo>
                    <a:pt x="160" y="230"/>
                    <a:pt x="160" y="236"/>
                    <a:pt x="154" y="242"/>
                  </a:cubicBezTo>
                  <a:cubicBezTo>
                    <a:pt x="1" y="554"/>
                    <a:pt x="260" y="952"/>
                    <a:pt x="585" y="952"/>
                  </a:cubicBezTo>
                  <a:cubicBezTo>
                    <a:pt x="647" y="952"/>
                    <a:pt x="711" y="938"/>
                    <a:pt x="775" y="906"/>
                  </a:cubicBezTo>
                  <a:cubicBezTo>
                    <a:pt x="946" y="827"/>
                    <a:pt x="1062" y="632"/>
                    <a:pt x="1062" y="443"/>
                  </a:cubicBezTo>
                  <a:cubicBezTo>
                    <a:pt x="1062" y="242"/>
                    <a:pt x="922" y="77"/>
                    <a:pt x="739" y="23"/>
                  </a:cubicBezTo>
                  <a:cubicBezTo>
                    <a:pt x="689" y="8"/>
                    <a:pt x="637" y="1"/>
                    <a:pt x="58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 name="Google Shape;813;p39"/>
            <p:cNvSpPr/>
            <p:nvPr/>
          </p:nvSpPr>
          <p:spPr>
            <a:xfrm>
              <a:off x="6543409" y="2584592"/>
              <a:ext cx="127493" cy="114408"/>
            </a:xfrm>
            <a:custGeom>
              <a:avLst/>
              <a:gdLst/>
              <a:ahLst/>
              <a:cxnLst/>
              <a:rect l="l" t="t" r="r" b="b"/>
              <a:pathLst>
                <a:path w="1062" h="953" extrusionOk="0">
                  <a:moveTo>
                    <a:pt x="581" y="153"/>
                  </a:moveTo>
                  <a:cubicBezTo>
                    <a:pt x="636" y="153"/>
                    <a:pt x="691" y="164"/>
                    <a:pt x="738" y="187"/>
                  </a:cubicBezTo>
                  <a:cubicBezTo>
                    <a:pt x="903" y="260"/>
                    <a:pt x="945" y="449"/>
                    <a:pt x="866" y="601"/>
                  </a:cubicBezTo>
                  <a:cubicBezTo>
                    <a:pt x="813" y="718"/>
                    <a:pt x="700" y="801"/>
                    <a:pt x="581" y="801"/>
                  </a:cubicBezTo>
                  <a:cubicBezTo>
                    <a:pt x="538" y="801"/>
                    <a:pt x="494" y="790"/>
                    <a:pt x="452" y="766"/>
                  </a:cubicBezTo>
                  <a:cubicBezTo>
                    <a:pt x="300" y="687"/>
                    <a:pt x="202" y="480"/>
                    <a:pt x="282" y="315"/>
                  </a:cubicBezTo>
                  <a:cubicBezTo>
                    <a:pt x="288" y="309"/>
                    <a:pt x="288" y="303"/>
                    <a:pt x="288" y="297"/>
                  </a:cubicBezTo>
                  <a:cubicBezTo>
                    <a:pt x="294" y="297"/>
                    <a:pt x="300" y="291"/>
                    <a:pt x="300" y="285"/>
                  </a:cubicBezTo>
                  <a:cubicBezTo>
                    <a:pt x="364" y="196"/>
                    <a:pt x="473" y="153"/>
                    <a:pt x="581" y="153"/>
                  </a:cubicBezTo>
                  <a:close/>
                  <a:moveTo>
                    <a:pt x="580" y="1"/>
                  </a:moveTo>
                  <a:cubicBezTo>
                    <a:pt x="420" y="1"/>
                    <a:pt x="264" y="73"/>
                    <a:pt x="172" y="212"/>
                  </a:cubicBezTo>
                  <a:cubicBezTo>
                    <a:pt x="166" y="218"/>
                    <a:pt x="166" y="218"/>
                    <a:pt x="166" y="224"/>
                  </a:cubicBezTo>
                  <a:cubicBezTo>
                    <a:pt x="160" y="230"/>
                    <a:pt x="154" y="236"/>
                    <a:pt x="154" y="242"/>
                  </a:cubicBezTo>
                  <a:cubicBezTo>
                    <a:pt x="0" y="554"/>
                    <a:pt x="259" y="952"/>
                    <a:pt x="585" y="952"/>
                  </a:cubicBezTo>
                  <a:cubicBezTo>
                    <a:pt x="646" y="952"/>
                    <a:pt x="711" y="938"/>
                    <a:pt x="775" y="906"/>
                  </a:cubicBezTo>
                  <a:cubicBezTo>
                    <a:pt x="945" y="827"/>
                    <a:pt x="1061" y="632"/>
                    <a:pt x="1061" y="443"/>
                  </a:cubicBezTo>
                  <a:cubicBezTo>
                    <a:pt x="1061" y="242"/>
                    <a:pt x="921" y="78"/>
                    <a:pt x="732" y="23"/>
                  </a:cubicBezTo>
                  <a:cubicBezTo>
                    <a:pt x="682" y="8"/>
                    <a:pt x="631" y="1"/>
                    <a:pt x="58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 name="Google Shape;814;p39"/>
            <p:cNvSpPr/>
            <p:nvPr/>
          </p:nvSpPr>
          <p:spPr>
            <a:xfrm>
              <a:off x="6650011" y="2735971"/>
              <a:ext cx="126893" cy="114168"/>
            </a:xfrm>
            <a:custGeom>
              <a:avLst/>
              <a:gdLst/>
              <a:ahLst/>
              <a:cxnLst/>
              <a:rect l="l" t="t" r="r" b="b"/>
              <a:pathLst>
                <a:path w="1057" h="951" extrusionOk="0">
                  <a:moveTo>
                    <a:pt x="580" y="147"/>
                  </a:moveTo>
                  <a:cubicBezTo>
                    <a:pt x="635" y="147"/>
                    <a:pt x="690" y="158"/>
                    <a:pt x="740" y="181"/>
                  </a:cubicBezTo>
                  <a:cubicBezTo>
                    <a:pt x="904" y="260"/>
                    <a:pt x="947" y="443"/>
                    <a:pt x="868" y="601"/>
                  </a:cubicBezTo>
                  <a:cubicBezTo>
                    <a:pt x="813" y="714"/>
                    <a:pt x="699" y="800"/>
                    <a:pt x="577" y="800"/>
                  </a:cubicBezTo>
                  <a:cubicBezTo>
                    <a:pt x="534" y="800"/>
                    <a:pt x="490" y="789"/>
                    <a:pt x="447" y="766"/>
                  </a:cubicBezTo>
                  <a:cubicBezTo>
                    <a:pt x="301" y="680"/>
                    <a:pt x="204" y="473"/>
                    <a:pt x="283" y="315"/>
                  </a:cubicBezTo>
                  <a:cubicBezTo>
                    <a:pt x="289" y="309"/>
                    <a:pt x="289" y="303"/>
                    <a:pt x="289" y="297"/>
                  </a:cubicBezTo>
                  <a:cubicBezTo>
                    <a:pt x="295" y="291"/>
                    <a:pt x="301" y="291"/>
                    <a:pt x="301" y="285"/>
                  </a:cubicBezTo>
                  <a:cubicBezTo>
                    <a:pt x="362" y="192"/>
                    <a:pt x="471" y="147"/>
                    <a:pt x="580" y="147"/>
                  </a:cubicBezTo>
                  <a:close/>
                  <a:moveTo>
                    <a:pt x="581" y="1"/>
                  </a:moveTo>
                  <a:cubicBezTo>
                    <a:pt x="421" y="1"/>
                    <a:pt x="265" y="72"/>
                    <a:pt x="173" y="205"/>
                  </a:cubicBezTo>
                  <a:cubicBezTo>
                    <a:pt x="167" y="211"/>
                    <a:pt x="167" y="218"/>
                    <a:pt x="161" y="224"/>
                  </a:cubicBezTo>
                  <a:cubicBezTo>
                    <a:pt x="161" y="230"/>
                    <a:pt x="155" y="230"/>
                    <a:pt x="155" y="236"/>
                  </a:cubicBezTo>
                  <a:cubicBezTo>
                    <a:pt x="1" y="554"/>
                    <a:pt x="258" y="950"/>
                    <a:pt x="583" y="950"/>
                  </a:cubicBezTo>
                  <a:cubicBezTo>
                    <a:pt x="644" y="950"/>
                    <a:pt x="707" y="936"/>
                    <a:pt x="770" y="906"/>
                  </a:cubicBezTo>
                  <a:cubicBezTo>
                    <a:pt x="941" y="821"/>
                    <a:pt x="1056" y="632"/>
                    <a:pt x="1056" y="437"/>
                  </a:cubicBezTo>
                  <a:cubicBezTo>
                    <a:pt x="1056" y="242"/>
                    <a:pt x="922" y="77"/>
                    <a:pt x="734" y="23"/>
                  </a:cubicBezTo>
                  <a:cubicBezTo>
                    <a:pt x="683" y="8"/>
                    <a:pt x="632" y="1"/>
                    <a:pt x="5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 name="Google Shape;815;p39"/>
            <p:cNvSpPr/>
            <p:nvPr/>
          </p:nvSpPr>
          <p:spPr>
            <a:xfrm>
              <a:off x="6731883" y="2946533"/>
              <a:ext cx="127613" cy="114888"/>
            </a:xfrm>
            <a:custGeom>
              <a:avLst/>
              <a:gdLst/>
              <a:ahLst/>
              <a:cxnLst/>
              <a:rect l="l" t="t" r="r" b="b"/>
              <a:pathLst>
                <a:path w="1063" h="957" extrusionOk="0">
                  <a:moveTo>
                    <a:pt x="586" y="153"/>
                  </a:moveTo>
                  <a:cubicBezTo>
                    <a:pt x="641" y="153"/>
                    <a:pt x="697" y="165"/>
                    <a:pt x="746" y="187"/>
                  </a:cubicBezTo>
                  <a:cubicBezTo>
                    <a:pt x="910" y="266"/>
                    <a:pt x="947" y="449"/>
                    <a:pt x="874" y="608"/>
                  </a:cubicBezTo>
                  <a:cubicBezTo>
                    <a:pt x="815" y="721"/>
                    <a:pt x="702" y="804"/>
                    <a:pt x="581" y="804"/>
                  </a:cubicBezTo>
                  <a:cubicBezTo>
                    <a:pt x="539" y="804"/>
                    <a:pt x="496" y="794"/>
                    <a:pt x="454" y="772"/>
                  </a:cubicBezTo>
                  <a:cubicBezTo>
                    <a:pt x="301" y="687"/>
                    <a:pt x="210" y="480"/>
                    <a:pt x="289" y="321"/>
                  </a:cubicBezTo>
                  <a:cubicBezTo>
                    <a:pt x="289" y="315"/>
                    <a:pt x="295" y="309"/>
                    <a:pt x="295" y="303"/>
                  </a:cubicBezTo>
                  <a:cubicBezTo>
                    <a:pt x="295" y="297"/>
                    <a:pt x="301" y="291"/>
                    <a:pt x="307" y="291"/>
                  </a:cubicBezTo>
                  <a:cubicBezTo>
                    <a:pt x="368" y="198"/>
                    <a:pt x="477" y="153"/>
                    <a:pt x="586" y="153"/>
                  </a:cubicBezTo>
                  <a:close/>
                  <a:moveTo>
                    <a:pt x="587" y="1"/>
                  </a:moveTo>
                  <a:cubicBezTo>
                    <a:pt x="425" y="1"/>
                    <a:pt x="266" y="73"/>
                    <a:pt x="173" y="212"/>
                  </a:cubicBezTo>
                  <a:cubicBezTo>
                    <a:pt x="173" y="218"/>
                    <a:pt x="167" y="224"/>
                    <a:pt x="167" y="230"/>
                  </a:cubicBezTo>
                  <a:cubicBezTo>
                    <a:pt x="161" y="230"/>
                    <a:pt x="161" y="236"/>
                    <a:pt x="155" y="242"/>
                  </a:cubicBezTo>
                  <a:cubicBezTo>
                    <a:pt x="1" y="556"/>
                    <a:pt x="263" y="956"/>
                    <a:pt x="591" y="956"/>
                  </a:cubicBezTo>
                  <a:cubicBezTo>
                    <a:pt x="651" y="956"/>
                    <a:pt x="714" y="942"/>
                    <a:pt x="776" y="912"/>
                  </a:cubicBezTo>
                  <a:cubicBezTo>
                    <a:pt x="947" y="827"/>
                    <a:pt x="1063" y="632"/>
                    <a:pt x="1063" y="443"/>
                  </a:cubicBezTo>
                  <a:cubicBezTo>
                    <a:pt x="1063" y="242"/>
                    <a:pt x="929" y="84"/>
                    <a:pt x="740" y="23"/>
                  </a:cubicBezTo>
                  <a:cubicBezTo>
                    <a:pt x="690" y="8"/>
                    <a:pt x="638" y="1"/>
                    <a:pt x="58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 name="Google Shape;816;p39"/>
            <p:cNvSpPr/>
            <p:nvPr/>
          </p:nvSpPr>
          <p:spPr>
            <a:xfrm>
              <a:off x="6770778" y="3152052"/>
              <a:ext cx="127493" cy="114408"/>
            </a:xfrm>
            <a:custGeom>
              <a:avLst/>
              <a:gdLst/>
              <a:ahLst/>
              <a:cxnLst/>
              <a:rect l="l" t="t" r="r" b="b"/>
              <a:pathLst>
                <a:path w="1062" h="953" extrusionOk="0">
                  <a:moveTo>
                    <a:pt x="583" y="153"/>
                  </a:moveTo>
                  <a:cubicBezTo>
                    <a:pt x="639" y="153"/>
                    <a:pt x="695" y="164"/>
                    <a:pt x="745" y="187"/>
                  </a:cubicBezTo>
                  <a:cubicBezTo>
                    <a:pt x="909" y="260"/>
                    <a:pt x="946" y="449"/>
                    <a:pt x="873" y="601"/>
                  </a:cubicBezTo>
                  <a:cubicBezTo>
                    <a:pt x="814" y="717"/>
                    <a:pt x="704" y="801"/>
                    <a:pt x="584" y="801"/>
                  </a:cubicBezTo>
                  <a:cubicBezTo>
                    <a:pt x="541" y="801"/>
                    <a:pt x="496" y="790"/>
                    <a:pt x="452" y="765"/>
                  </a:cubicBezTo>
                  <a:cubicBezTo>
                    <a:pt x="300" y="686"/>
                    <a:pt x="209" y="479"/>
                    <a:pt x="288" y="315"/>
                  </a:cubicBezTo>
                  <a:cubicBezTo>
                    <a:pt x="288" y="309"/>
                    <a:pt x="294" y="303"/>
                    <a:pt x="294" y="296"/>
                  </a:cubicBezTo>
                  <a:cubicBezTo>
                    <a:pt x="294" y="296"/>
                    <a:pt x="300" y="290"/>
                    <a:pt x="306" y="284"/>
                  </a:cubicBezTo>
                  <a:cubicBezTo>
                    <a:pt x="366" y="196"/>
                    <a:pt x="474" y="153"/>
                    <a:pt x="583" y="153"/>
                  </a:cubicBezTo>
                  <a:close/>
                  <a:moveTo>
                    <a:pt x="586" y="0"/>
                  </a:moveTo>
                  <a:cubicBezTo>
                    <a:pt x="424" y="0"/>
                    <a:pt x="265" y="72"/>
                    <a:pt x="172" y="211"/>
                  </a:cubicBezTo>
                  <a:cubicBezTo>
                    <a:pt x="172" y="211"/>
                    <a:pt x="166" y="217"/>
                    <a:pt x="166" y="223"/>
                  </a:cubicBezTo>
                  <a:cubicBezTo>
                    <a:pt x="160" y="229"/>
                    <a:pt x="160" y="236"/>
                    <a:pt x="154" y="242"/>
                  </a:cubicBezTo>
                  <a:cubicBezTo>
                    <a:pt x="0" y="554"/>
                    <a:pt x="260" y="952"/>
                    <a:pt x="585" y="952"/>
                  </a:cubicBezTo>
                  <a:cubicBezTo>
                    <a:pt x="647" y="952"/>
                    <a:pt x="711" y="938"/>
                    <a:pt x="775" y="906"/>
                  </a:cubicBezTo>
                  <a:cubicBezTo>
                    <a:pt x="946" y="826"/>
                    <a:pt x="1061" y="631"/>
                    <a:pt x="1061" y="443"/>
                  </a:cubicBezTo>
                  <a:cubicBezTo>
                    <a:pt x="1061" y="242"/>
                    <a:pt x="927" y="77"/>
                    <a:pt x="739" y="22"/>
                  </a:cubicBezTo>
                  <a:cubicBezTo>
                    <a:pt x="689" y="8"/>
                    <a:pt x="637" y="0"/>
                    <a:pt x="58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7" name="Google Shape;817;p39"/>
            <p:cNvSpPr/>
            <p:nvPr/>
          </p:nvSpPr>
          <p:spPr>
            <a:xfrm>
              <a:off x="6770658" y="3391905"/>
              <a:ext cx="127613" cy="114768"/>
            </a:xfrm>
            <a:custGeom>
              <a:avLst/>
              <a:gdLst/>
              <a:ahLst/>
              <a:cxnLst/>
              <a:rect l="l" t="t" r="r" b="b"/>
              <a:pathLst>
                <a:path w="1063" h="956" extrusionOk="0">
                  <a:moveTo>
                    <a:pt x="580" y="153"/>
                  </a:moveTo>
                  <a:cubicBezTo>
                    <a:pt x="635" y="153"/>
                    <a:pt x="690" y="164"/>
                    <a:pt x="740" y="187"/>
                  </a:cubicBezTo>
                  <a:cubicBezTo>
                    <a:pt x="904" y="266"/>
                    <a:pt x="947" y="449"/>
                    <a:pt x="868" y="607"/>
                  </a:cubicBezTo>
                  <a:cubicBezTo>
                    <a:pt x="813" y="720"/>
                    <a:pt x="698" y="803"/>
                    <a:pt x="575" y="803"/>
                  </a:cubicBezTo>
                  <a:cubicBezTo>
                    <a:pt x="533" y="803"/>
                    <a:pt x="489" y="793"/>
                    <a:pt x="447" y="771"/>
                  </a:cubicBezTo>
                  <a:cubicBezTo>
                    <a:pt x="301" y="686"/>
                    <a:pt x="204" y="479"/>
                    <a:pt x="283" y="315"/>
                  </a:cubicBezTo>
                  <a:cubicBezTo>
                    <a:pt x="289" y="315"/>
                    <a:pt x="289" y="308"/>
                    <a:pt x="289" y="302"/>
                  </a:cubicBezTo>
                  <a:cubicBezTo>
                    <a:pt x="295" y="296"/>
                    <a:pt x="301" y="290"/>
                    <a:pt x="301" y="290"/>
                  </a:cubicBezTo>
                  <a:cubicBezTo>
                    <a:pt x="362" y="197"/>
                    <a:pt x="471" y="153"/>
                    <a:pt x="580" y="153"/>
                  </a:cubicBezTo>
                  <a:close/>
                  <a:moveTo>
                    <a:pt x="582" y="0"/>
                  </a:moveTo>
                  <a:cubicBezTo>
                    <a:pt x="421" y="0"/>
                    <a:pt x="266" y="72"/>
                    <a:pt x="173" y="211"/>
                  </a:cubicBezTo>
                  <a:cubicBezTo>
                    <a:pt x="167" y="217"/>
                    <a:pt x="167" y="223"/>
                    <a:pt x="161" y="223"/>
                  </a:cubicBezTo>
                  <a:cubicBezTo>
                    <a:pt x="161" y="229"/>
                    <a:pt x="155" y="235"/>
                    <a:pt x="155" y="241"/>
                  </a:cubicBezTo>
                  <a:cubicBezTo>
                    <a:pt x="1" y="555"/>
                    <a:pt x="259" y="956"/>
                    <a:pt x="585" y="956"/>
                  </a:cubicBezTo>
                  <a:cubicBezTo>
                    <a:pt x="645" y="956"/>
                    <a:pt x="707" y="942"/>
                    <a:pt x="770" y="911"/>
                  </a:cubicBezTo>
                  <a:cubicBezTo>
                    <a:pt x="941" y="826"/>
                    <a:pt x="1062" y="631"/>
                    <a:pt x="1062" y="442"/>
                  </a:cubicBezTo>
                  <a:cubicBezTo>
                    <a:pt x="1062" y="241"/>
                    <a:pt x="922" y="83"/>
                    <a:pt x="734" y="22"/>
                  </a:cubicBezTo>
                  <a:cubicBezTo>
                    <a:pt x="684" y="8"/>
                    <a:pt x="632" y="0"/>
                    <a:pt x="58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 name="Google Shape;818;p39"/>
            <p:cNvSpPr/>
            <p:nvPr/>
          </p:nvSpPr>
          <p:spPr>
            <a:xfrm>
              <a:off x="6707033" y="3632479"/>
              <a:ext cx="127613" cy="114047"/>
            </a:xfrm>
            <a:custGeom>
              <a:avLst/>
              <a:gdLst/>
              <a:ahLst/>
              <a:cxnLst/>
              <a:rect l="l" t="t" r="r" b="b"/>
              <a:pathLst>
                <a:path w="1063" h="950" extrusionOk="0">
                  <a:moveTo>
                    <a:pt x="574" y="151"/>
                  </a:moveTo>
                  <a:cubicBezTo>
                    <a:pt x="631" y="151"/>
                    <a:pt x="688" y="163"/>
                    <a:pt x="740" y="187"/>
                  </a:cubicBezTo>
                  <a:cubicBezTo>
                    <a:pt x="904" y="260"/>
                    <a:pt x="947" y="448"/>
                    <a:pt x="868" y="601"/>
                  </a:cubicBezTo>
                  <a:cubicBezTo>
                    <a:pt x="813" y="713"/>
                    <a:pt x="699" y="800"/>
                    <a:pt x="577" y="800"/>
                  </a:cubicBezTo>
                  <a:cubicBezTo>
                    <a:pt x="534" y="800"/>
                    <a:pt x="490" y="789"/>
                    <a:pt x="447" y="765"/>
                  </a:cubicBezTo>
                  <a:cubicBezTo>
                    <a:pt x="301" y="680"/>
                    <a:pt x="204" y="473"/>
                    <a:pt x="283" y="314"/>
                  </a:cubicBezTo>
                  <a:cubicBezTo>
                    <a:pt x="289" y="308"/>
                    <a:pt x="289" y="302"/>
                    <a:pt x="289" y="296"/>
                  </a:cubicBezTo>
                  <a:cubicBezTo>
                    <a:pt x="295" y="296"/>
                    <a:pt x="301" y="290"/>
                    <a:pt x="301" y="284"/>
                  </a:cubicBezTo>
                  <a:cubicBezTo>
                    <a:pt x="364" y="193"/>
                    <a:pt x="469" y="151"/>
                    <a:pt x="574" y="151"/>
                  </a:cubicBezTo>
                  <a:close/>
                  <a:moveTo>
                    <a:pt x="581" y="0"/>
                  </a:moveTo>
                  <a:cubicBezTo>
                    <a:pt x="421" y="0"/>
                    <a:pt x="266" y="71"/>
                    <a:pt x="173" y="205"/>
                  </a:cubicBezTo>
                  <a:cubicBezTo>
                    <a:pt x="167" y="211"/>
                    <a:pt x="167" y="217"/>
                    <a:pt x="161" y="223"/>
                  </a:cubicBezTo>
                  <a:cubicBezTo>
                    <a:pt x="161" y="229"/>
                    <a:pt x="155" y="229"/>
                    <a:pt x="155" y="235"/>
                  </a:cubicBezTo>
                  <a:cubicBezTo>
                    <a:pt x="1" y="554"/>
                    <a:pt x="262" y="950"/>
                    <a:pt x="585" y="950"/>
                  </a:cubicBezTo>
                  <a:cubicBezTo>
                    <a:pt x="646" y="950"/>
                    <a:pt x="708" y="936"/>
                    <a:pt x="770" y="905"/>
                  </a:cubicBezTo>
                  <a:cubicBezTo>
                    <a:pt x="947" y="820"/>
                    <a:pt x="1063" y="631"/>
                    <a:pt x="1063" y="442"/>
                  </a:cubicBezTo>
                  <a:cubicBezTo>
                    <a:pt x="1063" y="241"/>
                    <a:pt x="922" y="77"/>
                    <a:pt x="734" y="22"/>
                  </a:cubicBezTo>
                  <a:cubicBezTo>
                    <a:pt x="683" y="7"/>
                    <a:pt x="632" y="0"/>
                    <a:pt x="58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 name="Google Shape;819;p39"/>
            <p:cNvSpPr/>
            <p:nvPr/>
          </p:nvSpPr>
          <p:spPr>
            <a:xfrm>
              <a:off x="5304164" y="2508963"/>
              <a:ext cx="123411" cy="102643"/>
            </a:xfrm>
            <a:custGeom>
              <a:avLst/>
              <a:gdLst/>
              <a:ahLst/>
              <a:cxnLst/>
              <a:rect l="l" t="t" r="r" b="b"/>
              <a:pathLst>
                <a:path w="1028" h="855" extrusionOk="0">
                  <a:moveTo>
                    <a:pt x="475" y="129"/>
                  </a:moveTo>
                  <a:cubicBezTo>
                    <a:pt x="487" y="141"/>
                    <a:pt x="506" y="147"/>
                    <a:pt x="524" y="147"/>
                  </a:cubicBezTo>
                  <a:cubicBezTo>
                    <a:pt x="676" y="147"/>
                    <a:pt x="798" y="281"/>
                    <a:pt x="816" y="427"/>
                  </a:cubicBezTo>
                  <a:cubicBezTo>
                    <a:pt x="829" y="574"/>
                    <a:pt x="707" y="683"/>
                    <a:pt x="567" y="702"/>
                  </a:cubicBezTo>
                  <a:cubicBezTo>
                    <a:pt x="553" y="703"/>
                    <a:pt x="540" y="704"/>
                    <a:pt x="526" y="704"/>
                  </a:cubicBezTo>
                  <a:cubicBezTo>
                    <a:pt x="408" y="704"/>
                    <a:pt x="302" y="633"/>
                    <a:pt x="274" y="507"/>
                  </a:cubicBezTo>
                  <a:cubicBezTo>
                    <a:pt x="244" y="379"/>
                    <a:pt x="305" y="220"/>
                    <a:pt x="433" y="172"/>
                  </a:cubicBezTo>
                  <a:cubicBezTo>
                    <a:pt x="451" y="159"/>
                    <a:pt x="469" y="147"/>
                    <a:pt x="475" y="129"/>
                  </a:cubicBezTo>
                  <a:close/>
                  <a:moveTo>
                    <a:pt x="536" y="1"/>
                  </a:moveTo>
                  <a:cubicBezTo>
                    <a:pt x="532" y="1"/>
                    <a:pt x="528" y="1"/>
                    <a:pt x="524" y="1"/>
                  </a:cubicBezTo>
                  <a:cubicBezTo>
                    <a:pt x="494" y="1"/>
                    <a:pt x="475" y="13"/>
                    <a:pt x="463" y="32"/>
                  </a:cubicBezTo>
                  <a:cubicBezTo>
                    <a:pt x="452" y="24"/>
                    <a:pt x="438" y="19"/>
                    <a:pt x="424" y="19"/>
                  </a:cubicBezTo>
                  <a:cubicBezTo>
                    <a:pt x="415" y="19"/>
                    <a:pt x="405" y="21"/>
                    <a:pt x="396" y="25"/>
                  </a:cubicBezTo>
                  <a:cubicBezTo>
                    <a:pt x="85" y="147"/>
                    <a:pt x="0" y="635"/>
                    <a:pt x="317" y="805"/>
                  </a:cubicBezTo>
                  <a:cubicBezTo>
                    <a:pt x="381" y="839"/>
                    <a:pt x="450" y="855"/>
                    <a:pt x="518" y="855"/>
                  </a:cubicBezTo>
                  <a:cubicBezTo>
                    <a:pt x="779" y="855"/>
                    <a:pt x="1028" y="627"/>
                    <a:pt x="950" y="342"/>
                  </a:cubicBezTo>
                  <a:cubicBezTo>
                    <a:pt x="903" y="151"/>
                    <a:pt x="732" y="1"/>
                    <a:pt x="53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0" name="Google Shape;820;p39"/>
            <p:cNvSpPr/>
            <p:nvPr/>
          </p:nvSpPr>
          <p:spPr>
            <a:xfrm>
              <a:off x="5204645" y="2623608"/>
              <a:ext cx="112727" cy="108045"/>
            </a:xfrm>
            <a:custGeom>
              <a:avLst/>
              <a:gdLst/>
              <a:ahLst/>
              <a:cxnLst/>
              <a:rect l="l" t="t" r="r" b="b"/>
              <a:pathLst>
                <a:path w="939" h="900" extrusionOk="0">
                  <a:moveTo>
                    <a:pt x="495" y="153"/>
                  </a:moveTo>
                  <a:cubicBezTo>
                    <a:pt x="546" y="153"/>
                    <a:pt x="596" y="165"/>
                    <a:pt x="640" y="191"/>
                  </a:cubicBezTo>
                  <a:cubicBezTo>
                    <a:pt x="774" y="270"/>
                    <a:pt x="823" y="465"/>
                    <a:pt x="750" y="599"/>
                  </a:cubicBezTo>
                  <a:cubicBezTo>
                    <a:pt x="698" y="694"/>
                    <a:pt x="585" y="750"/>
                    <a:pt x="475" y="750"/>
                  </a:cubicBezTo>
                  <a:cubicBezTo>
                    <a:pt x="431" y="750"/>
                    <a:pt x="387" y="740"/>
                    <a:pt x="348" y="721"/>
                  </a:cubicBezTo>
                  <a:cubicBezTo>
                    <a:pt x="208" y="648"/>
                    <a:pt x="147" y="459"/>
                    <a:pt x="208" y="325"/>
                  </a:cubicBezTo>
                  <a:cubicBezTo>
                    <a:pt x="214" y="313"/>
                    <a:pt x="214" y="307"/>
                    <a:pt x="214" y="301"/>
                  </a:cubicBezTo>
                  <a:cubicBezTo>
                    <a:pt x="220" y="295"/>
                    <a:pt x="226" y="295"/>
                    <a:pt x="232" y="289"/>
                  </a:cubicBezTo>
                  <a:cubicBezTo>
                    <a:pt x="289" y="203"/>
                    <a:pt x="393" y="153"/>
                    <a:pt x="495" y="153"/>
                  </a:cubicBezTo>
                  <a:close/>
                  <a:moveTo>
                    <a:pt x="496" y="0"/>
                  </a:moveTo>
                  <a:cubicBezTo>
                    <a:pt x="341" y="0"/>
                    <a:pt x="190" y="81"/>
                    <a:pt x="98" y="209"/>
                  </a:cubicBezTo>
                  <a:cubicBezTo>
                    <a:pt x="98" y="216"/>
                    <a:pt x="92" y="222"/>
                    <a:pt x="92" y="228"/>
                  </a:cubicBezTo>
                  <a:cubicBezTo>
                    <a:pt x="86" y="234"/>
                    <a:pt x="80" y="240"/>
                    <a:pt x="80" y="246"/>
                  </a:cubicBezTo>
                  <a:cubicBezTo>
                    <a:pt x="1" y="417"/>
                    <a:pt x="31" y="618"/>
                    <a:pt x="153" y="758"/>
                  </a:cubicBezTo>
                  <a:cubicBezTo>
                    <a:pt x="236" y="852"/>
                    <a:pt x="354" y="900"/>
                    <a:pt x="475" y="900"/>
                  </a:cubicBezTo>
                  <a:cubicBezTo>
                    <a:pt x="533" y="900"/>
                    <a:pt x="591" y="889"/>
                    <a:pt x="646" y="867"/>
                  </a:cubicBezTo>
                  <a:cubicBezTo>
                    <a:pt x="823" y="800"/>
                    <a:pt x="939" y="636"/>
                    <a:pt x="933" y="441"/>
                  </a:cubicBezTo>
                  <a:cubicBezTo>
                    <a:pt x="927" y="264"/>
                    <a:pt x="817" y="88"/>
                    <a:pt x="646" y="27"/>
                  </a:cubicBezTo>
                  <a:cubicBezTo>
                    <a:pt x="597" y="9"/>
                    <a:pt x="547" y="0"/>
                    <a:pt x="49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1" name="Google Shape;821;p39"/>
            <p:cNvSpPr/>
            <p:nvPr/>
          </p:nvSpPr>
          <p:spPr>
            <a:xfrm>
              <a:off x="5132977" y="2788912"/>
              <a:ext cx="97481" cy="107685"/>
            </a:xfrm>
            <a:custGeom>
              <a:avLst/>
              <a:gdLst/>
              <a:ahLst/>
              <a:cxnLst/>
              <a:rect l="l" t="t" r="r" b="b"/>
              <a:pathLst>
                <a:path w="812" h="897" extrusionOk="0">
                  <a:moveTo>
                    <a:pt x="342" y="166"/>
                  </a:moveTo>
                  <a:cubicBezTo>
                    <a:pt x="354" y="172"/>
                    <a:pt x="366" y="172"/>
                    <a:pt x="379" y="179"/>
                  </a:cubicBezTo>
                  <a:cubicBezTo>
                    <a:pt x="506" y="191"/>
                    <a:pt x="622" y="294"/>
                    <a:pt x="640" y="428"/>
                  </a:cubicBezTo>
                  <a:cubicBezTo>
                    <a:pt x="659" y="556"/>
                    <a:pt x="567" y="684"/>
                    <a:pt x="446" y="733"/>
                  </a:cubicBezTo>
                  <a:cubicBezTo>
                    <a:pt x="420" y="742"/>
                    <a:pt x="393" y="748"/>
                    <a:pt x="365" y="748"/>
                  </a:cubicBezTo>
                  <a:cubicBezTo>
                    <a:pt x="320" y="748"/>
                    <a:pt x="277" y="732"/>
                    <a:pt x="251" y="690"/>
                  </a:cubicBezTo>
                  <a:cubicBezTo>
                    <a:pt x="208" y="623"/>
                    <a:pt x="184" y="538"/>
                    <a:pt x="178" y="459"/>
                  </a:cubicBezTo>
                  <a:cubicBezTo>
                    <a:pt x="165" y="331"/>
                    <a:pt x="226" y="209"/>
                    <a:pt x="342" y="166"/>
                  </a:cubicBezTo>
                  <a:close/>
                  <a:moveTo>
                    <a:pt x="374" y="1"/>
                  </a:moveTo>
                  <a:cubicBezTo>
                    <a:pt x="370" y="1"/>
                    <a:pt x="365" y="1"/>
                    <a:pt x="360" y="2"/>
                  </a:cubicBezTo>
                  <a:cubicBezTo>
                    <a:pt x="129" y="38"/>
                    <a:pt x="1" y="282"/>
                    <a:pt x="25" y="501"/>
                  </a:cubicBezTo>
                  <a:cubicBezTo>
                    <a:pt x="44" y="605"/>
                    <a:pt x="80" y="727"/>
                    <a:pt x="153" y="812"/>
                  </a:cubicBezTo>
                  <a:cubicBezTo>
                    <a:pt x="209" y="872"/>
                    <a:pt x="290" y="896"/>
                    <a:pt x="369" y="896"/>
                  </a:cubicBezTo>
                  <a:cubicBezTo>
                    <a:pt x="402" y="896"/>
                    <a:pt x="434" y="892"/>
                    <a:pt x="464" y="885"/>
                  </a:cubicBezTo>
                  <a:cubicBezTo>
                    <a:pt x="665" y="830"/>
                    <a:pt x="811" y="629"/>
                    <a:pt x="793" y="428"/>
                  </a:cubicBezTo>
                  <a:cubicBezTo>
                    <a:pt x="774" y="227"/>
                    <a:pt x="622" y="75"/>
                    <a:pt x="439" y="32"/>
                  </a:cubicBezTo>
                  <a:cubicBezTo>
                    <a:pt x="424" y="17"/>
                    <a:pt x="403" y="1"/>
                    <a:pt x="37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 name="Google Shape;822;p39"/>
            <p:cNvSpPr/>
            <p:nvPr/>
          </p:nvSpPr>
          <p:spPr>
            <a:xfrm>
              <a:off x="5057708" y="2950854"/>
              <a:ext cx="114168" cy="106844"/>
            </a:xfrm>
            <a:custGeom>
              <a:avLst/>
              <a:gdLst/>
              <a:ahLst/>
              <a:cxnLst/>
              <a:rect l="l" t="t" r="r" b="b"/>
              <a:pathLst>
                <a:path w="951" h="890" extrusionOk="0">
                  <a:moveTo>
                    <a:pt x="447" y="151"/>
                  </a:moveTo>
                  <a:cubicBezTo>
                    <a:pt x="537" y="151"/>
                    <a:pt x="625" y="191"/>
                    <a:pt x="689" y="255"/>
                  </a:cubicBezTo>
                  <a:cubicBezTo>
                    <a:pt x="805" y="371"/>
                    <a:pt x="774" y="541"/>
                    <a:pt x="658" y="651"/>
                  </a:cubicBezTo>
                  <a:cubicBezTo>
                    <a:pt x="600" y="706"/>
                    <a:pt x="527" y="735"/>
                    <a:pt x="455" y="735"/>
                  </a:cubicBezTo>
                  <a:cubicBezTo>
                    <a:pt x="377" y="735"/>
                    <a:pt x="301" y="702"/>
                    <a:pt x="244" y="632"/>
                  </a:cubicBezTo>
                  <a:cubicBezTo>
                    <a:pt x="135" y="498"/>
                    <a:pt x="171" y="285"/>
                    <a:pt x="336" y="218"/>
                  </a:cubicBezTo>
                  <a:cubicBezTo>
                    <a:pt x="366" y="206"/>
                    <a:pt x="378" y="182"/>
                    <a:pt x="384" y="157"/>
                  </a:cubicBezTo>
                  <a:cubicBezTo>
                    <a:pt x="405" y="153"/>
                    <a:pt x="426" y="151"/>
                    <a:pt x="447" y="151"/>
                  </a:cubicBezTo>
                  <a:close/>
                  <a:moveTo>
                    <a:pt x="444" y="0"/>
                  </a:moveTo>
                  <a:cubicBezTo>
                    <a:pt x="373" y="0"/>
                    <a:pt x="302" y="17"/>
                    <a:pt x="238" y="54"/>
                  </a:cubicBezTo>
                  <a:cubicBezTo>
                    <a:pt x="208" y="72"/>
                    <a:pt x="195" y="96"/>
                    <a:pt x="202" y="127"/>
                  </a:cubicBezTo>
                  <a:cubicBezTo>
                    <a:pt x="74" y="218"/>
                    <a:pt x="1" y="371"/>
                    <a:pt x="31" y="529"/>
                  </a:cubicBezTo>
                  <a:cubicBezTo>
                    <a:pt x="68" y="718"/>
                    <a:pt x="232" y="870"/>
                    <a:pt x="421" y="888"/>
                  </a:cubicBezTo>
                  <a:cubicBezTo>
                    <a:pt x="430" y="889"/>
                    <a:pt x="438" y="889"/>
                    <a:pt x="447" y="889"/>
                  </a:cubicBezTo>
                  <a:cubicBezTo>
                    <a:pt x="626" y="889"/>
                    <a:pt x="796" y="771"/>
                    <a:pt x="872" y="614"/>
                  </a:cubicBezTo>
                  <a:cubicBezTo>
                    <a:pt x="951" y="444"/>
                    <a:pt x="914" y="255"/>
                    <a:pt x="774" y="127"/>
                  </a:cubicBezTo>
                  <a:cubicBezTo>
                    <a:pt x="683" y="47"/>
                    <a:pt x="563" y="0"/>
                    <a:pt x="44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3" name="Google Shape;823;p39"/>
            <p:cNvSpPr/>
            <p:nvPr/>
          </p:nvSpPr>
          <p:spPr>
            <a:xfrm>
              <a:off x="5005127" y="3156134"/>
              <a:ext cx="113447" cy="106364"/>
            </a:xfrm>
            <a:custGeom>
              <a:avLst/>
              <a:gdLst/>
              <a:ahLst/>
              <a:cxnLst/>
              <a:rect l="l" t="t" r="r" b="b"/>
              <a:pathLst>
                <a:path w="945" h="886" extrusionOk="0">
                  <a:moveTo>
                    <a:pt x="446" y="151"/>
                  </a:moveTo>
                  <a:cubicBezTo>
                    <a:pt x="533" y="151"/>
                    <a:pt x="619" y="187"/>
                    <a:pt x="682" y="250"/>
                  </a:cubicBezTo>
                  <a:cubicBezTo>
                    <a:pt x="798" y="372"/>
                    <a:pt x="767" y="543"/>
                    <a:pt x="652" y="652"/>
                  </a:cubicBezTo>
                  <a:cubicBezTo>
                    <a:pt x="593" y="705"/>
                    <a:pt x="521" y="732"/>
                    <a:pt x="449" y="732"/>
                  </a:cubicBezTo>
                  <a:cubicBezTo>
                    <a:pt x="371" y="732"/>
                    <a:pt x="294" y="700"/>
                    <a:pt x="238" y="634"/>
                  </a:cubicBezTo>
                  <a:cubicBezTo>
                    <a:pt x="128" y="500"/>
                    <a:pt x="164" y="287"/>
                    <a:pt x="329" y="214"/>
                  </a:cubicBezTo>
                  <a:cubicBezTo>
                    <a:pt x="359" y="208"/>
                    <a:pt x="372" y="183"/>
                    <a:pt x="378" y="159"/>
                  </a:cubicBezTo>
                  <a:cubicBezTo>
                    <a:pt x="400" y="154"/>
                    <a:pt x="423" y="151"/>
                    <a:pt x="446" y="151"/>
                  </a:cubicBezTo>
                  <a:close/>
                  <a:moveTo>
                    <a:pt x="445" y="0"/>
                  </a:moveTo>
                  <a:cubicBezTo>
                    <a:pt x="372" y="0"/>
                    <a:pt x="299" y="18"/>
                    <a:pt x="231" y="55"/>
                  </a:cubicBezTo>
                  <a:cubicBezTo>
                    <a:pt x="201" y="74"/>
                    <a:pt x="189" y="98"/>
                    <a:pt x="195" y="122"/>
                  </a:cubicBezTo>
                  <a:cubicBezTo>
                    <a:pt x="67" y="214"/>
                    <a:pt x="0" y="372"/>
                    <a:pt x="24" y="530"/>
                  </a:cubicBezTo>
                  <a:cubicBezTo>
                    <a:pt x="61" y="719"/>
                    <a:pt x="225" y="872"/>
                    <a:pt x="414" y="884"/>
                  </a:cubicBezTo>
                  <a:cubicBezTo>
                    <a:pt x="427" y="885"/>
                    <a:pt x="439" y="886"/>
                    <a:pt x="452" y="886"/>
                  </a:cubicBezTo>
                  <a:cubicBezTo>
                    <a:pt x="627" y="886"/>
                    <a:pt x="791" y="769"/>
                    <a:pt x="865" y="610"/>
                  </a:cubicBezTo>
                  <a:cubicBezTo>
                    <a:pt x="944" y="445"/>
                    <a:pt x="908" y="250"/>
                    <a:pt x="767" y="128"/>
                  </a:cubicBezTo>
                  <a:cubicBezTo>
                    <a:pt x="677" y="46"/>
                    <a:pt x="562" y="0"/>
                    <a:pt x="44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4" name="Google Shape;824;p39"/>
            <p:cNvSpPr/>
            <p:nvPr/>
          </p:nvSpPr>
          <p:spPr>
            <a:xfrm>
              <a:off x="5005127" y="3361053"/>
              <a:ext cx="113447" cy="106965"/>
            </a:xfrm>
            <a:custGeom>
              <a:avLst/>
              <a:gdLst/>
              <a:ahLst/>
              <a:cxnLst/>
              <a:rect l="l" t="t" r="r" b="b"/>
              <a:pathLst>
                <a:path w="945" h="891" extrusionOk="0">
                  <a:moveTo>
                    <a:pt x="441" y="151"/>
                  </a:moveTo>
                  <a:cubicBezTo>
                    <a:pt x="530" y="151"/>
                    <a:pt x="618" y="191"/>
                    <a:pt x="682" y="255"/>
                  </a:cubicBezTo>
                  <a:cubicBezTo>
                    <a:pt x="798" y="371"/>
                    <a:pt x="767" y="547"/>
                    <a:pt x="652" y="651"/>
                  </a:cubicBezTo>
                  <a:cubicBezTo>
                    <a:pt x="593" y="706"/>
                    <a:pt x="520" y="735"/>
                    <a:pt x="448" y="735"/>
                  </a:cubicBezTo>
                  <a:cubicBezTo>
                    <a:pt x="371" y="735"/>
                    <a:pt x="294" y="702"/>
                    <a:pt x="238" y="632"/>
                  </a:cubicBezTo>
                  <a:cubicBezTo>
                    <a:pt x="128" y="505"/>
                    <a:pt x="164" y="285"/>
                    <a:pt x="329" y="218"/>
                  </a:cubicBezTo>
                  <a:cubicBezTo>
                    <a:pt x="359" y="206"/>
                    <a:pt x="372" y="182"/>
                    <a:pt x="378" y="157"/>
                  </a:cubicBezTo>
                  <a:cubicBezTo>
                    <a:pt x="398" y="153"/>
                    <a:pt x="420" y="151"/>
                    <a:pt x="441" y="151"/>
                  </a:cubicBezTo>
                  <a:close/>
                  <a:moveTo>
                    <a:pt x="440" y="0"/>
                  </a:moveTo>
                  <a:cubicBezTo>
                    <a:pt x="369" y="0"/>
                    <a:pt x="298" y="17"/>
                    <a:pt x="231" y="54"/>
                  </a:cubicBezTo>
                  <a:cubicBezTo>
                    <a:pt x="201" y="72"/>
                    <a:pt x="189" y="103"/>
                    <a:pt x="195" y="127"/>
                  </a:cubicBezTo>
                  <a:cubicBezTo>
                    <a:pt x="67" y="218"/>
                    <a:pt x="0" y="371"/>
                    <a:pt x="24" y="535"/>
                  </a:cubicBezTo>
                  <a:cubicBezTo>
                    <a:pt x="61" y="718"/>
                    <a:pt x="225" y="870"/>
                    <a:pt x="414" y="888"/>
                  </a:cubicBezTo>
                  <a:cubicBezTo>
                    <a:pt x="426" y="889"/>
                    <a:pt x="438" y="890"/>
                    <a:pt x="450" y="890"/>
                  </a:cubicBezTo>
                  <a:cubicBezTo>
                    <a:pt x="626" y="890"/>
                    <a:pt x="791" y="768"/>
                    <a:pt x="865" y="614"/>
                  </a:cubicBezTo>
                  <a:cubicBezTo>
                    <a:pt x="944" y="450"/>
                    <a:pt x="908" y="255"/>
                    <a:pt x="767" y="127"/>
                  </a:cubicBezTo>
                  <a:cubicBezTo>
                    <a:pt x="676" y="47"/>
                    <a:pt x="559" y="0"/>
                    <a:pt x="44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5" name="Google Shape;825;p39"/>
            <p:cNvSpPr/>
            <p:nvPr/>
          </p:nvSpPr>
          <p:spPr>
            <a:xfrm>
              <a:off x="5039461" y="3523957"/>
              <a:ext cx="114168" cy="106364"/>
            </a:xfrm>
            <a:custGeom>
              <a:avLst/>
              <a:gdLst/>
              <a:ahLst/>
              <a:cxnLst/>
              <a:rect l="l" t="t" r="r" b="b"/>
              <a:pathLst>
                <a:path w="951" h="886" extrusionOk="0">
                  <a:moveTo>
                    <a:pt x="452" y="151"/>
                  </a:moveTo>
                  <a:cubicBezTo>
                    <a:pt x="540" y="151"/>
                    <a:pt x="626" y="187"/>
                    <a:pt x="689" y="250"/>
                  </a:cubicBezTo>
                  <a:cubicBezTo>
                    <a:pt x="804" y="372"/>
                    <a:pt x="774" y="542"/>
                    <a:pt x="658" y="652"/>
                  </a:cubicBezTo>
                  <a:cubicBezTo>
                    <a:pt x="600" y="705"/>
                    <a:pt x="527" y="732"/>
                    <a:pt x="455" y="732"/>
                  </a:cubicBezTo>
                  <a:cubicBezTo>
                    <a:pt x="377" y="732"/>
                    <a:pt x="301" y="700"/>
                    <a:pt x="244" y="634"/>
                  </a:cubicBezTo>
                  <a:cubicBezTo>
                    <a:pt x="134" y="500"/>
                    <a:pt x="171" y="287"/>
                    <a:pt x="335" y="213"/>
                  </a:cubicBezTo>
                  <a:cubicBezTo>
                    <a:pt x="366" y="201"/>
                    <a:pt x="378" y="183"/>
                    <a:pt x="384" y="159"/>
                  </a:cubicBezTo>
                  <a:cubicBezTo>
                    <a:pt x="407" y="154"/>
                    <a:pt x="430" y="151"/>
                    <a:pt x="452" y="151"/>
                  </a:cubicBezTo>
                  <a:close/>
                  <a:moveTo>
                    <a:pt x="449" y="0"/>
                  </a:moveTo>
                  <a:cubicBezTo>
                    <a:pt x="376" y="0"/>
                    <a:pt x="303" y="18"/>
                    <a:pt x="238" y="55"/>
                  </a:cubicBezTo>
                  <a:cubicBezTo>
                    <a:pt x="207" y="67"/>
                    <a:pt x="195" y="98"/>
                    <a:pt x="201" y="122"/>
                  </a:cubicBezTo>
                  <a:cubicBezTo>
                    <a:pt x="73" y="213"/>
                    <a:pt x="0" y="372"/>
                    <a:pt x="31" y="530"/>
                  </a:cubicBezTo>
                  <a:cubicBezTo>
                    <a:pt x="67" y="719"/>
                    <a:pt x="232" y="871"/>
                    <a:pt x="421" y="883"/>
                  </a:cubicBezTo>
                  <a:cubicBezTo>
                    <a:pt x="433" y="885"/>
                    <a:pt x="446" y="885"/>
                    <a:pt x="458" y="885"/>
                  </a:cubicBezTo>
                  <a:cubicBezTo>
                    <a:pt x="633" y="885"/>
                    <a:pt x="797" y="769"/>
                    <a:pt x="871" y="609"/>
                  </a:cubicBezTo>
                  <a:cubicBezTo>
                    <a:pt x="950" y="445"/>
                    <a:pt x="914" y="250"/>
                    <a:pt x="774" y="128"/>
                  </a:cubicBezTo>
                  <a:cubicBezTo>
                    <a:pt x="684" y="46"/>
                    <a:pt x="566" y="0"/>
                    <a:pt x="44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6" name="Google Shape;826;p39"/>
            <p:cNvSpPr/>
            <p:nvPr/>
          </p:nvSpPr>
          <p:spPr>
            <a:xfrm>
              <a:off x="5111129" y="3747123"/>
              <a:ext cx="114168" cy="106844"/>
            </a:xfrm>
            <a:custGeom>
              <a:avLst/>
              <a:gdLst/>
              <a:ahLst/>
              <a:cxnLst/>
              <a:rect l="l" t="t" r="r" b="b"/>
              <a:pathLst>
                <a:path w="951" h="890" extrusionOk="0">
                  <a:moveTo>
                    <a:pt x="447" y="151"/>
                  </a:moveTo>
                  <a:cubicBezTo>
                    <a:pt x="536" y="151"/>
                    <a:pt x="624" y="191"/>
                    <a:pt x="688" y="255"/>
                  </a:cubicBezTo>
                  <a:cubicBezTo>
                    <a:pt x="804" y="371"/>
                    <a:pt x="774" y="541"/>
                    <a:pt x="658" y="651"/>
                  </a:cubicBezTo>
                  <a:cubicBezTo>
                    <a:pt x="599" y="706"/>
                    <a:pt x="527" y="735"/>
                    <a:pt x="455" y="735"/>
                  </a:cubicBezTo>
                  <a:cubicBezTo>
                    <a:pt x="377" y="735"/>
                    <a:pt x="301" y="702"/>
                    <a:pt x="244" y="632"/>
                  </a:cubicBezTo>
                  <a:cubicBezTo>
                    <a:pt x="128" y="498"/>
                    <a:pt x="171" y="285"/>
                    <a:pt x="335" y="218"/>
                  </a:cubicBezTo>
                  <a:cubicBezTo>
                    <a:pt x="366" y="206"/>
                    <a:pt x="378" y="182"/>
                    <a:pt x="384" y="157"/>
                  </a:cubicBezTo>
                  <a:cubicBezTo>
                    <a:pt x="405" y="153"/>
                    <a:pt x="426" y="151"/>
                    <a:pt x="447" y="151"/>
                  </a:cubicBezTo>
                  <a:close/>
                  <a:moveTo>
                    <a:pt x="444" y="0"/>
                  </a:moveTo>
                  <a:cubicBezTo>
                    <a:pt x="373" y="0"/>
                    <a:pt x="302" y="17"/>
                    <a:pt x="238" y="54"/>
                  </a:cubicBezTo>
                  <a:cubicBezTo>
                    <a:pt x="207" y="72"/>
                    <a:pt x="195" y="96"/>
                    <a:pt x="201" y="127"/>
                  </a:cubicBezTo>
                  <a:cubicBezTo>
                    <a:pt x="73" y="218"/>
                    <a:pt x="0" y="371"/>
                    <a:pt x="31" y="529"/>
                  </a:cubicBezTo>
                  <a:cubicBezTo>
                    <a:pt x="61" y="718"/>
                    <a:pt x="232" y="870"/>
                    <a:pt x="420" y="888"/>
                  </a:cubicBezTo>
                  <a:cubicBezTo>
                    <a:pt x="429" y="889"/>
                    <a:pt x="438" y="889"/>
                    <a:pt x="447" y="889"/>
                  </a:cubicBezTo>
                  <a:cubicBezTo>
                    <a:pt x="626" y="889"/>
                    <a:pt x="796" y="771"/>
                    <a:pt x="871" y="614"/>
                  </a:cubicBezTo>
                  <a:cubicBezTo>
                    <a:pt x="950" y="444"/>
                    <a:pt x="914" y="249"/>
                    <a:pt x="774" y="127"/>
                  </a:cubicBezTo>
                  <a:cubicBezTo>
                    <a:pt x="682" y="47"/>
                    <a:pt x="563" y="0"/>
                    <a:pt x="44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7" name="Google Shape;827;p39"/>
            <p:cNvSpPr/>
            <p:nvPr/>
          </p:nvSpPr>
          <p:spPr>
            <a:xfrm>
              <a:off x="5280035" y="3940878"/>
              <a:ext cx="114168" cy="106844"/>
            </a:xfrm>
            <a:custGeom>
              <a:avLst/>
              <a:gdLst/>
              <a:ahLst/>
              <a:cxnLst/>
              <a:rect l="l" t="t" r="r" b="b"/>
              <a:pathLst>
                <a:path w="951" h="890" extrusionOk="0">
                  <a:moveTo>
                    <a:pt x="444" y="151"/>
                  </a:moveTo>
                  <a:cubicBezTo>
                    <a:pt x="532" y="151"/>
                    <a:pt x="623" y="191"/>
                    <a:pt x="682" y="255"/>
                  </a:cubicBezTo>
                  <a:cubicBezTo>
                    <a:pt x="798" y="371"/>
                    <a:pt x="774" y="541"/>
                    <a:pt x="658" y="651"/>
                  </a:cubicBezTo>
                  <a:cubicBezTo>
                    <a:pt x="599" y="707"/>
                    <a:pt x="525" y="735"/>
                    <a:pt x="452" y="735"/>
                  </a:cubicBezTo>
                  <a:cubicBezTo>
                    <a:pt x="373" y="735"/>
                    <a:pt x="295" y="702"/>
                    <a:pt x="238" y="633"/>
                  </a:cubicBezTo>
                  <a:cubicBezTo>
                    <a:pt x="128" y="499"/>
                    <a:pt x="171" y="285"/>
                    <a:pt x="335" y="218"/>
                  </a:cubicBezTo>
                  <a:cubicBezTo>
                    <a:pt x="360" y="206"/>
                    <a:pt x="378" y="182"/>
                    <a:pt x="384" y="157"/>
                  </a:cubicBezTo>
                  <a:cubicBezTo>
                    <a:pt x="404" y="153"/>
                    <a:pt x="424" y="151"/>
                    <a:pt x="444" y="151"/>
                  </a:cubicBezTo>
                  <a:close/>
                  <a:moveTo>
                    <a:pt x="442" y="1"/>
                  </a:moveTo>
                  <a:cubicBezTo>
                    <a:pt x="370" y="1"/>
                    <a:pt x="298" y="17"/>
                    <a:pt x="232" y="54"/>
                  </a:cubicBezTo>
                  <a:cubicBezTo>
                    <a:pt x="201" y="72"/>
                    <a:pt x="195" y="97"/>
                    <a:pt x="195" y="127"/>
                  </a:cubicBezTo>
                  <a:cubicBezTo>
                    <a:pt x="73" y="218"/>
                    <a:pt x="0" y="371"/>
                    <a:pt x="31" y="529"/>
                  </a:cubicBezTo>
                  <a:cubicBezTo>
                    <a:pt x="61" y="718"/>
                    <a:pt x="226" y="870"/>
                    <a:pt x="420" y="888"/>
                  </a:cubicBezTo>
                  <a:cubicBezTo>
                    <a:pt x="429" y="889"/>
                    <a:pt x="437" y="889"/>
                    <a:pt x="446" y="889"/>
                  </a:cubicBezTo>
                  <a:cubicBezTo>
                    <a:pt x="620" y="889"/>
                    <a:pt x="796" y="771"/>
                    <a:pt x="871" y="614"/>
                  </a:cubicBezTo>
                  <a:cubicBezTo>
                    <a:pt x="950" y="444"/>
                    <a:pt x="908" y="249"/>
                    <a:pt x="774" y="127"/>
                  </a:cubicBezTo>
                  <a:cubicBezTo>
                    <a:pt x="682" y="47"/>
                    <a:pt x="563" y="1"/>
                    <a:pt x="44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8" name="Google Shape;828;p39"/>
            <p:cNvSpPr/>
            <p:nvPr/>
          </p:nvSpPr>
          <p:spPr>
            <a:xfrm>
              <a:off x="5399242" y="4049040"/>
              <a:ext cx="114168" cy="106844"/>
            </a:xfrm>
            <a:custGeom>
              <a:avLst/>
              <a:gdLst/>
              <a:ahLst/>
              <a:cxnLst/>
              <a:rect l="l" t="t" r="r" b="b"/>
              <a:pathLst>
                <a:path w="951" h="890" extrusionOk="0">
                  <a:moveTo>
                    <a:pt x="444" y="151"/>
                  </a:moveTo>
                  <a:cubicBezTo>
                    <a:pt x="532" y="151"/>
                    <a:pt x="623" y="191"/>
                    <a:pt x="682" y="255"/>
                  </a:cubicBezTo>
                  <a:cubicBezTo>
                    <a:pt x="798" y="371"/>
                    <a:pt x="774" y="542"/>
                    <a:pt x="658" y="651"/>
                  </a:cubicBezTo>
                  <a:cubicBezTo>
                    <a:pt x="599" y="707"/>
                    <a:pt x="526" y="736"/>
                    <a:pt x="454" y="736"/>
                  </a:cubicBezTo>
                  <a:cubicBezTo>
                    <a:pt x="376" y="736"/>
                    <a:pt x="298" y="702"/>
                    <a:pt x="238" y="633"/>
                  </a:cubicBezTo>
                  <a:cubicBezTo>
                    <a:pt x="128" y="499"/>
                    <a:pt x="171" y="286"/>
                    <a:pt x="335" y="219"/>
                  </a:cubicBezTo>
                  <a:cubicBezTo>
                    <a:pt x="359" y="207"/>
                    <a:pt x="378" y="182"/>
                    <a:pt x="384" y="158"/>
                  </a:cubicBezTo>
                  <a:cubicBezTo>
                    <a:pt x="403" y="153"/>
                    <a:pt x="424" y="151"/>
                    <a:pt x="444" y="151"/>
                  </a:cubicBezTo>
                  <a:close/>
                  <a:moveTo>
                    <a:pt x="442" y="1"/>
                  </a:moveTo>
                  <a:cubicBezTo>
                    <a:pt x="370" y="1"/>
                    <a:pt x="298" y="18"/>
                    <a:pt x="231" y="54"/>
                  </a:cubicBezTo>
                  <a:cubicBezTo>
                    <a:pt x="207" y="73"/>
                    <a:pt x="195" y="97"/>
                    <a:pt x="201" y="127"/>
                  </a:cubicBezTo>
                  <a:cubicBezTo>
                    <a:pt x="73" y="219"/>
                    <a:pt x="0" y="371"/>
                    <a:pt x="30" y="529"/>
                  </a:cubicBezTo>
                  <a:cubicBezTo>
                    <a:pt x="61" y="718"/>
                    <a:pt x="231" y="871"/>
                    <a:pt x="420" y="889"/>
                  </a:cubicBezTo>
                  <a:cubicBezTo>
                    <a:pt x="429" y="889"/>
                    <a:pt x="437" y="890"/>
                    <a:pt x="446" y="890"/>
                  </a:cubicBezTo>
                  <a:cubicBezTo>
                    <a:pt x="620" y="890"/>
                    <a:pt x="795" y="772"/>
                    <a:pt x="871" y="615"/>
                  </a:cubicBezTo>
                  <a:cubicBezTo>
                    <a:pt x="950" y="444"/>
                    <a:pt x="908" y="249"/>
                    <a:pt x="774" y="127"/>
                  </a:cubicBezTo>
                  <a:cubicBezTo>
                    <a:pt x="682" y="48"/>
                    <a:pt x="562" y="1"/>
                    <a:pt x="44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9" name="Google Shape;829;p39"/>
            <p:cNvSpPr/>
            <p:nvPr/>
          </p:nvSpPr>
          <p:spPr>
            <a:xfrm>
              <a:off x="5587835" y="4137154"/>
              <a:ext cx="114168" cy="106604"/>
            </a:xfrm>
            <a:custGeom>
              <a:avLst/>
              <a:gdLst/>
              <a:ahLst/>
              <a:cxnLst/>
              <a:rect l="l" t="t" r="r" b="b"/>
              <a:pathLst>
                <a:path w="951" h="888" extrusionOk="0">
                  <a:moveTo>
                    <a:pt x="438" y="150"/>
                  </a:moveTo>
                  <a:cubicBezTo>
                    <a:pt x="526" y="150"/>
                    <a:pt x="617" y="187"/>
                    <a:pt x="683" y="252"/>
                  </a:cubicBezTo>
                  <a:cubicBezTo>
                    <a:pt x="798" y="374"/>
                    <a:pt x="774" y="545"/>
                    <a:pt x="658" y="648"/>
                  </a:cubicBezTo>
                  <a:cubicBezTo>
                    <a:pt x="597" y="704"/>
                    <a:pt x="522" y="733"/>
                    <a:pt x="450" y="733"/>
                  </a:cubicBezTo>
                  <a:cubicBezTo>
                    <a:pt x="371" y="733"/>
                    <a:pt x="295" y="699"/>
                    <a:pt x="238" y="630"/>
                  </a:cubicBezTo>
                  <a:cubicBezTo>
                    <a:pt x="128" y="502"/>
                    <a:pt x="165" y="283"/>
                    <a:pt x="335" y="216"/>
                  </a:cubicBezTo>
                  <a:cubicBezTo>
                    <a:pt x="360" y="204"/>
                    <a:pt x="378" y="185"/>
                    <a:pt x="384" y="155"/>
                  </a:cubicBezTo>
                  <a:cubicBezTo>
                    <a:pt x="402" y="152"/>
                    <a:pt x="420" y="150"/>
                    <a:pt x="438" y="150"/>
                  </a:cubicBezTo>
                  <a:close/>
                  <a:moveTo>
                    <a:pt x="442" y="1"/>
                  </a:moveTo>
                  <a:cubicBezTo>
                    <a:pt x="370" y="1"/>
                    <a:pt x="298" y="17"/>
                    <a:pt x="232" y="51"/>
                  </a:cubicBezTo>
                  <a:cubicBezTo>
                    <a:pt x="201" y="70"/>
                    <a:pt x="195" y="100"/>
                    <a:pt x="195" y="124"/>
                  </a:cubicBezTo>
                  <a:cubicBezTo>
                    <a:pt x="74" y="216"/>
                    <a:pt x="0" y="368"/>
                    <a:pt x="31" y="532"/>
                  </a:cubicBezTo>
                  <a:cubicBezTo>
                    <a:pt x="61" y="715"/>
                    <a:pt x="226" y="867"/>
                    <a:pt x="415" y="886"/>
                  </a:cubicBezTo>
                  <a:cubicBezTo>
                    <a:pt x="427" y="887"/>
                    <a:pt x="440" y="888"/>
                    <a:pt x="452" y="888"/>
                  </a:cubicBezTo>
                  <a:cubicBezTo>
                    <a:pt x="628" y="888"/>
                    <a:pt x="798" y="771"/>
                    <a:pt x="871" y="612"/>
                  </a:cubicBezTo>
                  <a:cubicBezTo>
                    <a:pt x="951" y="447"/>
                    <a:pt x="908" y="252"/>
                    <a:pt x="774" y="130"/>
                  </a:cubicBezTo>
                  <a:cubicBezTo>
                    <a:pt x="682" y="47"/>
                    <a:pt x="562" y="1"/>
                    <a:pt x="44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0" name="Google Shape;830;p39"/>
            <p:cNvSpPr/>
            <p:nvPr/>
          </p:nvSpPr>
          <p:spPr>
            <a:xfrm>
              <a:off x="5838613" y="4171968"/>
              <a:ext cx="114168" cy="106724"/>
            </a:xfrm>
            <a:custGeom>
              <a:avLst/>
              <a:gdLst/>
              <a:ahLst/>
              <a:cxnLst/>
              <a:rect l="l" t="t" r="r" b="b"/>
              <a:pathLst>
                <a:path w="951" h="889" extrusionOk="0">
                  <a:moveTo>
                    <a:pt x="445" y="150"/>
                  </a:moveTo>
                  <a:cubicBezTo>
                    <a:pt x="532" y="150"/>
                    <a:pt x="624" y="191"/>
                    <a:pt x="683" y="255"/>
                  </a:cubicBezTo>
                  <a:cubicBezTo>
                    <a:pt x="799" y="370"/>
                    <a:pt x="774" y="541"/>
                    <a:pt x="658" y="651"/>
                  </a:cubicBezTo>
                  <a:cubicBezTo>
                    <a:pt x="597" y="706"/>
                    <a:pt x="523" y="735"/>
                    <a:pt x="450" y="735"/>
                  </a:cubicBezTo>
                  <a:cubicBezTo>
                    <a:pt x="372" y="735"/>
                    <a:pt x="295" y="702"/>
                    <a:pt x="238" y="632"/>
                  </a:cubicBezTo>
                  <a:cubicBezTo>
                    <a:pt x="129" y="498"/>
                    <a:pt x="171" y="285"/>
                    <a:pt x="336" y="218"/>
                  </a:cubicBezTo>
                  <a:cubicBezTo>
                    <a:pt x="360" y="206"/>
                    <a:pt x="378" y="182"/>
                    <a:pt x="384" y="157"/>
                  </a:cubicBezTo>
                  <a:cubicBezTo>
                    <a:pt x="404" y="153"/>
                    <a:pt x="424" y="150"/>
                    <a:pt x="445" y="150"/>
                  </a:cubicBezTo>
                  <a:close/>
                  <a:moveTo>
                    <a:pt x="443" y="0"/>
                  </a:moveTo>
                  <a:cubicBezTo>
                    <a:pt x="371" y="0"/>
                    <a:pt x="298" y="17"/>
                    <a:pt x="232" y="54"/>
                  </a:cubicBezTo>
                  <a:cubicBezTo>
                    <a:pt x="202" y="72"/>
                    <a:pt x="196" y="96"/>
                    <a:pt x="196" y="127"/>
                  </a:cubicBezTo>
                  <a:cubicBezTo>
                    <a:pt x="74" y="218"/>
                    <a:pt x="1" y="370"/>
                    <a:pt x="31" y="529"/>
                  </a:cubicBezTo>
                  <a:cubicBezTo>
                    <a:pt x="62" y="718"/>
                    <a:pt x="226" y="870"/>
                    <a:pt x="415" y="888"/>
                  </a:cubicBezTo>
                  <a:cubicBezTo>
                    <a:pt x="424" y="889"/>
                    <a:pt x="432" y="889"/>
                    <a:pt x="441" y="889"/>
                  </a:cubicBezTo>
                  <a:cubicBezTo>
                    <a:pt x="621" y="889"/>
                    <a:pt x="796" y="771"/>
                    <a:pt x="872" y="614"/>
                  </a:cubicBezTo>
                  <a:cubicBezTo>
                    <a:pt x="951" y="443"/>
                    <a:pt x="908" y="249"/>
                    <a:pt x="774" y="127"/>
                  </a:cubicBezTo>
                  <a:cubicBezTo>
                    <a:pt x="683" y="47"/>
                    <a:pt x="563" y="0"/>
                    <a:pt x="44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39"/>
            <p:cNvSpPr/>
            <p:nvPr/>
          </p:nvSpPr>
          <p:spPr>
            <a:xfrm>
              <a:off x="6039692" y="4136674"/>
              <a:ext cx="114168" cy="106965"/>
            </a:xfrm>
            <a:custGeom>
              <a:avLst/>
              <a:gdLst/>
              <a:ahLst/>
              <a:cxnLst/>
              <a:rect l="l" t="t" r="r" b="b"/>
              <a:pathLst>
                <a:path w="951" h="891" extrusionOk="0">
                  <a:moveTo>
                    <a:pt x="445" y="152"/>
                  </a:moveTo>
                  <a:cubicBezTo>
                    <a:pt x="532" y="152"/>
                    <a:pt x="624" y="192"/>
                    <a:pt x="683" y="256"/>
                  </a:cubicBezTo>
                  <a:cubicBezTo>
                    <a:pt x="799" y="372"/>
                    <a:pt x="774" y="543"/>
                    <a:pt x="658" y="652"/>
                  </a:cubicBezTo>
                  <a:cubicBezTo>
                    <a:pt x="599" y="706"/>
                    <a:pt x="525" y="735"/>
                    <a:pt x="452" y="735"/>
                  </a:cubicBezTo>
                  <a:cubicBezTo>
                    <a:pt x="374" y="735"/>
                    <a:pt x="298" y="703"/>
                    <a:pt x="238" y="634"/>
                  </a:cubicBezTo>
                  <a:cubicBezTo>
                    <a:pt x="129" y="500"/>
                    <a:pt x="171" y="287"/>
                    <a:pt x="336" y="220"/>
                  </a:cubicBezTo>
                  <a:cubicBezTo>
                    <a:pt x="360" y="208"/>
                    <a:pt x="378" y="183"/>
                    <a:pt x="384" y="159"/>
                  </a:cubicBezTo>
                  <a:cubicBezTo>
                    <a:pt x="404" y="154"/>
                    <a:pt x="424" y="152"/>
                    <a:pt x="445" y="152"/>
                  </a:cubicBezTo>
                  <a:close/>
                  <a:moveTo>
                    <a:pt x="449" y="0"/>
                  </a:moveTo>
                  <a:cubicBezTo>
                    <a:pt x="376" y="0"/>
                    <a:pt x="304" y="18"/>
                    <a:pt x="238" y="55"/>
                  </a:cubicBezTo>
                  <a:cubicBezTo>
                    <a:pt x="208" y="74"/>
                    <a:pt x="196" y="98"/>
                    <a:pt x="202" y="122"/>
                  </a:cubicBezTo>
                  <a:cubicBezTo>
                    <a:pt x="74" y="220"/>
                    <a:pt x="1" y="372"/>
                    <a:pt x="31" y="530"/>
                  </a:cubicBezTo>
                  <a:cubicBezTo>
                    <a:pt x="62" y="719"/>
                    <a:pt x="232" y="871"/>
                    <a:pt x="421" y="890"/>
                  </a:cubicBezTo>
                  <a:cubicBezTo>
                    <a:pt x="429" y="890"/>
                    <a:pt x="438" y="891"/>
                    <a:pt x="446" y="891"/>
                  </a:cubicBezTo>
                  <a:cubicBezTo>
                    <a:pt x="621" y="891"/>
                    <a:pt x="796" y="773"/>
                    <a:pt x="872" y="616"/>
                  </a:cubicBezTo>
                  <a:cubicBezTo>
                    <a:pt x="951" y="445"/>
                    <a:pt x="908" y="250"/>
                    <a:pt x="774" y="128"/>
                  </a:cubicBezTo>
                  <a:cubicBezTo>
                    <a:pt x="684" y="46"/>
                    <a:pt x="566" y="0"/>
                    <a:pt x="44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2" name="Google Shape;832;p39"/>
            <p:cNvSpPr/>
            <p:nvPr/>
          </p:nvSpPr>
          <p:spPr>
            <a:xfrm>
              <a:off x="6223244" y="4083493"/>
              <a:ext cx="114168" cy="106724"/>
            </a:xfrm>
            <a:custGeom>
              <a:avLst/>
              <a:gdLst/>
              <a:ahLst/>
              <a:cxnLst/>
              <a:rect l="l" t="t" r="r" b="b"/>
              <a:pathLst>
                <a:path w="951" h="889" extrusionOk="0">
                  <a:moveTo>
                    <a:pt x="447" y="150"/>
                  </a:moveTo>
                  <a:cubicBezTo>
                    <a:pt x="537" y="150"/>
                    <a:pt x="625" y="191"/>
                    <a:pt x="689" y="255"/>
                  </a:cubicBezTo>
                  <a:cubicBezTo>
                    <a:pt x="805" y="370"/>
                    <a:pt x="774" y="541"/>
                    <a:pt x="658" y="651"/>
                  </a:cubicBezTo>
                  <a:cubicBezTo>
                    <a:pt x="599" y="704"/>
                    <a:pt x="525" y="733"/>
                    <a:pt x="452" y="733"/>
                  </a:cubicBezTo>
                  <a:cubicBezTo>
                    <a:pt x="376" y="733"/>
                    <a:pt x="300" y="701"/>
                    <a:pt x="244" y="632"/>
                  </a:cubicBezTo>
                  <a:cubicBezTo>
                    <a:pt x="128" y="498"/>
                    <a:pt x="171" y="285"/>
                    <a:pt x="336" y="218"/>
                  </a:cubicBezTo>
                  <a:cubicBezTo>
                    <a:pt x="366" y="206"/>
                    <a:pt x="378" y="182"/>
                    <a:pt x="384" y="157"/>
                  </a:cubicBezTo>
                  <a:cubicBezTo>
                    <a:pt x="405" y="153"/>
                    <a:pt x="426" y="150"/>
                    <a:pt x="447" y="150"/>
                  </a:cubicBezTo>
                  <a:close/>
                  <a:moveTo>
                    <a:pt x="444" y="0"/>
                  </a:moveTo>
                  <a:cubicBezTo>
                    <a:pt x="373" y="0"/>
                    <a:pt x="302" y="17"/>
                    <a:pt x="238" y="54"/>
                  </a:cubicBezTo>
                  <a:cubicBezTo>
                    <a:pt x="208" y="72"/>
                    <a:pt x="195" y="96"/>
                    <a:pt x="202" y="127"/>
                  </a:cubicBezTo>
                  <a:cubicBezTo>
                    <a:pt x="74" y="218"/>
                    <a:pt x="1" y="370"/>
                    <a:pt x="31" y="529"/>
                  </a:cubicBezTo>
                  <a:cubicBezTo>
                    <a:pt x="61" y="718"/>
                    <a:pt x="232" y="870"/>
                    <a:pt x="421" y="888"/>
                  </a:cubicBezTo>
                  <a:cubicBezTo>
                    <a:pt x="429" y="889"/>
                    <a:pt x="438" y="889"/>
                    <a:pt x="447" y="889"/>
                  </a:cubicBezTo>
                  <a:cubicBezTo>
                    <a:pt x="626" y="889"/>
                    <a:pt x="796" y="771"/>
                    <a:pt x="872" y="614"/>
                  </a:cubicBezTo>
                  <a:cubicBezTo>
                    <a:pt x="951" y="443"/>
                    <a:pt x="914" y="249"/>
                    <a:pt x="774" y="127"/>
                  </a:cubicBezTo>
                  <a:cubicBezTo>
                    <a:pt x="683" y="47"/>
                    <a:pt x="563" y="0"/>
                    <a:pt x="44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3" name="Google Shape;833;p39"/>
            <p:cNvSpPr/>
            <p:nvPr/>
          </p:nvSpPr>
          <p:spPr>
            <a:xfrm>
              <a:off x="6373903" y="4013746"/>
              <a:ext cx="114168" cy="107085"/>
            </a:xfrm>
            <a:custGeom>
              <a:avLst/>
              <a:gdLst/>
              <a:ahLst/>
              <a:cxnLst/>
              <a:rect l="l" t="t" r="r" b="b"/>
              <a:pathLst>
                <a:path w="951" h="892" extrusionOk="0">
                  <a:moveTo>
                    <a:pt x="445" y="153"/>
                  </a:moveTo>
                  <a:cubicBezTo>
                    <a:pt x="532" y="153"/>
                    <a:pt x="624" y="193"/>
                    <a:pt x="689" y="257"/>
                  </a:cubicBezTo>
                  <a:cubicBezTo>
                    <a:pt x="804" y="373"/>
                    <a:pt x="774" y="543"/>
                    <a:pt x="658" y="653"/>
                  </a:cubicBezTo>
                  <a:cubicBezTo>
                    <a:pt x="599" y="706"/>
                    <a:pt x="525" y="735"/>
                    <a:pt x="452" y="735"/>
                  </a:cubicBezTo>
                  <a:cubicBezTo>
                    <a:pt x="375" y="735"/>
                    <a:pt x="300" y="703"/>
                    <a:pt x="244" y="635"/>
                  </a:cubicBezTo>
                  <a:cubicBezTo>
                    <a:pt x="128" y="501"/>
                    <a:pt x="171" y="287"/>
                    <a:pt x="335" y="220"/>
                  </a:cubicBezTo>
                  <a:cubicBezTo>
                    <a:pt x="366" y="208"/>
                    <a:pt x="378" y="184"/>
                    <a:pt x="384" y="160"/>
                  </a:cubicBezTo>
                  <a:cubicBezTo>
                    <a:pt x="404" y="155"/>
                    <a:pt x="424" y="153"/>
                    <a:pt x="445" y="153"/>
                  </a:cubicBezTo>
                  <a:close/>
                  <a:moveTo>
                    <a:pt x="449" y="1"/>
                  </a:moveTo>
                  <a:cubicBezTo>
                    <a:pt x="376" y="1"/>
                    <a:pt x="303" y="19"/>
                    <a:pt x="238" y="56"/>
                  </a:cubicBezTo>
                  <a:cubicBezTo>
                    <a:pt x="207" y="74"/>
                    <a:pt x="195" y="99"/>
                    <a:pt x="201" y="123"/>
                  </a:cubicBezTo>
                  <a:cubicBezTo>
                    <a:pt x="73" y="220"/>
                    <a:pt x="0" y="373"/>
                    <a:pt x="31" y="531"/>
                  </a:cubicBezTo>
                  <a:cubicBezTo>
                    <a:pt x="61" y="720"/>
                    <a:pt x="232" y="872"/>
                    <a:pt x="421" y="890"/>
                  </a:cubicBezTo>
                  <a:cubicBezTo>
                    <a:pt x="429" y="891"/>
                    <a:pt x="438" y="891"/>
                    <a:pt x="447" y="891"/>
                  </a:cubicBezTo>
                  <a:cubicBezTo>
                    <a:pt x="626" y="891"/>
                    <a:pt x="796" y="773"/>
                    <a:pt x="871" y="616"/>
                  </a:cubicBezTo>
                  <a:cubicBezTo>
                    <a:pt x="950" y="446"/>
                    <a:pt x="914" y="251"/>
                    <a:pt x="774" y="129"/>
                  </a:cubicBezTo>
                  <a:cubicBezTo>
                    <a:pt x="684" y="47"/>
                    <a:pt x="566" y="1"/>
                    <a:pt x="44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4" name="Google Shape;834;p39"/>
            <p:cNvSpPr/>
            <p:nvPr/>
          </p:nvSpPr>
          <p:spPr>
            <a:xfrm>
              <a:off x="6480624" y="3940638"/>
              <a:ext cx="114168" cy="106484"/>
            </a:xfrm>
            <a:custGeom>
              <a:avLst/>
              <a:gdLst/>
              <a:ahLst/>
              <a:cxnLst/>
              <a:rect l="l" t="t" r="r" b="b"/>
              <a:pathLst>
                <a:path w="951" h="887" extrusionOk="0">
                  <a:moveTo>
                    <a:pt x="450" y="152"/>
                  </a:moveTo>
                  <a:cubicBezTo>
                    <a:pt x="536" y="152"/>
                    <a:pt x="625" y="188"/>
                    <a:pt x="683" y="251"/>
                  </a:cubicBezTo>
                  <a:cubicBezTo>
                    <a:pt x="798" y="373"/>
                    <a:pt x="774" y="543"/>
                    <a:pt x="658" y="653"/>
                  </a:cubicBezTo>
                  <a:cubicBezTo>
                    <a:pt x="597" y="706"/>
                    <a:pt x="523" y="733"/>
                    <a:pt x="450" y="733"/>
                  </a:cubicBezTo>
                  <a:cubicBezTo>
                    <a:pt x="372" y="733"/>
                    <a:pt x="295" y="701"/>
                    <a:pt x="238" y="635"/>
                  </a:cubicBezTo>
                  <a:cubicBezTo>
                    <a:pt x="128" y="501"/>
                    <a:pt x="171" y="287"/>
                    <a:pt x="336" y="214"/>
                  </a:cubicBezTo>
                  <a:cubicBezTo>
                    <a:pt x="360" y="208"/>
                    <a:pt x="378" y="184"/>
                    <a:pt x="384" y="159"/>
                  </a:cubicBezTo>
                  <a:cubicBezTo>
                    <a:pt x="406" y="154"/>
                    <a:pt x="428" y="152"/>
                    <a:pt x="450" y="152"/>
                  </a:cubicBezTo>
                  <a:close/>
                  <a:moveTo>
                    <a:pt x="448" y="1"/>
                  </a:moveTo>
                  <a:cubicBezTo>
                    <a:pt x="374" y="1"/>
                    <a:pt x="300" y="19"/>
                    <a:pt x="232" y="56"/>
                  </a:cubicBezTo>
                  <a:cubicBezTo>
                    <a:pt x="202" y="68"/>
                    <a:pt x="195" y="99"/>
                    <a:pt x="195" y="123"/>
                  </a:cubicBezTo>
                  <a:cubicBezTo>
                    <a:pt x="74" y="214"/>
                    <a:pt x="1" y="373"/>
                    <a:pt x="31" y="531"/>
                  </a:cubicBezTo>
                  <a:cubicBezTo>
                    <a:pt x="61" y="720"/>
                    <a:pt x="226" y="872"/>
                    <a:pt x="415" y="884"/>
                  </a:cubicBezTo>
                  <a:cubicBezTo>
                    <a:pt x="427" y="886"/>
                    <a:pt x="440" y="886"/>
                    <a:pt x="452" y="886"/>
                  </a:cubicBezTo>
                  <a:cubicBezTo>
                    <a:pt x="628" y="886"/>
                    <a:pt x="798" y="769"/>
                    <a:pt x="872" y="610"/>
                  </a:cubicBezTo>
                  <a:cubicBezTo>
                    <a:pt x="951" y="446"/>
                    <a:pt x="908" y="251"/>
                    <a:pt x="774" y="129"/>
                  </a:cubicBezTo>
                  <a:cubicBezTo>
                    <a:pt x="684" y="46"/>
                    <a:pt x="566" y="1"/>
                    <a:pt x="4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39"/>
            <p:cNvSpPr/>
            <p:nvPr/>
          </p:nvSpPr>
          <p:spPr>
            <a:xfrm>
              <a:off x="6610755" y="3816630"/>
              <a:ext cx="114168" cy="106844"/>
            </a:xfrm>
            <a:custGeom>
              <a:avLst/>
              <a:gdLst/>
              <a:ahLst/>
              <a:cxnLst/>
              <a:rect l="l" t="t" r="r" b="b"/>
              <a:pathLst>
                <a:path w="951" h="890" extrusionOk="0">
                  <a:moveTo>
                    <a:pt x="444" y="150"/>
                  </a:moveTo>
                  <a:cubicBezTo>
                    <a:pt x="531" y="150"/>
                    <a:pt x="619" y="190"/>
                    <a:pt x="683" y="254"/>
                  </a:cubicBezTo>
                  <a:cubicBezTo>
                    <a:pt x="799" y="370"/>
                    <a:pt x="774" y="541"/>
                    <a:pt x="659" y="650"/>
                  </a:cubicBezTo>
                  <a:cubicBezTo>
                    <a:pt x="597" y="706"/>
                    <a:pt x="523" y="735"/>
                    <a:pt x="450" y="735"/>
                  </a:cubicBezTo>
                  <a:cubicBezTo>
                    <a:pt x="372" y="735"/>
                    <a:pt x="295" y="702"/>
                    <a:pt x="238" y="632"/>
                  </a:cubicBezTo>
                  <a:cubicBezTo>
                    <a:pt x="129" y="504"/>
                    <a:pt x="165" y="285"/>
                    <a:pt x="336" y="218"/>
                  </a:cubicBezTo>
                  <a:cubicBezTo>
                    <a:pt x="360" y="206"/>
                    <a:pt x="378" y="181"/>
                    <a:pt x="384" y="157"/>
                  </a:cubicBezTo>
                  <a:cubicBezTo>
                    <a:pt x="404" y="152"/>
                    <a:pt x="424" y="150"/>
                    <a:pt x="444" y="150"/>
                  </a:cubicBezTo>
                  <a:close/>
                  <a:moveTo>
                    <a:pt x="441" y="0"/>
                  </a:moveTo>
                  <a:cubicBezTo>
                    <a:pt x="370" y="0"/>
                    <a:pt x="298" y="17"/>
                    <a:pt x="232" y="53"/>
                  </a:cubicBezTo>
                  <a:cubicBezTo>
                    <a:pt x="202" y="72"/>
                    <a:pt x="196" y="102"/>
                    <a:pt x="196" y="127"/>
                  </a:cubicBezTo>
                  <a:cubicBezTo>
                    <a:pt x="74" y="218"/>
                    <a:pt x="1" y="370"/>
                    <a:pt x="31" y="535"/>
                  </a:cubicBezTo>
                  <a:cubicBezTo>
                    <a:pt x="62" y="717"/>
                    <a:pt x="226" y="870"/>
                    <a:pt x="415" y="888"/>
                  </a:cubicBezTo>
                  <a:cubicBezTo>
                    <a:pt x="427" y="889"/>
                    <a:pt x="439" y="890"/>
                    <a:pt x="451" y="890"/>
                  </a:cubicBezTo>
                  <a:cubicBezTo>
                    <a:pt x="627" y="890"/>
                    <a:pt x="798" y="768"/>
                    <a:pt x="872" y="614"/>
                  </a:cubicBezTo>
                  <a:cubicBezTo>
                    <a:pt x="951" y="443"/>
                    <a:pt x="908" y="254"/>
                    <a:pt x="768" y="127"/>
                  </a:cubicBezTo>
                  <a:cubicBezTo>
                    <a:pt x="677" y="47"/>
                    <a:pt x="559" y="0"/>
                    <a:pt x="44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39"/>
            <p:cNvSpPr/>
            <p:nvPr/>
          </p:nvSpPr>
          <p:spPr>
            <a:xfrm>
              <a:off x="6472581" y="1710413"/>
              <a:ext cx="211408" cy="214529"/>
            </a:xfrm>
            <a:custGeom>
              <a:avLst/>
              <a:gdLst/>
              <a:ahLst/>
              <a:cxnLst/>
              <a:rect l="l" t="t" r="r" b="b"/>
              <a:pathLst>
                <a:path w="1761" h="1787" extrusionOk="0">
                  <a:moveTo>
                    <a:pt x="308" y="146"/>
                  </a:moveTo>
                  <a:cubicBezTo>
                    <a:pt x="422" y="146"/>
                    <a:pt x="563" y="274"/>
                    <a:pt x="616" y="349"/>
                  </a:cubicBezTo>
                  <a:cubicBezTo>
                    <a:pt x="683" y="453"/>
                    <a:pt x="756" y="587"/>
                    <a:pt x="884" y="623"/>
                  </a:cubicBezTo>
                  <a:cubicBezTo>
                    <a:pt x="903" y="628"/>
                    <a:pt x="921" y="630"/>
                    <a:pt x="938" y="630"/>
                  </a:cubicBezTo>
                  <a:cubicBezTo>
                    <a:pt x="1040" y="630"/>
                    <a:pt x="1118" y="559"/>
                    <a:pt x="1170" y="471"/>
                  </a:cubicBezTo>
                  <a:cubicBezTo>
                    <a:pt x="1223" y="385"/>
                    <a:pt x="1263" y="249"/>
                    <a:pt x="1374" y="249"/>
                  </a:cubicBezTo>
                  <a:cubicBezTo>
                    <a:pt x="1390" y="249"/>
                    <a:pt x="1407" y="252"/>
                    <a:pt x="1426" y="258"/>
                  </a:cubicBezTo>
                  <a:cubicBezTo>
                    <a:pt x="1596" y="319"/>
                    <a:pt x="1609" y="513"/>
                    <a:pt x="1578" y="660"/>
                  </a:cubicBezTo>
                  <a:cubicBezTo>
                    <a:pt x="1535" y="861"/>
                    <a:pt x="1450" y="1056"/>
                    <a:pt x="1359" y="1238"/>
                  </a:cubicBezTo>
                  <a:cubicBezTo>
                    <a:pt x="1316" y="1324"/>
                    <a:pt x="1267" y="1409"/>
                    <a:pt x="1213" y="1494"/>
                  </a:cubicBezTo>
                  <a:cubicBezTo>
                    <a:pt x="1203" y="1514"/>
                    <a:pt x="1110" y="1641"/>
                    <a:pt x="1061" y="1641"/>
                  </a:cubicBezTo>
                  <a:cubicBezTo>
                    <a:pt x="1050" y="1641"/>
                    <a:pt x="1041" y="1633"/>
                    <a:pt x="1036" y="1616"/>
                  </a:cubicBezTo>
                  <a:cubicBezTo>
                    <a:pt x="1024" y="1573"/>
                    <a:pt x="993" y="1561"/>
                    <a:pt x="963" y="1561"/>
                  </a:cubicBezTo>
                  <a:cubicBezTo>
                    <a:pt x="756" y="1257"/>
                    <a:pt x="543" y="958"/>
                    <a:pt x="329" y="654"/>
                  </a:cubicBezTo>
                  <a:cubicBezTo>
                    <a:pt x="244" y="538"/>
                    <a:pt x="110" y="367"/>
                    <a:pt x="195" y="215"/>
                  </a:cubicBezTo>
                  <a:cubicBezTo>
                    <a:pt x="224" y="166"/>
                    <a:pt x="264" y="146"/>
                    <a:pt x="308" y="146"/>
                  </a:cubicBezTo>
                  <a:close/>
                  <a:moveTo>
                    <a:pt x="319" y="0"/>
                  </a:moveTo>
                  <a:cubicBezTo>
                    <a:pt x="309" y="0"/>
                    <a:pt x="298" y="1"/>
                    <a:pt x="287" y="2"/>
                  </a:cubicBezTo>
                  <a:cubicBezTo>
                    <a:pt x="98" y="14"/>
                    <a:pt x="1" y="197"/>
                    <a:pt x="25" y="373"/>
                  </a:cubicBezTo>
                  <a:cubicBezTo>
                    <a:pt x="37" y="489"/>
                    <a:pt x="98" y="587"/>
                    <a:pt x="165" y="684"/>
                  </a:cubicBezTo>
                  <a:cubicBezTo>
                    <a:pt x="244" y="800"/>
                    <a:pt x="323" y="909"/>
                    <a:pt x="403" y="1025"/>
                  </a:cubicBezTo>
                  <a:cubicBezTo>
                    <a:pt x="573" y="1263"/>
                    <a:pt x="738" y="1500"/>
                    <a:pt x="902" y="1738"/>
                  </a:cubicBezTo>
                  <a:cubicBezTo>
                    <a:pt x="921" y="1761"/>
                    <a:pt x="943" y="1770"/>
                    <a:pt x="967" y="1770"/>
                  </a:cubicBezTo>
                  <a:cubicBezTo>
                    <a:pt x="974" y="1770"/>
                    <a:pt x="980" y="1770"/>
                    <a:pt x="987" y="1768"/>
                  </a:cubicBezTo>
                  <a:cubicBezTo>
                    <a:pt x="1006" y="1774"/>
                    <a:pt x="1030" y="1780"/>
                    <a:pt x="1054" y="1786"/>
                  </a:cubicBezTo>
                  <a:cubicBezTo>
                    <a:pt x="1059" y="1787"/>
                    <a:pt x="1063" y="1787"/>
                    <a:pt x="1068" y="1787"/>
                  </a:cubicBezTo>
                  <a:cubicBezTo>
                    <a:pt x="1153" y="1787"/>
                    <a:pt x="1221" y="1734"/>
                    <a:pt x="1274" y="1665"/>
                  </a:cubicBezTo>
                  <a:cubicBezTo>
                    <a:pt x="1414" y="1494"/>
                    <a:pt x="1511" y="1293"/>
                    <a:pt x="1596" y="1092"/>
                  </a:cubicBezTo>
                  <a:cubicBezTo>
                    <a:pt x="1676" y="897"/>
                    <a:pt x="1761" y="672"/>
                    <a:pt x="1736" y="465"/>
                  </a:cubicBezTo>
                  <a:cubicBezTo>
                    <a:pt x="1718" y="282"/>
                    <a:pt x="1596" y="130"/>
                    <a:pt x="1408" y="99"/>
                  </a:cubicBezTo>
                  <a:cubicBezTo>
                    <a:pt x="1393" y="97"/>
                    <a:pt x="1380" y="96"/>
                    <a:pt x="1367" y="96"/>
                  </a:cubicBezTo>
                  <a:cubicBezTo>
                    <a:pt x="1216" y="96"/>
                    <a:pt x="1134" y="220"/>
                    <a:pt x="1066" y="349"/>
                  </a:cubicBezTo>
                  <a:cubicBezTo>
                    <a:pt x="1039" y="399"/>
                    <a:pt x="1006" y="479"/>
                    <a:pt x="945" y="479"/>
                  </a:cubicBezTo>
                  <a:cubicBezTo>
                    <a:pt x="939" y="479"/>
                    <a:pt x="933" y="478"/>
                    <a:pt x="926" y="477"/>
                  </a:cubicBezTo>
                  <a:cubicBezTo>
                    <a:pt x="853" y="459"/>
                    <a:pt x="798" y="355"/>
                    <a:pt x="762" y="300"/>
                  </a:cubicBezTo>
                  <a:cubicBezTo>
                    <a:pt x="664" y="150"/>
                    <a:pt x="511" y="0"/>
                    <a:pt x="3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7" name="Google Shape;837;p39"/>
            <p:cNvSpPr/>
            <p:nvPr/>
          </p:nvSpPr>
          <p:spPr>
            <a:xfrm>
              <a:off x="4746906" y="3316996"/>
              <a:ext cx="27251" cy="1265807"/>
            </a:xfrm>
            <a:custGeom>
              <a:avLst/>
              <a:gdLst/>
              <a:ahLst/>
              <a:cxnLst/>
              <a:rect l="l" t="t" r="r" b="b"/>
              <a:pathLst>
                <a:path w="227" h="10544" extrusionOk="0">
                  <a:moveTo>
                    <a:pt x="152" y="1"/>
                  </a:moveTo>
                  <a:cubicBezTo>
                    <a:pt x="115" y="1"/>
                    <a:pt x="77" y="25"/>
                    <a:pt x="74" y="74"/>
                  </a:cubicBezTo>
                  <a:cubicBezTo>
                    <a:pt x="44" y="1420"/>
                    <a:pt x="25" y="2772"/>
                    <a:pt x="13" y="4124"/>
                  </a:cubicBezTo>
                  <a:cubicBezTo>
                    <a:pt x="1" y="5476"/>
                    <a:pt x="1" y="6835"/>
                    <a:pt x="7" y="8193"/>
                  </a:cubicBezTo>
                  <a:cubicBezTo>
                    <a:pt x="13" y="8954"/>
                    <a:pt x="19" y="9709"/>
                    <a:pt x="31" y="10471"/>
                  </a:cubicBezTo>
                  <a:cubicBezTo>
                    <a:pt x="34" y="10520"/>
                    <a:pt x="74" y="10544"/>
                    <a:pt x="112" y="10544"/>
                  </a:cubicBezTo>
                  <a:cubicBezTo>
                    <a:pt x="150" y="10544"/>
                    <a:pt x="187" y="10520"/>
                    <a:pt x="184" y="10471"/>
                  </a:cubicBezTo>
                  <a:cubicBezTo>
                    <a:pt x="165" y="9125"/>
                    <a:pt x="153" y="7773"/>
                    <a:pt x="153" y="6420"/>
                  </a:cubicBezTo>
                  <a:cubicBezTo>
                    <a:pt x="153" y="5068"/>
                    <a:pt x="165" y="3710"/>
                    <a:pt x="184" y="2352"/>
                  </a:cubicBezTo>
                  <a:cubicBezTo>
                    <a:pt x="196" y="1590"/>
                    <a:pt x="208" y="829"/>
                    <a:pt x="226" y="74"/>
                  </a:cubicBezTo>
                  <a:cubicBezTo>
                    <a:pt x="226" y="25"/>
                    <a:pt x="190" y="1"/>
                    <a:pt x="1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8" name="Google Shape;838;p39"/>
            <p:cNvSpPr/>
            <p:nvPr/>
          </p:nvSpPr>
          <p:spPr>
            <a:xfrm>
              <a:off x="7447242" y="3287345"/>
              <a:ext cx="171551" cy="1286216"/>
            </a:xfrm>
            <a:custGeom>
              <a:avLst/>
              <a:gdLst/>
              <a:ahLst/>
              <a:cxnLst/>
              <a:rect l="l" t="t" r="r" b="b"/>
              <a:pathLst>
                <a:path w="1429" h="10714" extrusionOk="0">
                  <a:moveTo>
                    <a:pt x="953" y="2179"/>
                  </a:moveTo>
                  <a:cubicBezTo>
                    <a:pt x="1031" y="2179"/>
                    <a:pt x="1109" y="2215"/>
                    <a:pt x="1146" y="2288"/>
                  </a:cubicBezTo>
                  <a:cubicBezTo>
                    <a:pt x="1201" y="2404"/>
                    <a:pt x="1067" y="2495"/>
                    <a:pt x="975" y="2532"/>
                  </a:cubicBezTo>
                  <a:cubicBezTo>
                    <a:pt x="931" y="2545"/>
                    <a:pt x="886" y="2552"/>
                    <a:pt x="841" y="2552"/>
                  </a:cubicBezTo>
                  <a:cubicBezTo>
                    <a:pt x="786" y="2552"/>
                    <a:pt x="730" y="2542"/>
                    <a:pt x="677" y="2526"/>
                  </a:cubicBezTo>
                  <a:cubicBezTo>
                    <a:pt x="634" y="2513"/>
                    <a:pt x="598" y="2501"/>
                    <a:pt x="561" y="2483"/>
                  </a:cubicBezTo>
                  <a:cubicBezTo>
                    <a:pt x="573" y="2465"/>
                    <a:pt x="585" y="2446"/>
                    <a:pt x="598" y="2434"/>
                  </a:cubicBezTo>
                  <a:cubicBezTo>
                    <a:pt x="665" y="2337"/>
                    <a:pt x="756" y="2233"/>
                    <a:pt x="878" y="2191"/>
                  </a:cubicBezTo>
                  <a:cubicBezTo>
                    <a:pt x="902" y="2183"/>
                    <a:pt x="927" y="2179"/>
                    <a:pt x="953" y="2179"/>
                  </a:cubicBezTo>
                  <a:close/>
                  <a:moveTo>
                    <a:pt x="797" y="5527"/>
                  </a:moveTo>
                  <a:cubicBezTo>
                    <a:pt x="841" y="5527"/>
                    <a:pt x="865" y="5549"/>
                    <a:pt x="908" y="5565"/>
                  </a:cubicBezTo>
                  <a:cubicBezTo>
                    <a:pt x="908" y="5565"/>
                    <a:pt x="914" y="5571"/>
                    <a:pt x="920" y="5571"/>
                  </a:cubicBezTo>
                  <a:cubicBezTo>
                    <a:pt x="920" y="5577"/>
                    <a:pt x="920" y="5583"/>
                    <a:pt x="920" y="5583"/>
                  </a:cubicBezTo>
                  <a:cubicBezTo>
                    <a:pt x="908" y="5601"/>
                    <a:pt x="902" y="5620"/>
                    <a:pt x="890" y="5638"/>
                  </a:cubicBezTo>
                  <a:cubicBezTo>
                    <a:pt x="847" y="5699"/>
                    <a:pt x="762" y="5723"/>
                    <a:pt x="689" y="5729"/>
                  </a:cubicBezTo>
                  <a:cubicBezTo>
                    <a:pt x="628" y="5729"/>
                    <a:pt x="573" y="5717"/>
                    <a:pt x="525" y="5693"/>
                  </a:cubicBezTo>
                  <a:cubicBezTo>
                    <a:pt x="585" y="5601"/>
                    <a:pt x="671" y="5534"/>
                    <a:pt x="780" y="5528"/>
                  </a:cubicBezTo>
                  <a:cubicBezTo>
                    <a:pt x="786" y="5528"/>
                    <a:pt x="792" y="5527"/>
                    <a:pt x="797" y="5527"/>
                  </a:cubicBezTo>
                  <a:close/>
                  <a:moveTo>
                    <a:pt x="884" y="7861"/>
                  </a:moveTo>
                  <a:cubicBezTo>
                    <a:pt x="890" y="7861"/>
                    <a:pt x="896" y="7861"/>
                    <a:pt x="902" y="7861"/>
                  </a:cubicBezTo>
                  <a:cubicBezTo>
                    <a:pt x="1018" y="7867"/>
                    <a:pt x="1079" y="7965"/>
                    <a:pt x="987" y="8050"/>
                  </a:cubicBezTo>
                  <a:cubicBezTo>
                    <a:pt x="953" y="8084"/>
                    <a:pt x="913" y="8098"/>
                    <a:pt x="871" y="8098"/>
                  </a:cubicBezTo>
                  <a:cubicBezTo>
                    <a:pt x="810" y="8098"/>
                    <a:pt x="746" y="8068"/>
                    <a:pt x="695" y="8032"/>
                  </a:cubicBezTo>
                  <a:cubicBezTo>
                    <a:pt x="671" y="8013"/>
                    <a:pt x="646" y="7995"/>
                    <a:pt x="628" y="7977"/>
                  </a:cubicBezTo>
                  <a:cubicBezTo>
                    <a:pt x="697" y="7908"/>
                    <a:pt x="782" y="7861"/>
                    <a:pt x="884" y="7861"/>
                  </a:cubicBezTo>
                  <a:close/>
                  <a:moveTo>
                    <a:pt x="606" y="0"/>
                  </a:moveTo>
                  <a:cubicBezTo>
                    <a:pt x="583" y="0"/>
                    <a:pt x="559" y="10"/>
                    <a:pt x="543" y="34"/>
                  </a:cubicBezTo>
                  <a:cubicBezTo>
                    <a:pt x="360" y="315"/>
                    <a:pt x="226" y="625"/>
                    <a:pt x="141" y="954"/>
                  </a:cubicBezTo>
                  <a:cubicBezTo>
                    <a:pt x="56" y="1265"/>
                    <a:pt x="7" y="1600"/>
                    <a:pt x="56" y="1923"/>
                  </a:cubicBezTo>
                  <a:cubicBezTo>
                    <a:pt x="86" y="2148"/>
                    <a:pt x="183" y="2373"/>
                    <a:pt x="360" y="2526"/>
                  </a:cubicBezTo>
                  <a:cubicBezTo>
                    <a:pt x="348" y="2544"/>
                    <a:pt x="330" y="2568"/>
                    <a:pt x="317" y="2593"/>
                  </a:cubicBezTo>
                  <a:cubicBezTo>
                    <a:pt x="31" y="3147"/>
                    <a:pt x="1" y="3786"/>
                    <a:pt x="31" y="4395"/>
                  </a:cubicBezTo>
                  <a:cubicBezTo>
                    <a:pt x="43" y="4700"/>
                    <a:pt x="56" y="5023"/>
                    <a:pt x="123" y="5321"/>
                  </a:cubicBezTo>
                  <a:cubicBezTo>
                    <a:pt x="153" y="5474"/>
                    <a:pt x="220" y="5632"/>
                    <a:pt x="330" y="5742"/>
                  </a:cubicBezTo>
                  <a:cubicBezTo>
                    <a:pt x="305" y="5790"/>
                    <a:pt x="287" y="5845"/>
                    <a:pt x="263" y="5894"/>
                  </a:cubicBezTo>
                  <a:cubicBezTo>
                    <a:pt x="208" y="6028"/>
                    <a:pt x="165" y="6168"/>
                    <a:pt x="135" y="6308"/>
                  </a:cubicBezTo>
                  <a:cubicBezTo>
                    <a:pt x="68" y="6588"/>
                    <a:pt x="49" y="6881"/>
                    <a:pt x="92" y="7161"/>
                  </a:cubicBezTo>
                  <a:cubicBezTo>
                    <a:pt x="129" y="7447"/>
                    <a:pt x="232" y="7721"/>
                    <a:pt x="409" y="7953"/>
                  </a:cubicBezTo>
                  <a:cubicBezTo>
                    <a:pt x="415" y="7959"/>
                    <a:pt x="421" y="7971"/>
                    <a:pt x="427" y="7977"/>
                  </a:cubicBezTo>
                  <a:cubicBezTo>
                    <a:pt x="378" y="8056"/>
                    <a:pt x="336" y="8135"/>
                    <a:pt x="299" y="8221"/>
                  </a:cubicBezTo>
                  <a:cubicBezTo>
                    <a:pt x="183" y="8513"/>
                    <a:pt x="147" y="8854"/>
                    <a:pt x="141" y="9171"/>
                  </a:cubicBezTo>
                  <a:cubicBezTo>
                    <a:pt x="129" y="9506"/>
                    <a:pt x="171" y="9847"/>
                    <a:pt x="250" y="10176"/>
                  </a:cubicBezTo>
                  <a:cubicBezTo>
                    <a:pt x="293" y="10340"/>
                    <a:pt x="348" y="10505"/>
                    <a:pt x="415" y="10663"/>
                  </a:cubicBezTo>
                  <a:cubicBezTo>
                    <a:pt x="429" y="10699"/>
                    <a:pt x="460" y="10714"/>
                    <a:pt x="490" y="10714"/>
                  </a:cubicBezTo>
                  <a:cubicBezTo>
                    <a:pt x="538" y="10714"/>
                    <a:pt x="583" y="10676"/>
                    <a:pt x="561" y="10620"/>
                  </a:cubicBezTo>
                  <a:cubicBezTo>
                    <a:pt x="348" y="10103"/>
                    <a:pt x="257" y="9542"/>
                    <a:pt x="299" y="8982"/>
                  </a:cubicBezTo>
                  <a:cubicBezTo>
                    <a:pt x="317" y="8732"/>
                    <a:pt x="354" y="8458"/>
                    <a:pt x="464" y="8227"/>
                  </a:cubicBezTo>
                  <a:cubicBezTo>
                    <a:pt x="482" y="8184"/>
                    <a:pt x="506" y="8135"/>
                    <a:pt x="537" y="8093"/>
                  </a:cubicBezTo>
                  <a:cubicBezTo>
                    <a:pt x="635" y="8183"/>
                    <a:pt x="756" y="8255"/>
                    <a:pt x="877" y="8255"/>
                  </a:cubicBezTo>
                  <a:cubicBezTo>
                    <a:pt x="952" y="8255"/>
                    <a:pt x="1027" y="8227"/>
                    <a:pt x="1097" y="8160"/>
                  </a:cubicBezTo>
                  <a:cubicBezTo>
                    <a:pt x="1176" y="8080"/>
                    <a:pt x="1219" y="7946"/>
                    <a:pt x="1158" y="7843"/>
                  </a:cubicBezTo>
                  <a:cubicBezTo>
                    <a:pt x="1103" y="7748"/>
                    <a:pt x="994" y="7710"/>
                    <a:pt x="889" y="7710"/>
                  </a:cubicBezTo>
                  <a:cubicBezTo>
                    <a:pt x="867" y="7710"/>
                    <a:pt x="844" y="7712"/>
                    <a:pt x="823" y="7715"/>
                  </a:cubicBezTo>
                  <a:cubicBezTo>
                    <a:pt x="707" y="7727"/>
                    <a:pt x="610" y="7788"/>
                    <a:pt x="525" y="7867"/>
                  </a:cubicBezTo>
                  <a:cubicBezTo>
                    <a:pt x="427" y="7739"/>
                    <a:pt x="360" y="7587"/>
                    <a:pt x="311" y="7447"/>
                  </a:cubicBezTo>
                  <a:cubicBezTo>
                    <a:pt x="159" y="6996"/>
                    <a:pt x="208" y="6497"/>
                    <a:pt x="366" y="6052"/>
                  </a:cubicBezTo>
                  <a:cubicBezTo>
                    <a:pt x="391" y="5985"/>
                    <a:pt x="415" y="5906"/>
                    <a:pt x="451" y="5827"/>
                  </a:cubicBezTo>
                  <a:cubicBezTo>
                    <a:pt x="488" y="5851"/>
                    <a:pt x="531" y="5863"/>
                    <a:pt x="579" y="5869"/>
                  </a:cubicBezTo>
                  <a:cubicBezTo>
                    <a:pt x="608" y="5875"/>
                    <a:pt x="639" y="5878"/>
                    <a:pt x="669" y="5878"/>
                  </a:cubicBezTo>
                  <a:cubicBezTo>
                    <a:pt x="845" y="5878"/>
                    <a:pt x="1036" y="5787"/>
                    <a:pt x="1073" y="5595"/>
                  </a:cubicBezTo>
                  <a:cubicBezTo>
                    <a:pt x="1091" y="5461"/>
                    <a:pt x="939" y="5388"/>
                    <a:pt x="829" y="5376"/>
                  </a:cubicBezTo>
                  <a:cubicBezTo>
                    <a:pt x="817" y="5375"/>
                    <a:pt x="804" y="5374"/>
                    <a:pt x="792" y="5374"/>
                  </a:cubicBezTo>
                  <a:cubicBezTo>
                    <a:pt x="672" y="5374"/>
                    <a:pt x="559" y="5428"/>
                    <a:pt x="476" y="5516"/>
                  </a:cubicBezTo>
                  <a:cubicBezTo>
                    <a:pt x="451" y="5547"/>
                    <a:pt x="427" y="5571"/>
                    <a:pt x="409" y="5601"/>
                  </a:cubicBezTo>
                  <a:cubicBezTo>
                    <a:pt x="354" y="5534"/>
                    <a:pt x="311" y="5449"/>
                    <a:pt x="287" y="5358"/>
                  </a:cubicBezTo>
                  <a:cubicBezTo>
                    <a:pt x="220" y="5120"/>
                    <a:pt x="214" y="4864"/>
                    <a:pt x="196" y="4621"/>
                  </a:cubicBezTo>
                  <a:cubicBezTo>
                    <a:pt x="159" y="4115"/>
                    <a:pt x="147" y="3598"/>
                    <a:pt x="281" y="3104"/>
                  </a:cubicBezTo>
                  <a:cubicBezTo>
                    <a:pt x="330" y="2934"/>
                    <a:pt x="397" y="2763"/>
                    <a:pt x="482" y="2611"/>
                  </a:cubicBezTo>
                  <a:cubicBezTo>
                    <a:pt x="488" y="2611"/>
                    <a:pt x="488" y="2617"/>
                    <a:pt x="494" y="2617"/>
                  </a:cubicBezTo>
                  <a:cubicBezTo>
                    <a:pt x="597" y="2673"/>
                    <a:pt x="718" y="2705"/>
                    <a:pt x="837" y="2705"/>
                  </a:cubicBezTo>
                  <a:cubicBezTo>
                    <a:pt x="978" y="2705"/>
                    <a:pt x="1116" y="2659"/>
                    <a:pt x="1219" y="2550"/>
                  </a:cubicBezTo>
                  <a:cubicBezTo>
                    <a:pt x="1428" y="2335"/>
                    <a:pt x="1227" y="2026"/>
                    <a:pt x="960" y="2026"/>
                  </a:cubicBezTo>
                  <a:cubicBezTo>
                    <a:pt x="955" y="2026"/>
                    <a:pt x="950" y="2026"/>
                    <a:pt x="945" y="2026"/>
                  </a:cubicBezTo>
                  <a:cubicBezTo>
                    <a:pt x="726" y="2038"/>
                    <a:pt x="561" y="2209"/>
                    <a:pt x="439" y="2392"/>
                  </a:cubicBezTo>
                  <a:cubicBezTo>
                    <a:pt x="342" y="2294"/>
                    <a:pt x="269" y="2172"/>
                    <a:pt x="232" y="2038"/>
                  </a:cubicBezTo>
                  <a:cubicBezTo>
                    <a:pt x="165" y="1782"/>
                    <a:pt x="183" y="1508"/>
                    <a:pt x="226" y="1253"/>
                  </a:cubicBezTo>
                  <a:cubicBezTo>
                    <a:pt x="275" y="978"/>
                    <a:pt x="360" y="717"/>
                    <a:pt x="476" y="467"/>
                  </a:cubicBezTo>
                  <a:cubicBezTo>
                    <a:pt x="537" y="345"/>
                    <a:pt x="604" y="223"/>
                    <a:pt x="677" y="114"/>
                  </a:cubicBezTo>
                  <a:cubicBezTo>
                    <a:pt x="711" y="54"/>
                    <a:pt x="659" y="0"/>
                    <a:pt x="6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9" name="Google Shape;839;p39"/>
            <p:cNvSpPr/>
            <p:nvPr/>
          </p:nvSpPr>
          <p:spPr>
            <a:xfrm>
              <a:off x="5073794" y="2137299"/>
              <a:ext cx="414773" cy="333979"/>
            </a:xfrm>
            <a:custGeom>
              <a:avLst/>
              <a:gdLst/>
              <a:ahLst/>
              <a:cxnLst/>
              <a:rect l="l" t="t" r="r" b="b"/>
              <a:pathLst>
                <a:path w="3455" h="2782" extrusionOk="0">
                  <a:moveTo>
                    <a:pt x="2193" y="557"/>
                  </a:moveTo>
                  <a:cubicBezTo>
                    <a:pt x="2193" y="569"/>
                    <a:pt x="2199" y="588"/>
                    <a:pt x="2205" y="600"/>
                  </a:cubicBezTo>
                  <a:cubicBezTo>
                    <a:pt x="2218" y="649"/>
                    <a:pt x="2224" y="703"/>
                    <a:pt x="2212" y="758"/>
                  </a:cubicBezTo>
                  <a:cubicBezTo>
                    <a:pt x="2202" y="778"/>
                    <a:pt x="2184" y="821"/>
                    <a:pt x="2158" y="821"/>
                  </a:cubicBezTo>
                  <a:cubicBezTo>
                    <a:pt x="2152" y="821"/>
                    <a:pt x="2146" y="819"/>
                    <a:pt x="2138" y="813"/>
                  </a:cubicBezTo>
                  <a:cubicBezTo>
                    <a:pt x="2108" y="795"/>
                    <a:pt x="2120" y="728"/>
                    <a:pt x="2126" y="697"/>
                  </a:cubicBezTo>
                  <a:cubicBezTo>
                    <a:pt x="2138" y="649"/>
                    <a:pt x="2163" y="600"/>
                    <a:pt x="2193" y="557"/>
                  </a:cubicBezTo>
                  <a:close/>
                  <a:moveTo>
                    <a:pt x="1133" y="667"/>
                  </a:moveTo>
                  <a:lnTo>
                    <a:pt x="1133" y="667"/>
                  </a:lnTo>
                  <a:cubicBezTo>
                    <a:pt x="1140" y="673"/>
                    <a:pt x="1146" y="673"/>
                    <a:pt x="1152" y="679"/>
                  </a:cubicBezTo>
                  <a:cubicBezTo>
                    <a:pt x="1207" y="716"/>
                    <a:pt x="1255" y="764"/>
                    <a:pt x="1292" y="819"/>
                  </a:cubicBezTo>
                  <a:cubicBezTo>
                    <a:pt x="1310" y="843"/>
                    <a:pt x="1328" y="874"/>
                    <a:pt x="1328" y="904"/>
                  </a:cubicBezTo>
                  <a:cubicBezTo>
                    <a:pt x="1328" y="929"/>
                    <a:pt x="1310" y="971"/>
                    <a:pt x="1280" y="971"/>
                  </a:cubicBezTo>
                  <a:cubicBezTo>
                    <a:pt x="1231" y="965"/>
                    <a:pt x="1176" y="850"/>
                    <a:pt x="1164" y="813"/>
                  </a:cubicBezTo>
                  <a:cubicBezTo>
                    <a:pt x="1146" y="764"/>
                    <a:pt x="1133" y="716"/>
                    <a:pt x="1133" y="667"/>
                  </a:cubicBezTo>
                  <a:close/>
                  <a:moveTo>
                    <a:pt x="626" y="1366"/>
                  </a:moveTo>
                  <a:cubicBezTo>
                    <a:pt x="636" y="1366"/>
                    <a:pt x="647" y="1366"/>
                    <a:pt x="658" y="1367"/>
                  </a:cubicBezTo>
                  <a:cubicBezTo>
                    <a:pt x="738" y="1367"/>
                    <a:pt x="817" y="1392"/>
                    <a:pt x="872" y="1446"/>
                  </a:cubicBezTo>
                  <a:cubicBezTo>
                    <a:pt x="816" y="1462"/>
                    <a:pt x="761" y="1472"/>
                    <a:pt x="707" y="1472"/>
                  </a:cubicBezTo>
                  <a:cubicBezTo>
                    <a:pt x="635" y="1472"/>
                    <a:pt x="566" y="1455"/>
                    <a:pt x="500" y="1410"/>
                  </a:cubicBezTo>
                  <a:cubicBezTo>
                    <a:pt x="494" y="1410"/>
                    <a:pt x="488" y="1404"/>
                    <a:pt x="482" y="1404"/>
                  </a:cubicBezTo>
                  <a:cubicBezTo>
                    <a:pt x="527" y="1378"/>
                    <a:pt x="573" y="1366"/>
                    <a:pt x="626" y="1366"/>
                  </a:cubicBezTo>
                  <a:close/>
                  <a:moveTo>
                    <a:pt x="2637" y="1341"/>
                  </a:moveTo>
                  <a:cubicBezTo>
                    <a:pt x="2760" y="1341"/>
                    <a:pt x="2858" y="1472"/>
                    <a:pt x="2869" y="1587"/>
                  </a:cubicBezTo>
                  <a:cubicBezTo>
                    <a:pt x="2875" y="1605"/>
                    <a:pt x="2875" y="1629"/>
                    <a:pt x="2869" y="1647"/>
                  </a:cubicBezTo>
                  <a:cubicBezTo>
                    <a:pt x="2857" y="1654"/>
                    <a:pt x="2845" y="1654"/>
                    <a:pt x="2827" y="1660"/>
                  </a:cubicBezTo>
                  <a:cubicBezTo>
                    <a:pt x="2785" y="1674"/>
                    <a:pt x="2734" y="1684"/>
                    <a:pt x="2683" y="1684"/>
                  </a:cubicBezTo>
                  <a:cubicBezTo>
                    <a:pt x="2608" y="1684"/>
                    <a:pt x="2533" y="1663"/>
                    <a:pt x="2486" y="1605"/>
                  </a:cubicBezTo>
                  <a:cubicBezTo>
                    <a:pt x="2406" y="1507"/>
                    <a:pt x="2498" y="1361"/>
                    <a:pt x="2614" y="1343"/>
                  </a:cubicBezTo>
                  <a:cubicBezTo>
                    <a:pt x="2622" y="1342"/>
                    <a:pt x="2629" y="1341"/>
                    <a:pt x="2637" y="1341"/>
                  </a:cubicBezTo>
                  <a:close/>
                  <a:moveTo>
                    <a:pt x="1661" y="1695"/>
                  </a:moveTo>
                  <a:cubicBezTo>
                    <a:pt x="1724" y="1695"/>
                    <a:pt x="1804" y="1742"/>
                    <a:pt x="1846" y="1788"/>
                  </a:cubicBezTo>
                  <a:cubicBezTo>
                    <a:pt x="1925" y="1873"/>
                    <a:pt x="1956" y="2007"/>
                    <a:pt x="1944" y="2123"/>
                  </a:cubicBezTo>
                  <a:cubicBezTo>
                    <a:pt x="1944" y="2135"/>
                    <a:pt x="1937" y="2147"/>
                    <a:pt x="1937" y="2159"/>
                  </a:cubicBezTo>
                  <a:cubicBezTo>
                    <a:pt x="1883" y="2147"/>
                    <a:pt x="1834" y="2135"/>
                    <a:pt x="1785" y="2110"/>
                  </a:cubicBezTo>
                  <a:cubicBezTo>
                    <a:pt x="1669" y="2049"/>
                    <a:pt x="1566" y="1928"/>
                    <a:pt x="1572" y="1794"/>
                  </a:cubicBezTo>
                  <a:cubicBezTo>
                    <a:pt x="1577" y="1721"/>
                    <a:pt x="1615" y="1695"/>
                    <a:pt x="1661" y="1695"/>
                  </a:cubicBezTo>
                  <a:close/>
                  <a:moveTo>
                    <a:pt x="1012" y="2031"/>
                  </a:moveTo>
                  <a:cubicBezTo>
                    <a:pt x="1091" y="2031"/>
                    <a:pt x="1194" y="2068"/>
                    <a:pt x="1213" y="2159"/>
                  </a:cubicBezTo>
                  <a:cubicBezTo>
                    <a:pt x="1243" y="2287"/>
                    <a:pt x="1097" y="2391"/>
                    <a:pt x="987" y="2427"/>
                  </a:cubicBezTo>
                  <a:cubicBezTo>
                    <a:pt x="951" y="2433"/>
                    <a:pt x="908" y="2439"/>
                    <a:pt x="872" y="2445"/>
                  </a:cubicBezTo>
                  <a:cubicBezTo>
                    <a:pt x="829" y="2384"/>
                    <a:pt x="811" y="2317"/>
                    <a:pt x="817" y="2232"/>
                  </a:cubicBezTo>
                  <a:cubicBezTo>
                    <a:pt x="829" y="2123"/>
                    <a:pt x="896" y="2037"/>
                    <a:pt x="1012" y="2031"/>
                  </a:cubicBezTo>
                  <a:close/>
                  <a:moveTo>
                    <a:pt x="1640" y="151"/>
                  </a:moveTo>
                  <a:cubicBezTo>
                    <a:pt x="1766" y="151"/>
                    <a:pt x="1891" y="194"/>
                    <a:pt x="1992" y="277"/>
                  </a:cubicBezTo>
                  <a:cubicBezTo>
                    <a:pt x="2041" y="314"/>
                    <a:pt x="2078" y="356"/>
                    <a:pt x="2114" y="405"/>
                  </a:cubicBezTo>
                  <a:cubicBezTo>
                    <a:pt x="2047" y="484"/>
                    <a:pt x="1992" y="575"/>
                    <a:pt x="1974" y="673"/>
                  </a:cubicBezTo>
                  <a:cubicBezTo>
                    <a:pt x="1952" y="801"/>
                    <a:pt x="2001" y="976"/>
                    <a:pt x="2150" y="976"/>
                  </a:cubicBezTo>
                  <a:cubicBezTo>
                    <a:pt x="2164" y="976"/>
                    <a:pt x="2178" y="974"/>
                    <a:pt x="2193" y="971"/>
                  </a:cubicBezTo>
                  <a:cubicBezTo>
                    <a:pt x="2352" y="941"/>
                    <a:pt x="2388" y="734"/>
                    <a:pt x="2358" y="600"/>
                  </a:cubicBezTo>
                  <a:cubicBezTo>
                    <a:pt x="2346" y="539"/>
                    <a:pt x="2327" y="484"/>
                    <a:pt x="2303" y="429"/>
                  </a:cubicBezTo>
                  <a:cubicBezTo>
                    <a:pt x="2370" y="362"/>
                    <a:pt x="2443" y="314"/>
                    <a:pt x="2528" y="277"/>
                  </a:cubicBezTo>
                  <a:cubicBezTo>
                    <a:pt x="2595" y="251"/>
                    <a:pt x="2667" y="239"/>
                    <a:pt x="2738" y="239"/>
                  </a:cubicBezTo>
                  <a:cubicBezTo>
                    <a:pt x="2937" y="239"/>
                    <a:pt x="3134" y="338"/>
                    <a:pt x="3229" y="527"/>
                  </a:cubicBezTo>
                  <a:cubicBezTo>
                    <a:pt x="3351" y="789"/>
                    <a:pt x="3320" y="1166"/>
                    <a:pt x="3162" y="1410"/>
                  </a:cubicBezTo>
                  <a:cubicBezTo>
                    <a:pt x="3119" y="1465"/>
                    <a:pt x="3076" y="1520"/>
                    <a:pt x="3022" y="1562"/>
                  </a:cubicBezTo>
                  <a:cubicBezTo>
                    <a:pt x="3009" y="1501"/>
                    <a:pt x="2997" y="1446"/>
                    <a:pt x="2961" y="1392"/>
                  </a:cubicBezTo>
                  <a:cubicBezTo>
                    <a:pt x="2892" y="1277"/>
                    <a:pt x="2767" y="1193"/>
                    <a:pt x="2634" y="1193"/>
                  </a:cubicBezTo>
                  <a:cubicBezTo>
                    <a:pt x="2591" y="1193"/>
                    <a:pt x="2547" y="1202"/>
                    <a:pt x="2504" y="1221"/>
                  </a:cubicBezTo>
                  <a:cubicBezTo>
                    <a:pt x="2358" y="1288"/>
                    <a:pt x="2254" y="1471"/>
                    <a:pt x="2327" y="1629"/>
                  </a:cubicBezTo>
                  <a:cubicBezTo>
                    <a:pt x="2392" y="1774"/>
                    <a:pt x="2554" y="1834"/>
                    <a:pt x="2709" y="1834"/>
                  </a:cubicBezTo>
                  <a:cubicBezTo>
                    <a:pt x="2730" y="1834"/>
                    <a:pt x="2751" y="1832"/>
                    <a:pt x="2772" y="1830"/>
                  </a:cubicBezTo>
                  <a:cubicBezTo>
                    <a:pt x="2784" y="1824"/>
                    <a:pt x="2802" y="1824"/>
                    <a:pt x="2815" y="1818"/>
                  </a:cubicBezTo>
                  <a:lnTo>
                    <a:pt x="2815" y="1818"/>
                  </a:lnTo>
                  <a:cubicBezTo>
                    <a:pt x="2705" y="2001"/>
                    <a:pt x="2449" y="2098"/>
                    <a:pt x="2254" y="2141"/>
                  </a:cubicBezTo>
                  <a:cubicBezTo>
                    <a:pt x="2199" y="2153"/>
                    <a:pt x="2145" y="2159"/>
                    <a:pt x="2084" y="2165"/>
                  </a:cubicBezTo>
                  <a:cubicBezTo>
                    <a:pt x="2120" y="1909"/>
                    <a:pt x="2023" y="1623"/>
                    <a:pt x="1749" y="1556"/>
                  </a:cubicBezTo>
                  <a:cubicBezTo>
                    <a:pt x="1721" y="1548"/>
                    <a:pt x="1693" y="1544"/>
                    <a:pt x="1668" y="1544"/>
                  </a:cubicBezTo>
                  <a:cubicBezTo>
                    <a:pt x="1514" y="1544"/>
                    <a:pt x="1405" y="1676"/>
                    <a:pt x="1426" y="1848"/>
                  </a:cubicBezTo>
                  <a:cubicBezTo>
                    <a:pt x="1444" y="2031"/>
                    <a:pt x="1578" y="2183"/>
                    <a:pt x="1749" y="2257"/>
                  </a:cubicBezTo>
                  <a:cubicBezTo>
                    <a:pt x="1791" y="2275"/>
                    <a:pt x="1834" y="2293"/>
                    <a:pt x="1883" y="2299"/>
                  </a:cubicBezTo>
                  <a:cubicBezTo>
                    <a:pt x="1785" y="2476"/>
                    <a:pt x="1578" y="2585"/>
                    <a:pt x="1383" y="2616"/>
                  </a:cubicBezTo>
                  <a:cubicBezTo>
                    <a:pt x="1351" y="2621"/>
                    <a:pt x="1317" y="2624"/>
                    <a:pt x="1282" y="2624"/>
                  </a:cubicBezTo>
                  <a:cubicBezTo>
                    <a:pt x="1198" y="2624"/>
                    <a:pt x="1108" y="2608"/>
                    <a:pt x="1030" y="2573"/>
                  </a:cubicBezTo>
                  <a:cubicBezTo>
                    <a:pt x="1115" y="2549"/>
                    <a:pt x="1200" y="2500"/>
                    <a:pt x="1267" y="2427"/>
                  </a:cubicBezTo>
                  <a:cubicBezTo>
                    <a:pt x="1377" y="2305"/>
                    <a:pt x="1408" y="2116"/>
                    <a:pt x="1292" y="1989"/>
                  </a:cubicBezTo>
                  <a:cubicBezTo>
                    <a:pt x="1221" y="1917"/>
                    <a:pt x="1120" y="1881"/>
                    <a:pt x="1021" y="1881"/>
                  </a:cubicBezTo>
                  <a:cubicBezTo>
                    <a:pt x="976" y="1881"/>
                    <a:pt x="932" y="1888"/>
                    <a:pt x="890" y="1903"/>
                  </a:cubicBezTo>
                  <a:cubicBezTo>
                    <a:pt x="731" y="1964"/>
                    <a:pt x="652" y="2129"/>
                    <a:pt x="664" y="2293"/>
                  </a:cubicBezTo>
                  <a:cubicBezTo>
                    <a:pt x="671" y="2336"/>
                    <a:pt x="683" y="2378"/>
                    <a:pt x="695" y="2421"/>
                  </a:cubicBezTo>
                  <a:cubicBezTo>
                    <a:pt x="677" y="2415"/>
                    <a:pt x="664" y="2409"/>
                    <a:pt x="646" y="2403"/>
                  </a:cubicBezTo>
                  <a:cubicBezTo>
                    <a:pt x="415" y="2317"/>
                    <a:pt x="250" y="2098"/>
                    <a:pt x="244" y="1848"/>
                  </a:cubicBezTo>
                  <a:cubicBezTo>
                    <a:pt x="244" y="1721"/>
                    <a:pt x="281" y="1587"/>
                    <a:pt x="360" y="1495"/>
                  </a:cubicBezTo>
                  <a:cubicBezTo>
                    <a:pt x="372" y="1507"/>
                    <a:pt x="390" y="1520"/>
                    <a:pt x="403" y="1532"/>
                  </a:cubicBezTo>
                  <a:cubicBezTo>
                    <a:pt x="493" y="1596"/>
                    <a:pt x="598" y="1623"/>
                    <a:pt x="704" y="1623"/>
                  </a:cubicBezTo>
                  <a:cubicBezTo>
                    <a:pt x="798" y="1623"/>
                    <a:pt x="893" y="1602"/>
                    <a:pt x="981" y="1568"/>
                  </a:cubicBezTo>
                  <a:cubicBezTo>
                    <a:pt x="993" y="1562"/>
                    <a:pt x="1006" y="1556"/>
                    <a:pt x="1012" y="1544"/>
                  </a:cubicBezTo>
                  <a:cubicBezTo>
                    <a:pt x="1054" y="1526"/>
                    <a:pt x="1085" y="1483"/>
                    <a:pt x="1060" y="1434"/>
                  </a:cubicBezTo>
                  <a:cubicBezTo>
                    <a:pt x="970" y="1283"/>
                    <a:pt x="813" y="1214"/>
                    <a:pt x="655" y="1214"/>
                  </a:cubicBezTo>
                  <a:cubicBezTo>
                    <a:pt x="558" y="1214"/>
                    <a:pt x="461" y="1240"/>
                    <a:pt x="378" y="1288"/>
                  </a:cubicBezTo>
                  <a:cubicBezTo>
                    <a:pt x="336" y="1227"/>
                    <a:pt x="311" y="1160"/>
                    <a:pt x="299" y="1093"/>
                  </a:cubicBezTo>
                  <a:cubicBezTo>
                    <a:pt x="275" y="825"/>
                    <a:pt x="506" y="594"/>
                    <a:pt x="762" y="569"/>
                  </a:cubicBezTo>
                  <a:cubicBezTo>
                    <a:pt x="774" y="568"/>
                    <a:pt x="787" y="568"/>
                    <a:pt x="800" y="568"/>
                  </a:cubicBezTo>
                  <a:cubicBezTo>
                    <a:pt x="860" y="568"/>
                    <a:pt x="921" y="580"/>
                    <a:pt x="981" y="600"/>
                  </a:cubicBezTo>
                  <a:cubicBezTo>
                    <a:pt x="975" y="661"/>
                    <a:pt x="981" y="722"/>
                    <a:pt x="999" y="783"/>
                  </a:cubicBezTo>
                  <a:cubicBezTo>
                    <a:pt x="1027" y="909"/>
                    <a:pt x="1129" y="1119"/>
                    <a:pt x="1282" y="1119"/>
                  </a:cubicBezTo>
                  <a:cubicBezTo>
                    <a:pt x="1299" y="1119"/>
                    <a:pt x="1316" y="1117"/>
                    <a:pt x="1334" y="1111"/>
                  </a:cubicBezTo>
                  <a:cubicBezTo>
                    <a:pt x="1414" y="1087"/>
                    <a:pt x="1475" y="1008"/>
                    <a:pt x="1481" y="929"/>
                  </a:cubicBezTo>
                  <a:cubicBezTo>
                    <a:pt x="1487" y="831"/>
                    <a:pt x="1432" y="740"/>
                    <a:pt x="1371" y="667"/>
                  </a:cubicBezTo>
                  <a:cubicBezTo>
                    <a:pt x="1304" y="600"/>
                    <a:pt x="1231" y="545"/>
                    <a:pt x="1152" y="502"/>
                  </a:cubicBezTo>
                  <a:cubicBezTo>
                    <a:pt x="1170" y="423"/>
                    <a:pt x="1213" y="350"/>
                    <a:pt x="1274" y="295"/>
                  </a:cubicBezTo>
                  <a:cubicBezTo>
                    <a:pt x="1377" y="198"/>
                    <a:pt x="1508" y="151"/>
                    <a:pt x="1640" y="151"/>
                  </a:cubicBezTo>
                  <a:close/>
                  <a:moveTo>
                    <a:pt x="1645" y="1"/>
                  </a:moveTo>
                  <a:cubicBezTo>
                    <a:pt x="1611" y="1"/>
                    <a:pt x="1576" y="3"/>
                    <a:pt x="1542" y="9"/>
                  </a:cubicBezTo>
                  <a:cubicBezTo>
                    <a:pt x="1286" y="46"/>
                    <a:pt x="1085" y="222"/>
                    <a:pt x="1012" y="448"/>
                  </a:cubicBezTo>
                  <a:cubicBezTo>
                    <a:pt x="947" y="430"/>
                    <a:pt x="880" y="421"/>
                    <a:pt x="814" y="421"/>
                  </a:cubicBezTo>
                  <a:cubicBezTo>
                    <a:pt x="649" y="421"/>
                    <a:pt x="486" y="476"/>
                    <a:pt x="360" y="594"/>
                  </a:cubicBezTo>
                  <a:cubicBezTo>
                    <a:pt x="128" y="807"/>
                    <a:pt x="92" y="1142"/>
                    <a:pt x="256" y="1386"/>
                  </a:cubicBezTo>
                  <a:cubicBezTo>
                    <a:pt x="244" y="1398"/>
                    <a:pt x="232" y="1410"/>
                    <a:pt x="220" y="1422"/>
                  </a:cubicBezTo>
                  <a:cubicBezTo>
                    <a:pt x="1" y="1714"/>
                    <a:pt x="74" y="2147"/>
                    <a:pt x="336" y="2384"/>
                  </a:cubicBezTo>
                  <a:cubicBezTo>
                    <a:pt x="457" y="2494"/>
                    <a:pt x="628" y="2573"/>
                    <a:pt x="798" y="2592"/>
                  </a:cubicBezTo>
                  <a:cubicBezTo>
                    <a:pt x="841" y="2640"/>
                    <a:pt x="896" y="2683"/>
                    <a:pt x="957" y="2713"/>
                  </a:cubicBezTo>
                  <a:cubicBezTo>
                    <a:pt x="1055" y="2760"/>
                    <a:pt x="1163" y="2782"/>
                    <a:pt x="1272" y="2782"/>
                  </a:cubicBezTo>
                  <a:cubicBezTo>
                    <a:pt x="1547" y="2782"/>
                    <a:pt x="1829" y="2644"/>
                    <a:pt x="1986" y="2421"/>
                  </a:cubicBezTo>
                  <a:cubicBezTo>
                    <a:pt x="2004" y="2391"/>
                    <a:pt x="2029" y="2354"/>
                    <a:pt x="2041" y="2317"/>
                  </a:cubicBezTo>
                  <a:cubicBezTo>
                    <a:pt x="2163" y="2311"/>
                    <a:pt x="2285" y="2293"/>
                    <a:pt x="2400" y="2257"/>
                  </a:cubicBezTo>
                  <a:cubicBezTo>
                    <a:pt x="2595" y="2202"/>
                    <a:pt x="2796" y="2104"/>
                    <a:pt x="2918" y="1934"/>
                  </a:cubicBezTo>
                  <a:cubicBezTo>
                    <a:pt x="2955" y="1879"/>
                    <a:pt x="2985" y="1818"/>
                    <a:pt x="3003" y="1751"/>
                  </a:cubicBezTo>
                  <a:cubicBezTo>
                    <a:pt x="3284" y="1599"/>
                    <a:pt x="3442" y="1264"/>
                    <a:pt x="3448" y="941"/>
                  </a:cubicBezTo>
                  <a:cubicBezTo>
                    <a:pt x="3454" y="734"/>
                    <a:pt x="3418" y="515"/>
                    <a:pt x="3296" y="344"/>
                  </a:cubicBezTo>
                  <a:cubicBezTo>
                    <a:pt x="3180" y="198"/>
                    <a:pt x="3009" y="113"/>
                    <a:pt x="2827" y="94"/>
                  </a:cubicBezTo>
                  <a:cubicBezTo>
                    <a:pt x="2798" y="91"/>
                    <a:pt x="2770" y="89"/>
                    <a:pt x="2741" y="89"/>
                  </a:cubicBezTo>
                  <a:cubicBezTo>
                    <a:pt x="2576" y="89"/>
                    <a:pt x="2415" y="148"/>
                    <a:pt x="2285" y="247"/>
                  </a:cubicBezTo>
                  <a:cubicBezTo>
                    <a:pt x="2266" y="259"/>
                    <a:pt x="2242" y="277"/>
                    <a:pt x="2224" y="295"/>
                  </a:cubicBezTo>
                  <a:cubicBezTo>
                    <a:pt x="2086" y="120"/>
                    <a:pt x="1874" y="1"/>
                    <a:pt x="164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0" name="Google Shape;840;p39"/>
            <p:cNvSpPr/>
            <p:nvPr/>
          </p:nvSpPr>
          <p:spPr>
            <a:xfrm>
              <a:off x="6648090" y="4176770"/>
              <a:ext cx="259668" cy="375396"/>
            </a:xfrm>
            <a:custGeom>
              <a:avLst/>
              <a:gdLst/>
              <a:ahLst/>
              <a:cxnLst/>
              <a:rect l="l" t="t" r="r" b="b"/>
              <a:pathLst>
                <a:path w="2163" h="3127" extrusionOk="0">
                  <a:moveTo>
                    <a:pt x="943" y="152"/>
                  </a:moveTo>
                  <a:cubicBezTo>
                    <a:pt x="1086" y="152"/>
                    <a:pt x="1228" y="172"/>
                    <a:pt x="1365" y="221"/>
                  </a:cubicBezTo>
                  <a:cubicBezTo>
                    <a:pt x="1755" y="361"/>
                    <a:pt x="1974" y="781"/>
                    <a:pt x="1913" y="1183"/>
                  </a:cubicBezTo>
                  <a:cubicBezTo>
                    <a:pt x="1876" y="1415"/>
                    <a:pt x="1755" y="1628"/>
                    <a:pt x="1584" y="1786"/>
                  </a:cubicBezTo>
                  <a:cubicBezTo>
                    <a:pt x="1547" y="1823"/>
                    <a:pt x="1566" y="1877"/>
                    <a:pt x="1602" y="1908"/>
                  </a:cubicBezTo>
                  <a:cubicBezTo>
                    <a:pt x="1901" y="2133"/>
                    <a:pt x="1901" y="2584"/>
                    <a:pt x="1621" y="2828"/>
                  </a:cubicBezTo>
                  <a:cubicBezTo>
                    <a:pt x="1494" y="2939"/>
                    <a:pt x="1330" y="2976"/>
                    <a:pt x="1165" y="2976"/>
                  </a:cubicBezTo>
                  <a:cubicBezTo>
                    <a:pt x="1140" y="2976"/>
                    <a:pt x="1115" y="2975"/>
                    <a:pt x="1091" y="2974"/>
                  </a:cubicBezTo>
                  <a:cubicBezTo>
                    <a:pt x="993" y="2968"/>
                    <a:pt x="902" y="2949"/>
                    <a:pt x="810" y="2925"/>
                  </a:cubicBezTo>
                  <a:cubicBezTo>
                    <a:pt x="719" y="2901"/>
                    <a:pt x="622" y="2876"/>
                    <a:pt x="542" y="2822"/>
                  </a:cubicBezTo>
                  <a:cubicBezTo>
                    <a:pt x="482" y="2779"/>
                    <a:pt x="427" y="2712"/>
                    <a:pt x="439" y="2633"/>
                  </a:cubicBezTo>
                  <a:cubicBezTo>
                    <a:pt x="447" y="2565"/>
                    <a:pt x="497" y="2544"/>
                    <a:pt x="552" y="2544"/>
                  </a:cubicBezTo>
                  <a:cubicBezTo>
                    <a:pt x="575" y="2544"/>
                    <a:pt x="600" y="2548"/>
                    <a:pt x="622" y="2554"/>
                  </a:cubicBezTo>
                  <a:cubicBezTo>
                    <a:pt x="748" y="2593"/>
                    <a:pt x="863" y="2659"/>
                    <a:pt x="995" y="2659"/>
                  </a:cubicBezTo>
                  <a:cubicBezTo>
                    <a:pt x="1028" y="2659"/>
                    <a:pt x="1061" y="2655"/>
                    <a:pt x="1097" y="2645"/>
                  </a:cubicBezTo>
                  <a:cubicBezTo>
                    <a:pt x="1420" y="2554"/>
                    <a:pt x="1547" y="2158"/>
                    <a:pt x="1316" y="1902"/>
                  </a:cubicBezTo>
                  <a:cubicBezTo>
                    <a:pt x="1221" y="1802"/>
                    <a:pt x="1091" y="1749"/>
                    <a:pt x="958" y="1749"/>
                  </a:cubicBezTo>
                  <a:cubicBezTo>
                    <a:pt x="913" y="1749"/>
                    <a:pt x="867" y="1755"/>
                    <a:pt x="823" y="1768"/>
                  </a:cubicBezTo>
                  <a:cubicBezTo>
                    <a:pt x="779" y="1780"/>
                    <a:pt x="735" y="1795"/>
                    <a:pt x="694" y="1795"/>
                  </a:cubicBezTo>
                  <a:cubicBezTo>
                    <a:pt x="656" y="1795"/>
                    <a:pt x="621" y="1782"/>
                    <a:pt x="591" y="1743"/>
                  </a:cubicBezTo>
                  <a:cubicBezTo>
                    <a:pt x="555" y="1695"/>
                    <a:pt x="542" y="1634"/>
                    <a:pt x="567" y="1579"/>
                  </a:cubicBezTo>
                  <a:cubicBezTo>
                    <a:pt x="579" y="1578"/>
                    <a:pt x="592" y="1577"/>
                    <a:pt x="604" y="1577"/>
                  </a:cubicBezTo>
                  <a:cubicBezTo>
                    <a:pt x="706" y="1577"/>
                    <a:pt x="804" y="1618"/>
                    <a:pt x="902" y="1634"/>
                  </a:cubicBezTo>
                  <a:cubicBezTo>
                    <a:pt x="922" y="1636"/>
                    <a:pt x="942" y="1638"/>
                    <a:pt x="961" y="1638"/>
                  </a:cubicBezTo>
                  <a:cubicBezTo>
                    <a:pt x="1039" y="1638"/>
                    <a:pt x="1115" y="1619"/>
                    <a:pt x="1188" y="1585"/>
                  </a:cubicBezTo>
                  <a:cubicBezTo>
                    <a:pt x="1359" y="1500"/>
                    <a:pt x="1487" y="1317"/>
                    <a:pt x="1511" y="1128"/>
                  </a:cubicBezTo>
                  <a:cubicBezTo>
                    <a:pt x="1564" y="729"/>
                    <a:pt x="1174" y="408"/>
                    <a:pt x="797" y="408"/>
                  </a:cubicBezTo>
                  <a:cubicBezTo>
                    <a:pt x="783" y="408"/>
                    <a:pt x="769" y="409"/>
                    <a:pt x="756" y="410"/>
                  </a:cubicBezTo>
                  <a:cubicBezTo>
                    <a:pt x="555" y="422"/>
                    <a:pt x="366" y="507"/>
                    <a:pt x="214" y="635"/>
                  </a:cubicBezTo>
                  <a:cubicBezTo>
                    <a:pt x="195" y="519"/>
                    <a:pt x="177" y="397"/>
                    <a:pt x="159" y="282"/>
                  </a:cubicBezTo>
                  <a:cubicBezTo>
                    <a:pt x="408" y="218"/>
                    <a:pt x="678" y="152"/>
                    <a:pt x="943" y="152"/>
                  </a:cubicBezTo>
                  <a:close/>
                  <a:moveTo>
                    <a:pt x="956" y="1"/>
                  </a:moveTo>
                  <a:cubicBezTo>
                    <a:pt x="940" y="1"/>
                    <a:pt x="924" y="1"/>
                    <a:pt x="908" y="1"/>
                  </a:cubicBezTo>
                  <a:cubicBezTo>
                    <a:pt x="640" y="8"/>
                    <a:pt x="378" y="68"/>
                    <a:pt x="116" y="135"/>
                  </a:cubicBezTo>
                  <a:cubicBezTo>
                    <a:pt x="92" y="142"/>
                    <a:pt x="73" y="160"/>
                    <a:pt x="67" y="178"/>
                  </a:cubicBezTo>
                  <a:cubicBezTo>
                    <a:pt x="31" y="190"/>
                    <a:pt x="0" y="221"/>
                    <a:pt x="6" y="269"/>
                  </a:cubicBezTo>
                  <a:lnTo>
                    <a:pt x="92" y="812"/>
                  </a:lnTo>
                  <a:cubicBezTo>
                    <a:pt x="96" y="847"/>
                    <a:pt x="133" y="867"/>
                    <a:pt x="166" y="867"/>
                  </a:cubicBezTo>
                  <a:cubicBezTo>
                    <a:pt x="185" y="867"/>
                    <a:pt x="203" y="861"/>
                    <a:pt x="214" y="848"/>
                  </a:cubicBezTo>
                  <a:cubicBezTo>
                    <a:pt x="361" y="682"/>
                    <a:pt x="579" y="558"/>
                    <a:pt x="803" y="558"/>
                  </a:cubicBezTo>
                  <a:cubicBezTo>
                    <a:pt x="875" y="558"/>
                    <a:pt x="947" y="570"/>
                    <a:pt x="1018" y="598"/>
                  </a:cubicBezTo>
                  <a:cubicBezTo>
                    <a:pt x="1273" y="702"/>
                    <a:pt x="1456" y="994"/>
                    <a:pt x="1310" y="1262"/>
                  </a:cubicBezTo>
                  <a:cubicBezTo>
                    <a:pt x="1249" y="1378"/>
                    <a:pt x="1133" y="1469"/>
                    <a:pt x="999" y="1482"/>
                  </a:cubicBezTo>
                  <a:cubicBezTo>
                    <a:pt x="985" y="1483"/>
                    <a:pt x="972" y="1484"/>
                    <a:pt x="958" y="1484"/>
                  </a:cubicBezTo>
                  <a:cubicBezTo>
                    <a:pt x="837" y="1484"/>
                    <a:pt x="721" y="1427"/>
                    <a:pt x="601" y="1427"/>
                  </a:cubicBezTo>
                  <a:cubicBezTo>
                    <a:pt x="579" y="1427"/>
                    <a:pt x="558" y="1429"/>
                    <a:pt x="536" y="1433"/>
                  </a:cubicBezTo>
                  <a:cubicBezTo>
                    <a:pt x="408" y="1451"/>
                    <a:pt x="384" y="1616"/>
                    <a:pt x="415" y="1725"/>
                  </a:cubicBezTo>
                  <a:cubicBezTo>
                    <a:pt x="445" y="1829"/>
                    <a:pt x="530" y="1920"/>
                    <a:pt x="640" y="1944"/>
                  </a:cubicBezTo>
                  <a:cubicBezTo>
                    <a:pt x="657" y="1948"/>
                    <a:pt x="675" y="1950"/>
                    <a:pt x="692" y="1950"/>
                  </a:cubicBezTo>
                  <a:cubicBezTo>
                    <a:pt x="787" y="1950"/>
                    <a:pt x="877" y="1901"/>
                    <a:pt x="974" y="1901"/>
                  </a:cubicBezTo>
                  <a:cubicBezTo>
                    <a:pt x="1000" y="1901"/>
                    <a:pt x="1027" y="1905"/>
                    <a:pt x="1054" y="1914"/>
                  </a:cubicBezTo>
                  <a:cubicBezTo>
                    <a:pt x="1176" y="1951"/>
                    <a:pt x="1286" y="2060"/>
                    <a:pt x="1292" y="2194"/>
                  </a:cubicBezTo>
                  <a:cubicBezTo>
                    <a:pt x="1298" y="2328"/>
                    <a:pt x="1194" y="2450"/>
                    <a:pt x="1078" y="2493"/>
                  </a:cubicBezTo>
                  <a:cubicBezTo>
                    <a:pt x="1049" y="2503"/>
                    <a:pt x="1020" y="2507"/>
                    <a:pt x="991" y="2507"/>
                  </a:cubicBezTo>
                  <a:cubicBezTo>
                    <a:pt x="884" y="2507"/>
                    <a:pt x="783" y="2447"/>
                    <a:pt x="683" y="2413"/>
                  </a:cubicBezTo>
                  <a:cubicBezTo>
                    <a:pt x="639" y="2400"/>
                    <a:pt x="592" y="2392"/>
                    <a:pt x="547" y="2392"/>
                  </a:cubicBezTo>
                  <a:cubicBezTo>
                    <a:pt x="467" y="2392"/>
                    <a:pt x="390" y="2419"/>
                    <a:pt x="335" y="2493"/>
                  </a:cubicBezTo>
                  <a:cubicBezTo>
                    <a:pt x="262" y="2590"/>
                    <a:pt x="274" y="2736"/>
                    <a:pt x="341" y="2834"/>
                  </a:cubicBezTo>
                  <a:cubicBezTo>
                    <a:pt x="421" y="2956"/>
                    <a:pt x="561" y="3010"/>
                    <a:pt x="695" y="3047"/>
                  </a:cubicBezTo>
                  <a:cubicBezTo>
                    <a:pt x="847" y="3096"/>
                    <a:pt x="1005" y="3126"/>
                    <a:pt x="1164" y="3126"/>
                  </a:cubicBezTo>
                  <a:cubicBezTo>
                    <a:pt x="1169" y="3126"/>
                    <a:pt x="1175" y="3126"/>
                    <a:pt x="1181" y="3126"/>
                  </a:cubicBezTo>
                  <a:cubicBezTo>
                    <a:pt x="1515" y="3126"/>
                    <a:pt x="1817" y="2950"/>
                    <a:pt x="1937" y="2633"/>
                  </a:cubicBezTo>
                  <a:cubicBezTo>
                    <a:pt x="2047" y="2353"/>
                    <a:pt x="1956" y="2042"/>
                    <a:pt x="1748" y="1841"/>
                  </a:cubicBezTo>
                  <a:cubicBezTo>
                    <a:pt x="2041" y="1518"/>
                    <a:pt x="2163" y="1055"/>
                    <a:pt x="1998" y="641"/>
                  </a:cubicBezTo>
                  <a:cubicBezTo>
                    <a:pt x="1913" y="434"/>
                    <a:pt x="1767" y="257"/>
                    <a:pt x="1572" y="148"/>
                  </a:cubicBezTo>
                  <a:cubicBezTo>
                    <a:pt x="1385" y="40"/>
                    <a:pt x="1171" y="1"/>
                    <a:pt x="95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1" name="Google Shape;841;p39"/>
            <p:cNvSpPr/>
            <p:nvPr/>
          </p:nvSpPr>
          <p:spPr>
            <a:xfrm>
              <a:off x="5342099" y="2775226"/>
              <a:ext cx="1136513" cy="945514"/>
            </a:xfrm>
            <a:custGeom>
              <a:avLst/>
              <a:gdLst/>
              <a:ahLst/>
              <a:cxnLst/>
              <a:rect l="l" t="t" r="r" b="b"/>
              <a:pathLst>
                <a:path w="9467" h="7876" extrusionOk="0">
                  <a:moveTo>
                    <a:pt x="4606" y="0"/>
                  </a:moveTo>
                  <a:cubicBezTo>
                    <a:pt x="2431" y="0"/>
                    <a:pt x="665" y="1767"/>
                    <a:pt x="665" y="3941"/>
                  </a:cubicBezTo>
                  <a:cubicBezTo>
                    <a:pt x="665" y="3990"/>
                    <a:pt x="671" y="4038"/>
                    <a:pt x="671" y="4087"/>
                  </a:cubicBezTo>
                  <a:cubicBezTo>
                    <a:pt x="640" y="4081"/>
                    <a:pt x="610" y="4078"/>
                    <a:pt x="579" y="4078"/>
                  </a:cubicBezTo>
                  <a:cubicBezTo>
                    <a:pt x="409" y="4078"/>
                    <a:pt x="246" y="4175"/>
                    <a:pt x="153" y="4325"/>
                  </a:cubicBezTo>
                  <a:cubicBezTo>
                    <a:pt x="13" y="4538"/>
                    <a:pt x="1" y="4830"/>
                    <a:pt x="25" y="5080"/>
                  </a:cubicBezTo>
                  <a:cubicBezTo>
                    <a:pt x="86" y="5579"/>
                    <a:pt x="379" y="6055"/>
                    <a:pt x="884" y="6201"/>
                  </a:cubicBezTo>
                  <a:cubicBezTo>
                    <a:pt x="980" y="6229"/>
                    <a:pt x="1080" y="6245"/>
                    <a:pt x="1180" y="6245"/>
                  </a:cubicBezTo>
                  <a:cubicBezTo>
                    <a:pt x="1252" y="6245"/>
                    <a:pt x="1324" y="6237"/>
                    <a:pt x="1396" y="6219"/>
                  </a:cubicBezTo>
                  <a:cubicBezTo>
                    <a:pt x="2108" y="7224"/>
                    <a:pt x="3278" y="7876"/>
                    <a:pt x="4606" y="7876"/>
                  </a:cubicBezTo>
                  <a:cubicBezTo>
                    <a:pt x="6774" y="7876"/>
                    <a:pt x="8540" y="6115"/>
                    <a:pt x="8540" y="3941"/>
                  </a:cubicBezTo>
                  <a:cubicBezTo>
                    <a:pt x="8540" y="3904"/>
                    <a:pt x="8540" y="3874"/>
                    <a:pt x="8540" y="3844"/>
                  </a:cubicBezTo>
                  <a:cubicBezTo>
                    <a:pt x="8985" y="3752"/>
                    <a:pt x="9351" y="3405"/>
                    <a:pt x="9424" y="2930"/>
                  </a:cubicBezTo>
                  <a:cubicBezTo>
                    <a:pt x="9466" y="2650"/>
                    <a:pt x="9405" y="2363"/>
                    <a:pt x="9241" y="2138"/>
                  </a:cubicBezTo>
                  <a:cubicBezTo>
                    <a:pt x="9076" y="1919"/>
                    <a:pt x="8833" y="1767"/>
                    <a:pt x="8559" y="1767"/>
                  </a:cubicBezTo>
                  <a:cubicBezTo>
                    <a:pt x="8358" y="1767"/>
                    <a:pt x="8157" y="1840"/>
                    <a:pt x="8017" y="1974"/>
                  </a:cubicBezTo>
                  <a:cubicBezTo>
                    <a:pt x="7334" y="798"/>
                    <a:pt x="6061" y="0"/>
                    <a:pt x="460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2" name="Google Shape;842;p39"/>
            <p:cNvSpPr/>
            <p:nvPr/>
          </p:nvSpPr>
          <p:spPr>
            <a:xfrm>
              <a:off x="5469349" y="3099112"/>
              <a:ext cx="159546" cy="327016"/>
            </a:xfrm>
            <a:custGeom>
              <a:avLst/>
              <a:gdLst/>
              <a:ahLst/>
              <a:cxnLst/>
              <a:rect l="l" t="t" r="r" b="b"/>
              <a:pathLst>
                <a:path w="1329" h="2724" extrusionOk="0">
                  <a:moveTo>
                    <a:pt x="1024" y="0"/>
                  </a:moveTo>
                  <a:cubicBezTo>
                    <a:pt x="939" y="31"/>
                    <a:pt x="860" y="67"/>
                    <a:pt x="780" y="104"/>
                  </a:cubicBezTo>
                  <a:cubicBezTo>
                    <a:pt x="317" y="360"/>
                    <a:pt x="1" y="853"/>
                    <a:pt x="1" y="1426"/>
                  </a:cubicBezTo>
                  <a:cubicBezTo>
                    <a:pt x="1" y="1889"/>
                    <a:pt x="214" y="2303"/>
                    <a:pt x="543" y="2577"/>
                  </a:cubicBezTo>
                  <a:cubicBezTo>
                    <a:pt x="610" y="2632"/>
                    <a:pt x="677" y="2680"/>
                    <a:pt x="750" y="2723"/>
                  </a:cubicBezTo>
                  <a:cubicBezTo>
                    <a:pt x="847" y="2589"/>
                    <a:pt x="914" y="2443"/>
                    <a:pt x="963" y="2278"/>
                  </a:cubicBezTo>
                  <a:cubicBezTo>
                    <a:pt x="1195" y="1535"/>
                    <a:pt x="1329" y="725"/>
                    <a:pt x="102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3" name="Google Shape;843;p39"/>
            <p:cNvSpPr/>
            <p:nvPr/>
          </p:nvSpPr>
          <p:spPr>
            <a:xfrm>
              <a:off x="5559264" y="3089628"/>
              <a:ext cx="270713" cy="360630"/>
            </a:xfrm>
            <a:custGeom>
              <a:avLst/>
              <a:gdLst/>
              <a:ahLst/>
              <a:cxnLst/>
              <a:rect l="l" t="t" r="r" b="b"/>
              <a:pathLst>
                <a:path w="2255" h="3004" extrusionOk="0">
                  <a:moveTo>
                    <a:pt x="750" y="0"/>
                  </a:moveTo>
                  <a:cubicBezTo>
                    <a:pt x="586" y="0"/>
                    <a:pt x="427" y="31"/>
                    <a:pt x="275" y="79"/>
                  </a:cubicBezTo>
                  <a:cubicBezTo>
                    <a:pt x="580" y="804"/>
                    <a:pt x="446" y="1614"/>
                    <a:pt x="214" y="2357"/>
                  </a:cubicBezTo>
                  <a:cubicBezTo>
                    <a:pt x="165" y="2522"/>
                    <a:pt x="98" y="2668"/>
                    <a:pt x="1" y="2802"/>
                  </a:cubicBezTo>
                  <a:cubicBezTo>
                    <a:pt x="220" y="2930"/>
                    <a:pt x="476" y="3003"/>
                    <a:pt x="750" y="3003"/>
                  </a:cubicBezTo>
                  <a:cubicBezTo>
                    <a:pt x="1578" y="3003"/>
                    <a:pt x="2255" y="2333"/>
                    <a:pt x="2255" y="1505"/>
                  </a:cubicBezTo>
                  <a:cubicBezTo>
                    <a:pt x="2255" y="676"/>
                    <a:pt x="1578" y="0"/>
                    <a:pt x="75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4" name="Google Shape;844;p39"/>
            <p:cNvSpPr/>
            <p:nvPr/>
          </p:nvSpPr>
          <p:spPr>
            <a:xfrm>
              <a:off x="5889873" y="3002594"/>
              <a:ext cx="160987" cy="305047"/>
            </a:xfrm>
            <a:custGeom>
              <a:avLst/>
              <a:gdLst/>
              <a:ahLst/>
              <a:cxnLst/>
              <a:rect l="l" t="t" r="r" b="b"/>
              <a:pathLst>
                <a:path w="1341" h="2541" extrusionOk="0">
                  <a:moveTo>
                    <a:pt x="786" y="0"/>
                  </a:moveTo>
                  <a:lnTo>
                    <a:pt x="786" y="0"/>
                  </a:lnTo>
                  <a:cubicBezTo>
                    <a:pt x="317" y="256"/>
                    <a:pt x="0" y="750"/>
                    <a:pt x="0" y="1322"/>
                  </a:cubicBezTo>
                  <a:cubicBezTo>
                    <a:pt x="0" y="1822"/>
                    <a:pt x="250" y="2266"/>
                    <a:pt x="627" y="2540"/>
                  </a:cubicBezTo>
                  <a:cubicBezTo>
                    <a:pt x="1218" y="1840"/>
                    <a:pt x="1340" y="737"/>
                    <a:pt x="78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5" name="Google Shape;845;p39"/>
            <p:cNvSpPr/>
            <p:nvPr/>
          </p:nvSpPr>
          <p:spPr>
            <a:xfrm>
              <a:off x="5965143" y="2980626"/>
              <a:ext cx="285239" cy="360630"/>
            </a:xfrm>
            <a:custGeom>
              <a:avLst/>
              <a:gdLst/>
              <a:ahLst/>
              <a:cxnLst/>
              <a:rect l="l" t="t" r="r" b="b"/>
              <a:pathLst>
                <a:path w="2376" h="3004" extrusionOk="0">
                  <a:moveTo>
                    <a:pt x="877" y="1"/>
                  </a:moveTo>
                  <a:cubicBezTo>
                    <a:pt x="616" y="1"/>
                    <a:pt x="372" y="68"/>
                    <a:pt x="159" y="183"/>
                  </a:cubicBezTo>
                  <a:cubicBezTo>
                    <a:pt x="713" y="920"/>
                    <a:pt x="591" y="2023"/>
                    <a:pt x="0" y="2723"/>
                  </a:cubicBezTo>
                  <a:cubicBezTo>
                    <a:pt x="244" y="2900"/>
                    <a:pt x="549" y="3004"/>
                    <a:pt x="877" y="3004"/>
                  </a:cubicBezTo>
                  <a:cubicBezTo>
                    <a:pt x="1706" y="3004"/>
                    <a:pt x="2376" y="2334"/>
                    <a:pt x="2376" y="1505"/>
                  </a:cubicBezTo>
                  <a:cubicBezTo>
                    <a:pt x="2376" y="677"/>
                    <a:pt x="1706" y="1"/>
                    <a:pt x="87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6" name="Google Shape;846;p39"/>
            <p:cNvSpPr/>
            <p:nvPr/>
          </p:nvSpPr>
          <p:spPr>
            <a:xfrm>
              <a:off x="5867426" y="3399955"/>
              <a:ext cx="117289" cy="90158"/>
            </a:xfrm>
            <a:custGeom>
              <a:avLst/>
              <a:gdLst/>
              <a:ahLst/>
              <a:cxnLst/>
              <a:rect l="l" t="t" r="r" b="b"/>
              <a:pathLst>
                <a:path w="977" h="751" extrusionOk="0">
                  <a:moveTo>
                    <a:pt x="893" y="0"/>
                  </a:moveTo>
                  <a:cubicBezTo>
                    <a:pt x="849" y="0"/>
                    <a:pt x="798" y="39"/>
                    <a:pt x="806" y="98"/>
                  </a:cubicBezTo>
                  <a:cubicBezTo>
                    <a:pt x="824" y="208"/>
                    <a:pt x="818" y="323"/>
                    <a:pt x="794" y="427"/>
                  </a:cubicBezTo>
                  <a:cubicBezTo>
                    <a:pt x="781" y="476"/>
                    <a:pt x="769" y="537"/>
                    <a:pt x="739" y="573"/>
                  </a:cubicBezTo>
                  <a:cubicBezTo>
                    <a:pt x="726" y="591"/>
                    <a:pt x="709" y="597"/>
                    <a:pt x="692" y="597"/>
                  </a:cubicBezTo>
                  <a:cubicBezTo>
                    <a:pt x="660" y="597"/>
                    <a:pt x="624" y="577"/>
                    <a:pt x="593" y="561"/>
                  </a:cubicBezTo>
                  <a:cubicBezTo>
                    <a:pt x="422" y="457"/>
                    <a:pt x="276" y="311"/>
                    <a:pt x="166" y="147"/>
                  </a:cubicBezTo>
                  <a:cubicBezTo>
                    <a:pt x="150" y="123"/>
                    <a:pt x="126" y="113"/>
                    <a:pt x="104" y="113"/>
                  </a:cubicBezTo>
                  <a:cubicBezTo>
                    <a:pt x="51" y="113"/>
                    <a:pt x="0" y="166"/>
                    <a:pt x="38" y="226"/>
                  </a:cubicBezTo>
                  <a:cubicBezTo>
                    <a:pt x="117" y="342"/>
                    <a:pt x="209" y="445"/>
                    <a:pt x="312" y="543"/>
                  </a:cubicBezTo>
                  <a:cubicBezTo>
                    <a:pt x="416" y="622"/>
                    <a:pt x="538" y="731"/>
                    <a:pt x="672" y="750"/>
                  </a:cubicBezTo>
                  <a:cubicBezTo>
                    <a:pt x="679" y="750"/>
                    <a:pt x="686" y="751"/>
                    <a:pt x="693" y="751"/>
                  </a:cubicBezTo>
                  <a:cubicBezTo>
                    <a:pt x="824" y="751"/>
                    <a:pt x="887" y="640"/>
                    <a:pt x="921" y="518"/>
                  </a:cubicBezTo>
                  <a:cubicBezTo>
                    <a:pt x="970" y="372"/>
                    <a:pt x="976" y="214"/>
                    <a:pt x="952" y="55"/>
                  </a:cubicBezTo>
                  <a:cubicBezTo>
                    <a:pt x="947" y="17"/>
                    <a:pt x="921" y="0"/>
                    <a:pt x="89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7" name="Google Shape;847;p39"/>
            <p:cNvSpPr/>
            <p:nvPr/>
          </p:nvSpPr>
          <p:spPr>
            <a:xfrm>
              <a:off x="5135979" y="2448220"/>
              <a:ext cx="1243838" cy="811178"/>
            </a:xfrm>
            <a:custGeom>
              <a:avLst/>
              <a:gdLst/>
              <a:ahLst/>
              <a:cxnLst/>
              <a:rect l="l" t="t" r="r" b="b"/>
              <a:pathLst>
                <a:path w="10361" h="6757" extrusionOk="0">
                  <a:moveTo>
                    <a:pt x="8419" y="1"/>
                  </a:moveTo>
                  <a:cubicBezTo>
                    <a:pt x="8116" y="1"/>
                    <a:pt x="7822" y="153"/>
                    <a:pt x="7644" y="404"/>
                  </a:cubicBezTo>
                  <a:cubicBezTo>
                    <a:pt x="7606" y="398"/>
                    <a:pt x="7567" y="395"/>
                    <a:pt x="7528" y="395"/>
                  </a:cubicBezTo>
                  <a:cubicBezTo>
                    <a:pt x="7262" y="395"/>
                    <a:pt x="7001" y="521"/>
                    <a:pt x="6846" y="745"/>
                  </a:cubicBezTo>
                  <a:cubicBezTo>
                    <a:pt x="6670" y="994"/>
                    <a:pt x="6670" y="1348"/>
                    <a:pt x="6822" y="1610"/>
                  </a:cubicBezTo>
                  <a:cubicBezTo>
                    <a:pt x="6627" y="1707"/>
                    <a:pt x="6469" y="1871"/>
                    <a:pt x="6432" y="2097"/>
                  </a:cubicBezTo>
                  <a:cubicBezTo>
                    <a:pt x="6408" y="2273"/>
                    <a:pt x="6481" y="2462"/>
                    <a:pt x="6621" y="2566"/>
                  </a:cubicBezTo>
                  <a:cubicBezTo>
                    <a:pt x="6256" y="2572"/>
                    <a:pt x="5890" y="2596"/>
                    <a:pt x="5531" y="2651"/>
                  </a:cubicBezTo>
                  <a:cubicBezTo>
                    <a:pt x="5123" y="2712"/>
                    <a:pt x="4721" y="2816"/>
                    <a:pt x="4349" y="2992"/>
                  </a:cubicBezTo>
                  <a:cubicBezTo>
                    <a:pt x="4337" y="2998"/>
                    <a:pt x="4331" y="3004"/>
                    <a:pt x="4325" y="3017"/>
                  </a:cubicBezTo>
                  <a:lnTo>
                    <a:pt x="4313" y="3017"/>
                  </a:lnTo>
                  <a:cubicBezTo>
                    <a:pt x="4081" y="3071"/>
                    <a:pt x="3868" y="3163"/>
                    <a:pt x="3667" y="3285"/>
                  </a:cubicBezTo>
                  <a:cubicBezTo>
                    <a:pt x="3685" y="3218"/>
                    <a:pt x="3691" y="3151"/>
                    <a:pt x="3679" y="3077"/>
                  </a:cubicBezTo>
                  <a:cubicBezTo>
                    <a:pt x="3661" y="2883"/>
                    <a:pt x="3527" y="2694"/>
                    <a:pt x="3344" y="2645"/>
                  </a:cubicBezTo>
                  <a:cubicBezTo>
                    <a:pt x="3436" y="2420"/>
                    <a:pt x="3442" y="2139"/>
                    <a:pt x="3271" y="1951"/>
                  </a:cubicBezTo>
                  <a:cubicBezTo>
                    <a:pt x="3176" y="1852"/>
                    <a:pt x="3042" y="1794"/>
                    <a:pt x="2909" y="1794"/>
                  </a:cubicBezTo>
                  <a:cubicBezTo>
                    <a:pt x="2845" y="1794"/>
                    <a:pt x="2782" y="1807"/>
                    <a:pt x="2723" y="1835"/>
                  </a:cubicBezTo>
                  <a:cubicBezTo>
                    <a:pt x="2594" y="1572"/>
                    <a:pt x="2323" y="1392"/>
                    <a:pt x="2034" y="1392"/>
                  </a:cubicBezTo>
                  <a:cubicBezTo>
                    <a:pt x="2008" y="1392"/>
                    <a:pt x="1982" y="1393"/>
                    <a:pt x="1955" y="1396"/>
                  </a:cubicBezTo>
                  <a:cubicBezTo>
                    <a:pt x="1633" y="1433"/>
                    <a:pt x="1377" y="1689"/>
                    <a:pt x="1304" y="1993"/>
                  </a:cubicBezTo>
                  <a:cubicBezTo>
                    <a:pt x="1261" y="1985"/>
                    <a:pt x="1218" y="1981"/>
                    <a:pt x="1175" y="1981"/>
                  </a:cubicBezTo>
                  <a:cubicBezTo>
                    <a:pt x="940" y="1981"/>
                    <a:pt x="705" y="2101"/>
                    <a:pt x="561" y="2292"/>
                  </a:cubicBezTo>
                  <a:cubicBezTo>
                    <a:pt x="378" y="2548"/>
                    <a:pt x="378" y="2895"/>
                    <a:pt x="518" y="3169"/>
                  </a:cubicBezTo>
                  <a:cubicBezTo>
                    <a:pt x="220" y="3278"/>
                    <a:pt x="19" y="3583"/>
                    <a:pt x="6" y="3900"/>
                  </a:cubicBezTo>
                  <a:cubicBezTo>
                    <a:pt x="0" y="4259"/>
                    <a:pt x="274" y="4545"/>
                    <a:pt x="609" y="4618"/>
                  </a:cubicBezTo>
                  <a:cubicBezTo>
                    <a:pt x="667" y="4630"/>
                    <a:pt x="724" y="4636"/>
                    <a:pt x="782" y="4636"/>
                  </a:cubicBezTo>
                  <a:cubicBezTo>
                    <a:pt x="846" y="4636"/>
                    <a:pt x="911" y="4628"/>
                    <a:pt x="975" y="4612"/>
                  </a:cubicBezTo>
                  <a:lnTo>
                    <a:pt x="975" y="4612"/>
                  </a:lnTo>
                  <a:cubicBezTo>
                    <a:pt x="908" y="4893"/>
                    <a:pt x="1121" y="5209"/>
                    <a:pt x="1377" y="5337"/>
                  </a:cubicBezTo>
                  <a:cubicBezTo>
                    <a:pt x="1514" y="5404"/>
                    <a:pt x="1663" y="5437"/>
                    <a:pt x="1811" y="5437"/>
                  </a:cubicBezTo>
                  <a:cubicBezTo>
                    <a:pt x="1999" y="5437"/>
                    <a:pt x="2185" y="5384"/>
                    <a:pt x="2345" y="5282"/>
                  </a:cubicBezTo>
                  <a:lnTo>
                    <a:pt x="2345" y="5282"/>
                  </a:lnTo>
                  <a:cubicBezTo>
                    <a:pt x="2327" y="5380"/>
                    <a:pt x="2309" y="5477"/>
                    <a:pt x="2297" y="5581"/>
                  </a:cubicBezTo>
                  <a:cubicBezTo>
                    <a:pt x="2248" y="5946"/>
                    <a:pt x="2242" y="6318"/>
                    <a:pt x="2272" y="6683"/>
                  </a:cubicBezTo>
                  <a:cubicBezTo>
                    <a:pt x="2278" y="6732"/>
                    <a:pt x="2315" y="6756"/>
                    <a:pt x="2351" y="6756"/>
                  </a:cubicBezTo>
                  <a:cubicBezTo>
                    <a:pt x="2386" y="6756"/>
                    <a:pt x="2421" y="6732"/>
                    <a:pt x="2424" y="6683"/>
                  </a:cubicBezTo>
                  <a:cubicBezTo>
                    <a:pt x="2479" y="6202"/>
                    <a:pt x="2759" y="5782"/>
                    <a:pt x="3070" y="5416"/>
                  </a:cubicBezTo>
                  <a:cubicBezTo>
                    <a:pt x="3381" y="5057"/>
                    <a:pt x="3734" y="4722"/>
                    <a:pt x="4002" y="4326"/>
                  </a:cubicBezTo>
                  <a:cubicBezTo>
                    <a:pt x="4099" y="4180"/>
                    <a:pt x="4191" y="4015"/>
                    <a:pt x="4258" y="3845"/>
                  </a:cubicBezTo>
                  <a:cubicBezTo>
                    <a:pt x="4553" y="4412"/>
                    <a:pt x="5169" y="4783"/>
                    <a:pt x="5807" y="4783"/>
                  </a:cubicBezTo>
                  <a:cubicBezTo>
                    <a:pt x="5855" y="4783"/>
                    <a:pt x="5903" y="4781"/>
                    <a:pt x="5951" y="4777"/>
                  </a:cubicBezTo>
                  <a:cubicBezTo>
                    <a:pt x="6041" y="4771"/>
                    <a:pt x="6042" y="4624"/>
                    <a:pt x="5956" y="4624"/>
                  </a:cubicBezTo>
                  <a:cubicBezTo>
                    <a:pt x="5955" y="4624"/>
                    <a:pt x="5953" y="4624"/>
                    <a:pt x="5951" y="4625"/>
                  </a:cubicBezTo>
                  <a:cubicBezTo>
                    <a:pt x="5903" y="4629"/>
                    <a:pt x="5856" y="4631"/>
                    <a:pt x="5809" y="4631"/>
                  </a:cubicBezTo>
                  <a:cubicBezTo>
                    <a:pt x="5214" y="4631"/>
                    <a:pt x="4650" y="4284"/>
                    <a:pt x="4380" y="3754"/>
                  </a:cubicBezTo>
                  <a:lnTo>
                    <a:pt x="4380" y="3754"/>
                  </a:lnTo>
                  <a:cubicBezTo>
                    <a:pt x="4893" y="3888"/>
                    <a:pt x="5418" y="3955"/>
                    <a:pt x="5949" y="3955"/>
                  </a:cubicBezTo>
                  <a:cubicBezTo>
                    <a:pt x="5972" y="3955"/>
                    <a:pt x="5995" y="3955"/>
                    <a:pt x="6018" y="3955"/>
                  </a:cubicBezTo>
                  <a:cubicBezTo>
                    <a:pt x="6317" y="3955"/>
                    <a:pt x="6609" y="3930"/>
                    <a:pt x="6901" y="3888"/>
                  </a:cubicBezTo>
                  <a:cubicBezTo>
                    <a:pt x="7194" y="3845"/>
                    <a:pt x="7480" y="3772"/>
                    <a:pt x="7772" y="3723"/>
                  </a:cubicBezTo>
                  <a:cubicBezTo>
                    <a:pt x="7913" y="3701"/>
                    <a:pt x="8057" y="3686"/>
                    <a:pt x="8201" y="3686"/>
                  </a:cubicBezTo>
                  <a:cubicBezTo>
                    <a:pt x="8381" y="3686"/>
                    <a:pt x="8559" y="3710"/>
                    <a:pt x="8729" y="3778"/>
                  </a:cubicBezTo>
                  <a:cubicBezTo>
                    <a:pt x="8737" y="3781"/>
                    <a:pt x="8745" y="3783"/>
                    <a:pt x="8753" y="3783"/>
                  </a:cubicBezTo>
                  <a:cubicBezTo>
                    <a:pt x="8772" y="3783"/>
                    <a:pt x="8789" y="3773"/>
                    <a:pt x="8802" y="3760"/>
                  </a:cubicBezTo>
                  <a:cubicBezTo>
                    <a:pt x="8863" y="3839"/>
                    <a:pt x="8936" y="3900"/>
                    <a:pt x="9027" y="3948"/>
                  </a:cubicBezTo>
                  <a:cubicBezTo>
                    <a:pt x="9038" y="3952"/>
                    <a:pt x="9050" y="3954"/>
                    <a:pt x="9061" y="3954"/>
                  </a:cubicBezTo>
                  <a:cubicBezTo>
                    <a:pt x="9088" y="3954"/>
                    <a:pt x="9114" y="3943"/>
                    <a:pt x="9131" y="3918"/>
                  </a:cubicBezTo>
                  <a:cubicBezTo>
                    <a:pt x="9137" y="3906"/>
                    <a:pt x="9143" y="3894"/>
                    <a:pt x="9143" y="3881"/>
                  </a:cubicBezTo>
                  <a:cubicBezTo>
                    <a:pt x="9143" y="3863"/>
                    <a:pt x="9143" y="3845"/>
                    <a:pt x="9131" y="3827"/>
                  </a:cubicBezTo>
                  <a:cubicBezTo>
                    <a:pt x="9009" y="3620"/>
                    <a:pt x="8863" y="3437"/>
                    <a:pt x="8692" y="3278"/>
                  </a:cubicBezTo>
                  <a:lnTo>
                    <a:pt x="8692" y="3278"/>
                  </a:lnTo>
                  <a:cubicBezTo>
                    <a:pt x="8771" y="3299"/>
                    <a:pt x="8854" y="3309"/>
                    <a:pt x="8937" y="3309"/>
                  </a:cubicBezTo>
                  <a:cubicBezTo>
                    <a:pt x="9129" y="3309"/>
                    <a:pt x="9323" y="3255"/>
                    <a:pt x="9484" y="3144"/>
                  </a:cubicBezTo>
                  <a:cubicBezTo>
                    <a:pt x="9563" y="3096"/>
                    <a:pt x="9630" y="3035"/>
                    <a:pt x="9691" y="2962"/>
                  </a:cubicBezTo>
                  <a:cubicBezTo>
                    <a:pt x="9758" y="2883"/>
                    <a:pt x="9795" y="2767"/>
                    <a:pt x="9904" y="2730"/>
                  </a:cubicBezTo>
                  <a:cubicBezTo>
                    <a:pt x="10002" y="2694"/>
                    <a:pt x="10093" y="2657"/>
                    <a:pt x="10172" y="2584"/>
                  </a:cubicBezTo>
                  <a:cubicBezTo>
                    <a:pt x="10239" y="2511"/>
                    <a:pt x="10294" y="2420"/>
                    <a:pt x="10318" y="2322"/>
                  </a:cubicBezTo>
                  <a:cubicBezTo>
                    <a:pt x="10361" y="2121"/>
                    <a:pt x="10282" y="1920"/>
                    <a:pt x="10130" y="1786"/>
                  </a:cubicBezTo>
                  <a:cubicBezTo>
                    <a:pt x="10312" y="1555"/>
                    <a:pt x="10312" y="1208"/>
                    <a:pt x="10136" y="970"/>
                  </a:cubicBezTo>
                  <a:cubicBezTo>
                    <a:pt x="9983" y="753"/>
                    <a:pt x="9726" y="648"/>
                    <a:pt x="9466" y="648"/>
                  </a:cubicBezTo>
                  <a:cubicBezTo>
                    <a:pt x="9405" y="648"/>
                    <a:pt x="9343" y="654"/>
                    <a:pt x="9283" y="665"/>
                  </a:cubicBezTo>
                  <a:cubicBezTo>
                    <a:pt x="9185" y="343"/>
                    <a:pt x="8905" y="75"/>
                    <a:pt x="8570" y="14"/>
                  </a:cubicBezTo>
                  <a:cubicBezTo>
                    <a:pt x="8520" y="5"/>
                    <a:pt x="8469" y="1"/>
                    <a:pt x="841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8" name="Google Shape;848;p39"/>
            <p:cNvSpPr/>
            <p:nvPr/>
          </p:nvSpPr>
          <p:spPr>
            <a:xfrm>
              <a:off x="6324443" y="3040289"/>
              <a:ext cx="105884" cy="139258"/>
            </a:xfrm>
            <a:custGeom>
              <a:avLst/>
              <a:gdLst/>
              <a:ahLst/>
              <a:cxnLst/>
              <a:rect l="l" t="t" r="r" b="b"/>
              <a:pathLst>
                <a:path w="882" h="1160" extrusionOk="0">
                  <a:moveTo>
                    <a:pt x="645" y="1"/>
                  </a:moveTo>
                  <a:cubicBezTo>
                    <a:pt x="377" y="1"/>
                    <a:pt x="126" y="162"/>
                    <a:pt x="22" y="417"/>
                  </a:cubicBezTo>
                  <a:cubicBezTo>
                    <a:pt x="0" y="473"/>
                    <a:pt x="46" y="511"/>
                    <a:pt x="93" y="511"/>
                  </a:cubicBezTo>
                  <a:cubicBezTo>
                    <a:pt x="124" y="511"/>
                    <a:pt x="154" y="496"/>
                    <a:pt x="169" y="460"/>
                  </a:cubicBezTo>
                  <a:cubicBezTo>
                    <a:pt x="230" y="320"/>
                    <a:pt x="351" y="216"/>
                    <a:pt x="498" y="174"/>
                  </a:cubicBezTo>
                  <a:lnTo>
                    <a:pt x="498" y="174"/>
                  </a:lnTo>
                  <a:cubicBezTo>
                    <a:pt x="723" y="436"/>
                    <a:pt x="662" y="832"/>
                    <a:pt x="370" y="1014"/>
                  </a:cubicBezTo>
                  <a:cubicBezTo>
                    <a:pt x="298" y="1061"/>
                    <a:pt x="343" y="1159"/>
                    <a:pt x="407" y="1159"/>
                  </a:cubicBezTo>
                  <a:cubicBezTo>
                    <a:pt x="418" y="1159"/>
                    <a:pt x="430" y="1156"/>
                    <a:pt x="443" y="1148"/>
                  </a:cubicBezTo>
                  <a:cubicBezTo>
                    <a:pt x="790" y="929"/>
                    <a:pt x="881" y="484"/>
                    <a:pt x="668" y="149"/>
                  </a:cubicBezTo>
                  <a:lnTo>
                    <a:pt x="668" y="149"/>
                  </a:lnTo>
                  <a:cubicBezTo>
                    <a:pt x="692" y="155"/>
                    <a:pt x="717" y="155"/>
                    <a:pt x="741" y="162"/>
                  </a:cubicBezTo>
                  <a:cubicBezTo>
                    <a:pt x="747" y="163"/>
                    <a:pt x="752" y="163"/>
                    <a:pt x="758" y="163"/>
                  </a:cubicBezTo>
                  <a:cubicBezTo>
                    <a:pt x="842" y="163"/>
                    <a:pt x="870" y="33"/>
                    <a:pt x="784" y="15"/>
                  </a:cubicBezTo>
                  <a:cubicBezTo>
                    <a:pt x="738" y="6"/>
                    <a:pt x="691" y="1"/>
                    <a:pt x="64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9" name="Google Shape;849;p39"/>
            <p:cNvSpPr/>
            <p:nvPr/>
          </p:nvSpPr>
          <p:spPr>
            <a:xfrm>
              <a:off x="5362147" y="3338965"/>
              <a:ext cx="105884" cy="126893"/>
            </a:xfrm>
            <a:custGeom>
              <a:avLst/>
              <a:gdLst/>
              <a:ahLst/>
              <a:cxnLst/>
              <a:rect l="l" t="t" r="r" b="b"/>
              <a:pathLst>
                <a:path w="882" h="1057" extrusionOk="0">
                  <a:moveTo>
                    <a:pt x="431" y="1"/>
                  </a:moveTo>
                  <a:cubicBezTo>
                    <a:pt x="275" y="1"/>
                    <a:pt x="123" y="79"/>
                    <a:pt x="35" y="213"/>
                  </a:cubicBezTo>
                  <a:cubicBezTo>
                    <a:pt x="0" y="269"/>
                    <a:pt x="54" y="325"/>
                    <a:pt x="108" y="325"/>
                  </a:cubicBezTo>
                  <a:cubicBezTo>
                    <a:pt x="131" y="325"/>
                    <a:pt x="153" y="316"/>
                    <a:pt x="169" y="293"/>
                  </a:cubicBezTo>
                  <a:cubicBezTo>
                    <a:pt x="187" y="262"/>
                    <a:pt x="212" y="238"/>
                    <a:pt x="236" y="220"/>
                  </a:cubicBezTo>
                  <a:lnTo>
                    <a:pt x="236" y="220"/>
                  </a:lnTo>
                  <a:cubicBezTo>
                    <a:pt x="224" y="561"/>
                    <a:pt x="419" y="896"/>
                    <a:pt x="729" y="1048"/>
                  </a:cubicBezTo>
                  <a:cubicBezTo>
                    <a:pt x="741" y="1054"/>
                    <a:pt x="752" y="1056"/>
                    <a:pt x="763" y="1056"/>
                  </a:cubicBezTo>
                  <a:cubicBezTo>
                    <a:pt x="833" y="1056"/>
                    <a:pt x="881" y="951"/>
                    <a:pt x="802" y="914"/>
                  </a:cubicBezTo>
                  <a:cubicBezTo>
                    <a:pt x="522" y="774"/>
                    <a:pt x="358" y="475"/>
                    <a:pt x="388" y="159"/>
                  </a:cubicBezTo>
                  <a:cubicBezTo>
                    <a:pt x="388" y="159"/>
                    <a:pt x="388" y="159"/>
                    <a:pt x="388" y="153"/>
                  </a:cubicBezTo>
                  <a:cubicBezTo>
                    <a:pt x="437" y="153"/>
                    <a:pt x="492" y="153"/>
                    <a:pt x="534" y="171"/>
                  </a:cubicBezTo>
                  <a:cubicBezTo>
                    <a:pt x="543" y="174"/>
                    <a:pt x="551" y="175"/>
                    <a:pt x="559" y="175"/>
                  </a:cubicBezTo>
                  <a:cubicBezTo>
                    <a:pt x="633" y="175"/>
                    <a:pt x="660" y="52"/>
                    <a:pt x="577" y="25"/>
                  </a:cubicBezTo>
                  <a:cubicBezTo>
                    <a:pt x="529" y="9"/>
                    <a:pt x="480" y="1"/>
                    <a:pt x="43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0" name="Google Shape;850;p39"/>
            <p:cNvSpPr/>
            <p:nvPr/>
          </p:nvSpPr>
          <p:spPr>
            <a:xfrm>
              <a:off x="5643417" y="3459612"/>
              <a:ext cx="155825" cy="127733"/>
            </a:xfrm>
            <a:custGeom>
              <a:avLst/>
              <a:gdLst/>
              <a:ahLst/>
              <a:cxnLst/>
              <a:rect l="l" t="t" r="r" b="b"/>
              <a:pathLst>
                <a:path w="1298" h="1064" extrusionOk="0">
                  <a:moveTo>
                    <a:pt x="759" y="0"/>
                  </a:moveTo>
                  <a:cubicBezTo>
                    <a:pt x="568" y="0"/>
                    <a:pt x="369" y="80"/>
                    <a:pt x="226" y="195"/>
                  </a:cubicBezTo>
                  <a:cubicBezTo>
                    <a:pt x="80" y="311"/>
                    <a:pt x="0" y="500"/>
                    <a:pt x="37" y="689"/>
                  </a:cubicBezTo>
                  <a:cubicBezTo>
                    <a:pt x="80" y="871"/>
                    <a:pt x="232" y="1017"/>
                    <a:pt x="415" y="1048"/>
                  </a:cubicBezTo>
                  <a:lnTo>
                    <a:pt x="433" y="1048"/>
                  </a:lnTo>
                  <a:cubicBezTo>
                    <a:pt x="476" y="1059"/>
                    <a:pt x="521" y="1064"/>
                    <a:pt x="565" y="1064"/>
                  </a:cubicBezTo>
                  <a:cubicBezTo>
                    <a:pt x="671" y="1064"/>
                    <a:pt x="779" y="1036"/>
                    <a:pt x="877" y="993"/>
                  </a:cubicBezTo>
                  <a:cubicBezTo>
                    <a:pt x="1036" y="920"/>
                    <a:pt x="1176" y="804"/>
                    <a:pt x="1237" y="640"/>
                  </a:cubicBezTo>
                  <a:cubicBezTo>
                    <a:pt x="1298" y="481"/>
                    <a:pt x="1273" y="299"/>
                    <a:pt x="1164" y="171"/>
                  </a:cubicBezTo>
                  <a:cubicBezTo>
                    <a:pt x="1056" y="50"/>
                    <a:pt x="911" y="0"/>
                    <a:pt x="7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1" name="Google Shape;851;p39"/>
            <p:cNvSpPr/>
            <p:nvPr/>
          </p:nvSpPr>
          <p:spPr>
            <a:xfrm>
              <a:off x="6052897" y="3353130"/>
              <a:ext cx="155825" cy="127733"/>
            </a:xfrm>
            <a:custGeom>
              <a:avLst/>
              <a:gdLst/>
              <a:ahLst/>
              <a:cxnLst/>
              <a:rect l="l" t="t" r="r" b="b"/>
              <a:pathLst>
                <a:path w="1298" h="1064" extrusionOk="0">
                  <a:moveTo>
                    <a:pt x="757" y="0"/>
                  </a:moveTo>
                  <a:cubicBezTo>
                    <a:pt x="567" y="0"/>
                    <a:pt x="368" y="78"/>
                    <a:pt x="226" y="193"/>
                  </a:cubicBezTo>
                  <a:cubicBezTo>
                    <a:pt x="79" y="315"/>
                    <a:pt x="0" y="497"/>
                    <a:pt x="37" y="686"/>
                  </a:cubicBezTo>
                  <a:cubicBezTo>
                    <a:pt x="79" y="875"/>
                    <a:pt x="232" y="1015"/>
                    <a:pt x="421" y="1046"/>
                  </a:cubicBezTo>
                  <a:cubicBezTo>
                    <a:pt x="421" y="1052"/>
                    <a:pt x="427" y="1052"/>
                    <a:pt x="433" y="1052"/>
                  </a:cubicBezTo>
                  <a:cubicBezTo>
                    <a:pt x="474" y="1060"/>
                    <a:pt x="514" y="1064"/>
                    <a:pt x="555" y="1064"/>
                  </a:cubicBezTo>
                  <a:cubicBezTo>
                    <a:pt x="666" y="1064"/>
                    <a:pt x="775" y="1035"/>
                    <a:pt x="877" y="991"/>
                  </a:cubicBezTo>
                  <a:cubicBezTo>
                    <a:pt x="1036" y="918"/>
                    <a:pt x="1176" y="802"/>
                    <a:pt x="1237" y="638"/>
                  </a:cubicBezTo>
                  <a:cubicBezTo>
                    <a:pt x="1298" y="479"/>
                    <a:pt x="1273" y="296"/>
                    <a:pt x="1164" y="169"/>
                  </a:cubicBezTo>
                  <a:cubicBezTo>
                    <a:pt x="1056" y="50"/>
                    <a:pt x="909" y="0"/>
                    <a:pt x="75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2" name="Google Shape;852;p39"/>
            <p:cNvSpPr/>
            <p:nvPr/>
          </p:nvSpPr>
          <p:spPr>
            <a:xfrm>
              <a:off x="5411366" y="2838491"/>
              <a:ext cx="174433" cy="244662"/>
            </a:xfrm>
            <a:custGeom>
              <a:avLst/>
              <a:gdLst/>
              <a:ahLst/>
              <a:cxnLst/>
              <a:rect l="l" t="t" r="r" b="b"/>
              <a:pathLst>
                <a:path w="1453" h="2038" extrusionOk="0">
                  <a:moveTo>
                    <a:pt x="1381" y="1"/>
                  </a:moveTo>
                  <a:cubicBezTo>
                    <a:pt x="1364" y="1"/>
                    <a:pt x="1346" y="9"/>
                    <a:pt x="1330" y="21"/>
                  </a:cubicBezTo>
                  <a:cubicBezTo>
                    <a:pt x="849" y="399"/>
                    <a:pt x="459" y="898"/>
                    <a:pt x="204" y="1459"/>
                  </a:cubicBezTo>
                  <a:cubicBezTo>
                    <a:pt x="130" y="1623"/>
                    <a:pt x="70" y="1788"/>
                    <a:pt x="15" y="1958"/>
                  </a:cubicBezTo>
                  <a:cubicBezTo>
                    <a:pt x="0" y="2006"/>
                    <a:pt x="40" y="2038"/>
                    <a:pt x="80" y="2038"/>
                  </a:cubicBezTo>
                  <a:cubicBezTo>
                    <a:pt x="106" y="2038"/>
                    <a:pt x="133" y="2023"/>
                    <a:pt x="143" y="1989"/>
                  </a:cubicBezTo>
                  <a:cubicBezTo>
                    <a:pt x="319" y="1416"/>
                    <a:pt x="630" y="886"/>
                    <a:pt x="1044" y="460"/>
                  </a:cubicBezTo>
                  <a:cubicBezTo>
                    <a:pt x="1160" y="332"/>
                    <a:pt x="1288" y="222"/>
                    <a:pt x="1422" y="113"/>
                  </a:cubicBezTo>
                  <a:cubicBezTo>
                    <a:pt x="1452" y="88"/>
                    <a:pt x="1446" y="46"/>
                    <a:pt x="1422" y="21"/>
                  </a:cubicBezTo>
                  <a:cubicBezTo>
                    <a:pt x="1410" y="7"/>
                    <a:pt x="1396" y="1"/>
                    <a:pt x="13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3" name="Google Shape;853;p39"/>
            <p:cNvSpPr/>
            <p:nvPr/>
          </p:nvSpPr>
          <p:spPr>
            <a:xfrm>
              <a:off x="5925647" y="2743054"/>
              <a:ext cx="266991" cy="96520"/>
            </a:xfrm>
            <a:custGeom>
              <a:avLst/>
              <a:gdLst/>
              <a:ahLst/>
              <a:cxnLst/>
              <a:rect l="l" t="t" r="r" b="b"/>
              <a:pathLst>
                <a:path w="2224" h="804" extrusionOk="0">
                  <a:moveTo>
                    <a:pt x="86" y="0"/>
                  </a:moveTo>
                  <a:cubicBezTo>
                    <a:pt x="0" y="6"/>
                    <a:pt x="0" y="134"/>
                    <a:pt x="86" y="134"/>
                  </a:cubicBezTo>
                  <a:cubicBezTo>
                    <a:pt x="108" y="134"/>
                    <a:pt x="131" y="133"/>
                    <a:pt x="154" y="133"/>
                  </a:cubicBezTo>
                  <a:cubicBezTo>
                    <a:pt x="697" y="133"/>
                    <a:pt x="1232" y="273"/>
                    <a:pt x="1706" y="530"/>
                  </a:cubicBezTo>
                  <a:cubicBezTo>
                    <a:pt x="1852" y="609"/>
                    <a:pt x="1986" y="695"/>
                    <a:pt x="2114" y="792"/>
                  </a:cubicBezTo>
                  <a:cubicBezTo>
                    <a:pt x="2122" y="800"/>
                    <a:pt x="2132" y="803"/>
                    <a:pt x="2143" y="803"/>
                  </a:cubicBezTo>
                  <a:cubicBezTo>
                    <a:pt x="2167" y="803"/>
                    <a:pt x="2193" y="788"/>
                    <a:pt x="2205" y="768"/>
                  </a:cubicBezTo>
                  <a:cubicBezTo>
                    <a:pt x="2224" y="737"/>
                    <a:pt x="2205" y="701"/>
                    <a:pt x="2181" y="676"/>
                  </a:cubicBezTo>
                  <a:cubicBezTo>
                    <a:pt x="1712" y="323"/>
                    <a:pt x="1158" y="104"/>
                    <a:pt x="579" y="31"/>
                  </a:cubicBezTo>
                  <a:cubicBezTo>
                    <a:pt x="415" y="6"/>
                    <a:pt x="250" y="0"/>
                    <a:pt x="8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4" name="Google Shape;854;p39"/>
            <p:cNvSpPr/>
            <p:nvPr/>
          </p:nvSpPr>
          <p:spPr>
            <a:xfrm>
              <a:off x="5304885" y="3002594"/>
              <a:ext cx="132415" cy="132415"/>
            </a:xfrm>
            <a:custGeom>
              <a:avLst/>
              <a:gdLst/>
              <a:ahLst/>
              <a:cxnLst/>
              <a:rect l="l" t="t" r="r" b="b"/>
              <a:pathLst>
                <a:path w="1103" h="1103" extrusionOk="0">
                  <a:moveTo>
                    <a:pt x="555" y="0"/>
                  </a:moveTo>
                  <a:cubicBezTo>
                    <a:pt x="250" y="0"/>
                    <a:pt x="0" y="250"/>
                    <a:pt x="0" y="549"/>
                  </a:cubicBezTo>
                  <a:cubicBezTo>
                    <a:pt x="0" y="853"/>
                    <a:pt x="250" y="1103"/>
                    <a:pt x="555" y="1103"/>
                  </a:cubicBezTo>
                  <a:cubicBezTo>
                    <a:pt x="853" y="1103"/>
                    <a:pt x="1103" y="853"/>
                    <a:pt x="1103" y="549"/>
                  </a:cubicBezTo>
                  <a:cubicBezTo>
                    <a:pt x="1103" y="250"/>
                    <a:pt x="853" y="0"/>
                    <a:pt x="55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5" name="Google Shape;855;p39"/>
            <p:cNvSpPr/>
            <p:nvPr/>
          </p:nvSpPr>
          <p:spPr>
            <a:xfrm>
              <a:off x="6041853" y="2669945"/>
              <a:ext cx="131815" cy="131695"/>
            </a:xfrm>
            <a:custGeom>
              <a:avLst/>
              <a:gdLst/>
              <a:ahLst/>
              <a:cxnLst/>
              <a:rect l="l" t="t" r="r" b="b"/>
              <a:pathLst>
                <a:path w="1098" h="1097" extrusionOk="0">
                  <a:moveTo>
                    <a:pt x="549" y="0"/>
                  </a:moveTo>
                  <a:cubicBezTo>
                    <a:pt x="245" y="0"/>
                    <a:pt x="1" y="244"/>
                    <a:pt x="1" y="548"/>
                  </a:cubicBezTo>
                  <a:cubicBezTo>
                    <a:pt x="1" y="853"/>
                    <a:pt x="245" y="1096"/>
                    <a:pt x="549" y="1096"/>
                  </a:cubicBezTo>
                  <a:cubicBezTo>
                    <a:pt x="854" y="1096"/>
                    <a:pt x="1097" y="853"/>
                    <a:pt x="1097" y="548"/>
                  </a:cubicBezTo>
                  <a:cubicBezTo>
                    <a:pt x="1097" y="244"/>
                    <a:pt x="854" y="0"/>
                    <a:pt x="54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6" name="Google Shape;856;p39"/>
            <p:cNvSpPr/>
            <p:nvPr/>
          </p:nvSpPr>
          <p:spPr>
            <a:xfrm>
              <a:off x="6123125" y="2726968"/>
              <a:ext cx="132415" cy="131695"/>
            </a:xfrm>
            <a:custGeom>
              <a:avLst/>
              <a:gdLst/>
              <a:ahLst/>
              <a:cxnLst/>
              <a:rect l="l" t="t" r="r" b="b"/>
              <a:pathLst>
                <a:path w="1103" h="1097" extrusionOk="0">
                  <a:moveTo>
                    <a:pt x="548" y="0"/>
                  </a:moveTo>
                  <a:cubicBezTo>
                    <a:pt x="250" y="0"/>
                    <a:pt x="0" y="244"/>
                    <a:pt x="0" y="548"/>
                  </a:cubicBezTo>
                  <a:cubicBezTo>
                    <a:pt x="0" y="853"/>
                    <a:pt x="250" y="1097"/>
                    <a:pt x="548" y="1097"/>
                  </a:cubicBezTo>
                  <a:cubicBezTo>
                    <a:pt x="853" y="1097"/>
                    <a:pt x="1103" y="853"/>
                    <a:pt x="1103" y="548"/>
                  </a:cubicBezTo>
                  <a:cubicBezTo>
                    <a:pt x="1103" y="244"/>
                    <a:pt x="853" y="0"/>
                    <a:pt x="5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7" name="Google Shape;857;p39"/>
            <p:cNvSpPr/>
            <p:nvPr/>
          </p:nvSpPr>
          <p:spPr>
            <a:xfrm>
              <a:off x="5336337" y="2895153"/>
              <a:ext cx="131695" cy="131695"/>
            </a:xfrm>
            <a:custGeom>
              <a:avLst/>
              <a:gdLst/>
              <a:ahLst/>
              <a:cxnLst/>
              <a:rect l="l" t="t" r="r" b="b"/>
              <a:pathLst>
                <a:path w="1097" h="1097" extrusionOk="0">
                  <a:moveTo>
                    <a:pt x="548" y="0"/>
                  </a:moveTo>
                  <a:cubicBezTo>
                    <a:pt x="244" y="0"/>
                    <a:pt x="0" y="244"/>
                    <a:pt x="0" y="548"/>
                  </a:cubicBezTo>
                  <a:cubicBezTo>
                    <a:pt x="0" y="853"/>
                    <a:pt x="244" y="1096"/>
                    <a:pt x="548" y="1096"/>
                  </a:cubicBezTo>
                  <a:cubicBezTo>
                    <a:pt x="853" y="1096"/>
                    <a:pt x="1097" y="853"/>
                    <a:pt x="1097" y="548"/>
                  </a:cubicBezTo>
                  <a:cubicBezTo>
                    <a:pt x="1097" y="244"/>
                    <a:pt x="853" y="0"/>
                    <a:pt x="5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8" name="Google Shape;858;p39"/>
            <p:cNvSpPr/>
            <p:nvPr/>
          </p:nvSpPr>
          <p:spPr>
            <a:xfrm>
              <a:off x="5979068" y="3630678"/>
              <a:ext cx="174072" cy="140458"/>
            </a:xfrm>
            <a:custGeom>
              <a:avLst/>
              <a:gdLst/>
              <a:ahLst/>
              <a:cxnLst/>
              <a:rect l="l" t="t" r="r" b="b"/>
              <a:pathLst>
                <a:path w="1450" h="1170" extrusionOk="0">
                  <a:moveTo>
                    <a:pt x="1121" y="1"/>
                  </a:moveTo>
                  <a:lnTo>
                    <a:pt x="0" y="488"/>
                  </a:lnTo>
                  <a:lnTo>
                    <a:pt x="274" y="1121"/>
                  </a:lnTo>
                  <a:cubicBezTo>
                    <a:pt x="274" y="1121"/>
                    <a:pt x="416" y="1170"/>
                    <a:pt x="618" y="1170"/>
                  </a:cubicBezTo>
                  <a:cubicBezTo>
                    <a:pt x="856" y="1170"/>
                    <a:pt x="1179" y="1102"/>
                    <a:pt x="1450" y="805"/>
                  </a:cubicBezTo>
                  <a:lnTo>
                    <a:pt x="1121"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9" name="Google Shape;859;p39"/>
            <p:cNvSpPr/>
            <p:nvPr/>
          </p:nvSpPr>
          <p:spPr>
            <a:xfrm>
              <a:off x="5859862" y="3723714"/>
              <a:ext cx="566036" cy="308408"/>
            </a:xfrm>
            <a:custGeom>
              <a:avLst/>
              <a:gdLst/>
              <a:ahLst/>
              <a:cxnLst/>
              <a:rect l="l" t="t" r="r" b="b"/>
              <a:pathLst>
                <a:path w="4715" h="2569" extrusionOk="0">
                  <a:moveTo>
                    <a:pt x="2801" y="1"/>
                  </a:moveTo>
                  <a:cubicBezTo>
                    <a:pt x="2582" y="1"/>
                    <a:pt x="2443" y="30"/>
                    <a:pt x="2443" y="30"/>
                  </a:cubicBezTo>
                  <a:cubicBezTo>
                    <a:pt x="2091" y="312"/>
                    <a:pt x="1718" y="365"/>
                    <a:pt x="1489" y="365"/>
                  </a:cubicBezTo>
                  <a:cubicBezTo>
                    <a:pt x="1353" y="365"/>
                    <a:pt x="1267" y="346"/>
                    <a:pt x="1267" y="346"/>
                  </a:cubicBezTo>
                  <a:cubicBezTo>
                    <a:pt x="189" y="913"/>
                    <a:pt x="0" y="2484"/>
                    <a:pt x="0" y="2484"/>
                  </a:cubicBezTo>
                  <a:cubicBezTo>
                    <a:pt x="323" y="2543"/>
                    <a:pt x="634" y="2569"/>
                    <a:pt x="931" y="2569"/>
                  </a:cubicBezTo>
                  <a:cubicBezTo>
                    <a:pt x="3229" y="2569"/>
                    <a:pt x="4715" y="1016"/>
                    <a:pt x="4715" y="1016"/>
                  </a:cubicBezTo>
                  <a:cubicBezTo>
                    <a:pt x="4129" y="138"/>
                    <a:pt x="3277" y="1"/>
                    <a:pt x="280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0" name="Google Shape;860;p39"/>
            <p:cNvSpPr/>
            <p:nvPr/>
          </p:nvSpPr>
          <p:spPr>
            <a:xfrm>
              <a:off x="3903706" y="440388"/>
              <a:ext cx="2475221" cy="619194"/>
            </a:xfrm>
            <a:custGeom>
              <a:avLst/>
              <a:gdLst/>
              <a:ahLst/>
              <a:cxnLst/>
              <a:rect l="l" t="t" r="r" b="b"/>
              <a:pathLst>
                <a:path w="21526" h="5385" extrusionOk="0">
                  <a:moveTo>
                    <a:pt x="11768" y="0"/>
                  </a:moveTo>
                  <a:cubicBezTo>
                    <a:pt x="10091" y="0"/>
                    <a:pt x="7878" y="1147"/>
                    <a:pt x="7060" y="4026"/>
                  </a:cubicBezTo>
                  <a:cubicBezTo>
                    <a:pt x="7060" y="4026"/>
                    <a:pt x="6999" y="2485"/>
                    <a:pt x="5415" y="2461"/>
                  </a:cubicBezTo>
                  <a:cubicBezTo>
                    <a:pt x="5405" y="2461"/>
                    <a:pt x="5395" y="2461"/>
                    <a:pt x="5385" y="2461"/>
                  </a:cubicBezTo>
                  <a:cubicBezTo>
                    <a:pt x="3824" y="2461"/>
                    <a:pt x="3235" y="3868"/>
                    <a:pt x="3375" y="4806"/>
                  </a:cubicBezTo>
                  <a:lnTo>
                    <a:pt x="0" y="5384"/>
                  </a:lnTo>
                  <a:lnTo>
                    <a:pt x="21526" y="5384"/>
                  </a:lnTo>
                  <a:lnTo>
                    <a:pt x="18724" y="5116"/>
                  </a:lnTo>
                  <a:cubicBezTo>
                    <a:pt x="18724" y="5116"/>
                    <a:pt x="19509" y="3575"/>
                    <a:pt x="18048" y="2832"/>
                  </a:cubicBezTo>
                  <a:cubicBezTo>
                    <a:pt x="17834" y="2725"/>
                    <a:pt x="17597" y="2679"/>
                    <a:pt x="17348" y="2679"/>
                  </a:cubicBezTo>
                  <a:cubicBezTo>
                    <a:pt x="15890" y="2679"/>
                    <a:pt x="14015" y="4252"/>
                    <a:pt x="14015" y="4252"/>
                  </a:cubicBezTo>
                  <a:cubicBezTo>
                    <a:pt x="14015" y="4252"/>
                    <a:pt x="14716" y="1699"/>
                    <a:pt x="13419" y="530"/>
                  </a:cubicBezTo>
                  <a:cubicBezTo>
                    <a:pt x="13043" y="190"/>
                    <a:pt x="12450" y="0"/>
                    <a:pt x="1176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94" name="Google Shape;794;p39"/>
          <p:cNvSpPr txBox="1">
            <a:spLocks noGrp="1"/>
          </p:cNvSpPr>
          <p:nvPr>
            <p:ph type="subTitle" idx="1"/>
          </p:nvPr>
        </p:nvSpPr>
        <p:spPr>
          <a:xfrm>
            <a:off x="35496" y="643800"/>
            <a:ext cx="4680520" cy="4232206"/>
          </a:xfrm>
          <a:prstGeom prst="rect">
            <a:avLst/>
          </a:prstGeom>
        </p:spPr>
        <p:txBody>
          <a:bodyPr spcFirstLastPara="1" wrap="square" lIns="91425" tIns="91425" rIns="91425" bIns="91425" anchor="t" anchorCtr="0">
            <a:noAutofit/>
          </a:bodyPr>
          <a:lstStyle/>
          <a:p>
            <a:pPr marL="0" lvl="0" indent="0">
              <a:lnSpc>
                <a:spcPct val="150000"/>
              </a:lnSpc>
              <a:spcAft>
                <a:spcPts val="1600"/>
              </a:spcAft>
            </a:pPr>
            <a:r>
              <a:rPr lang="vi-VN" sz="1800" dirty="0" smtClean="0">
                <a:solidFill>
                  <a:schemeClr val="tx1">
                    <a:lumMod val="50000"/>
                  </a:schemeClr>
                </a:solidFill>
                <a:latin typeface="+mj-lt"/>
              </a:rPr>
              <a:t>Chị </a:t>
            </a:r>
            <a:r>
              <a:rPr lang="vi-VN" sz="1800" dirty="0">
                <a:solidFill>
                  <a:schemeClr val="tx1">
                    <a:lumMod val="50000"/>
                  </a:schemeClr>
                </a:solidFill>
                <a:latin typeface="+mj-lt"/>
              </a:rPr>
              <a:t>Lan có ba đoạn dây ruy bằng màu khác nhau với độ dài lần lượt là 140 cm, 168 cm và </a:t>
            </a:r>
            <a:r>
              <a:rPr lang="vi-VN" sz="1800" dirty="0" smtClean="0">
                <a:solidFill>
                  <a:schemeClr val="tx1">
                    <a:lumMod val="50000"/>
                  </a:schemeClr>
                </a:solidFill>
                <a:latin typeface="+mj-lt"/>
              </a:rPr>
              <a:t>210cm</a:t>
            </a:r>
            <a:r>
              <a:rPr lang="vi-VN" sz="1800" dirty="0">
                <a:solidFill>
                  <a:schemeClr val="tx1">
                    <a:lumMod val="50000"/>
                  </a:schemeClr>
                </a:solidFill>
                <a:latin typeface="+mj-lt"/>
              </a:rPr>
              <a:t>. Chị muốn cắt cả ba đoạn dây đó thành những đoạn ngắn hơn có cùng chiều dài để làm nơ trang trí mà không bị thừa ruy bằng. Tính độ dài lớn nhất có thể của mỗi đoạn dây ngắn được cắt ra (độ dài mỗi đoạn </a:t>
            </a:r>
            <a:r>
              <a:rPr lang="vi-VN" sz="1800" dirty="0" smtClean="0">
                <a:solidFill>
                  <a:schemeClr val="tx1">
                    <a:lumMod val="50000"/>
                  </a:schemeClr>
                </a:solidFill>
                <a:latin typeface="+mj-lt"/>
              </a:rPr>
              <a:t>dây </a:t>
            </a:r>
            <a:r>
              <a:rPr lang="vi-VN" sz="1800" dirty="0">
                <a:solidFill>
                  <a:schemeClr val="tx1">
                    <a:lumMod val="50000"/>
                  </a:schemeClr>
                </a:solidFill>
                <a:latin typeface="+mj-lt"/>
              </a:rPr>
              <a:t>ngắn là một số tự nhiên với đơn vị là xăng-ti-mét). Khi đó, chị Lan có được bao nhiều đoạn dây ruy bằng ngắn?</a:t>
            </a:r>
            <a:endParaRPr sz="1800" dirty="0">
              <a:solidFill>
                <a:schemeClr val="tx1">
                  <a:lumMod val="50000"/>
                </a:schemeClr>
              </a:solidFill>
              <a:latin typeface="+mj-lt"/>
            </a:endParaRPr>
          </a:p>
        </p:txBody>
      </p:sp>
      <p:sp>
        <p:nvSpPr>
          <p:cNvPr id="74" name="Google Shape;763;p36"/>
          <p:cNvSpPr txBox="1">
            <a:spLocks noGrp="1"/>
          </p:cNvSpPr>
          <p:nvPr>
            <p:ph type="title"/>
          </p:nvPr>
        </p:nvSpPr>
        <p:spPr>
          <a:xfrm>
            <a:off x="35496" y="51470"/>
            <a:ext cx="1979792" cy="484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vi-VN" sz="3800" b="1" dirty="0" smtClean="0">
                <a:solidFill>
                  <a:schemeClr val="dk2"/>
                </a:solidFill>
              </a:rPr>
              <a:t>BÀI 5:</a:t>
            </a:r>
            <a:endParaRPr sz="3800" dirty="0">
              <a:solidFill>
                <a:schemeClr val="dk2"/>
              </a:solidFill>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4"/>
                                        </p:tgtEl>
                                        <p:attrNameLst>
                                          <p:attrName>style.visibility</p:attrName>
                                        </p:attrNameLst>
                                      </p:cBhvr>
                                      <p:to>
                                        <p:strVal val="visible"/>
                                      </p:to>
                                    </p:set>
                                    <p:animEffect transition="in" filter="fade">
                                      <p:cBhvr>
                                        <p:cTn id="7" dur="1000"/>
                                        <p:tgtEl>
                                          <p:spTgt spid="74"/>
                                        </p:tgtEl>
                                      </p:cBhvr>
                                    </p:animEffect>
                                    <p:anim calcmode="lin" valueType="num">
                                      <p:cBhvr>
                                        <p:cTn id="8" dur="1000" fill="hold"/>
                                        <p:tgtEl>
                                          <p:spTgt spid="74"/>
                                        </p:tgtEl>
                                        <p:attrNameLst>
                                          <p:attrName>ppt_x</p:attrName>
                                        </p:attrNameLst>
                                      </p:cBhvr>
                                      <p:tavLst>
                                        <p:tav tm="0">
                                          <p:val>
                                            <p:strVal val="#ppt_x"/>
                                          </p:val>
                                        </p:tav>
                                        <p:tav tm="100000">
                                          <p:val>
                                            <p:strVal val="#ppt_x"/>
                                          </p:val>
                                        </p:tav>
                                      </p:tavLst>
                                    </p:anim>
                                    <p:anim calcmode="lin" valueType="num">
                                      <p:cBhvr>
                                        <p:cTn id="9" dur="1000" fill="hold"/>
                                        <p:tgtEl>
                                          <p:spTgt spid="7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794">
                                            <p:txEl>
                                              <p:pRg st="0" end="0"/>
                                            </p:txEl>
                                          </p:spTgt>
                                        </p:tgtEl>
                                        <p:attrNameLst>
                                          <p:attrName>style.visibility</p:attrName>
                                        </p:attrNameLst>
                                      </p:cBhvr>
                                      <p:to>
                                        <p:strVal val="visible"/>
                                      </p:to>
                                    </p:set>
                                    <p:animEffect transition="in" filter="barn(inVertical)">
                                      <p:cBhvr>
                                        <p:cTn id="14" dur="500"/>
                                        <p:tgtEl>
                                          <p:spTgt spid="79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4" grpId="0" build="p"/>
      <p:bldP spid="7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62"/>
        <p:cNvGrpSpPr/>
        <p:nvPr/>
      </p:nvGrpSpPr>
      <p:grpSpPr>
        <a:xfrm>
          <a:off x="0" y="0"/>
          <a:ext cx="0" cy="0"/>
          <a:chOff x="0" y="0"/>
          <a:chExt cx="0" cy="0"/>
        </a:xfrm>
      </p:grpSpPr>
      <p:sp>
        <p:nvSpPr>
          <p:cNvPr id="763" name="Google Shape;763;p36"/>
          <p:cNvSpPr txBox="1">
            <a:spLocks noGrp="1"/>
          </p:cNvSpPr>
          <p:nvPr>
            <p:ph type="title"/>
          </p:nvPr>
        </p:nvSpPr>
        <p:spPr>
          <a:xfrm>
            <a:off x="49897" y="0"/>
            <a:ext cx="1296144" cy="648072"/>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vi-VN" sz="4400" b="1" dirty="0" smtClean="0"/>
              <a:t>Giải: </a:t>
            </a:r>
            <a:endParaRPr sz="5400" dirty="0">
              <a:solidFill>
                <a:schemeClr val="dk2"/>
              </a:solidFill>
            </a:endParaRPr>
          </a:p>
        </p:txBody>
      </p:sp>
      <p:sp>
        <p:nvSpPr>
          <p:cNvPr id="3" name="Rounded Rectangle 2"/>
          <p:cNvSpPr/>
          <p:nvPr/>
        </p:nvSpPr>
        <p:spPr>
          <a:xfrm>
            <a:off x="395536" y="699542"/>
            <a:ext cx="7227980" cy="4320480"/>
          </a:xfrm>
          <a:prstGeom prst="roundRect">
            <a:avLst>
              <a:gd name="adj" fmla="val 12564"/>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800" dirty="0" err="1">
                <a:latin typeface="Times New Roman" pitchFamily="18" charset="0"/>
                <a:cs typeface="Times New Roman" pitchFamily="18" charset="0"/>
              </a:rPr>
              <a:t>Gọi</a:t>
            </a:r>
            <a:r>
              <a:rPr lang="fr-FR" sz="1800" dirty="0">
                <a:latin typeface="Times New Roman" pitchFamily="18" charset="0"/>
                <a:cs typeface="Times New Roman" pitchFamily="18" charset="0"/>
              </a:rPr>
              <a:t> </a:t>
            </a:r>
            <a:r>
              <a:rPr lang="fr-FR" sz="1800" dirty="0" err="1">
                <a:latin typeface="Times New Roman" pitchFamily="18" charset="0"/>
                <a:cs typeface="Times New Roman" pitchFamily="18" charset="0"/>
              </a:rPr>
              <a:t>độ</a:t>
            </a:r>
            <a:r>
              <a:rPr lang="fr-FR" sz="1800" dirty="0">
                <a:latin typeface="Times New Roman" pitchFamily="18" charset="0"/>
                <a:cs typeface="Times New Roman" pitchFamily="18" charset="0"/>
              </a:rPr>
              <a:t> </a:t>
            </a:r>
            <a:r>
              <a:rPr lang="fr-FR" sz="1800" dirty="0" err="1">
                <a:latin typeface="Times New Roman" pitchFamily="18" charset="0"/>
                <a:cs typeface="Times New Roman" pitchFamily="18" charset="0"/>
              </a:rPr>
              <a:t>dài</a:t>
            </a:r>
            <a:r>
              <a:rPr lang="fr-FR" sz="1800" dirty="0">
                <a:latin typeface="Times New Roman" pitchFamily="18" charset="0"/>
                <a:cs typeface="Times New Roman" pitchFamily="18" charset="0"/>
              </a:rPr>
              <a:t> </a:t>
            </a:r>
            <a:r>
              <a:rPr lang="fr-FR" sz="1800" dirty="0" err="1">
                <a:latin typeface="Times New Roman" pitchFamily="18" charset="0"/>
                <a:cs typeface="Times New Roman" pitchFamily="18" charset="0"/>
              </a:rPr>
              <a:t>lớn</a:t>
            </a:r>
            <a:r>
              <a:rPr lang="fr-FR" sz="1800" dirty="0">
                <a:latin typeface="Times New Roman" pitchFamily="18" charset="0"/>
                <a:cs typeface="Times New Roman" pitchFamily="18" charset="0"/>
              </a:rPr>
              <a:t> </a:t>
            </a:r>
            <a:r>
              <a:rPr lang="fr-FR" sz="1800" dirty="0" err="1">
                <a:latin typeface="Times New Roman" pitchFamily="18" charset="0"/>
                <a:cs typeface="Times New Roman" pitchFamily="18" charset="0"/>
              </a:rPr>
              <a:t>nhất</a:t>
            </a:r>
            <a:r>
              <a:rPr lang="fr-FR" sz="1800" dirty="0">
                <a:latin typeface="Times New Roman" pitchFamily="18" charset="0"/>
                <a:cs typeface="Times New Roman" pitchFamily="18" charset="0"/>
              </a:rPr>
              <a:t> </a:t>
            </a:r>
            <a:r>
              <a:rPr lang="fr-FR" sz="1800" dirty="0" err="1">
                <a:latin typeface="Times New Roman" pitchFamily="18" charset="0"/>
                <a:cs typeface="Times New Roman" pitchFamily="18" charset="0"/>
              </a:rPr>
              <a:t>có</a:t>
            </a:r>
            <a:r>
              <a:rPr lang="fr-FR" sz="1800" dirty="0">
                <a:latin typeface="Times New Roman" pitchFamily="18" charset="0"/>
                <a:cs typeface="Times New Roman" pitchFamily="18" charset="0"/>
              </a:rPr>
              <a:t> </a:t>
            </a:r>
            <a:r>
              <a:rPr lang="fr-FR" sz="1800" dirty="0" err="1">
                <a:latin typeface="Times New Roman" pitchFamily="18" charset="0"/>
                <a:cs typeface="Times New Roman" pitchFamily="18" charset="0"/>
              </a:rPr>
              <a:t>thể</a:t>
            </a:r>
            <a:r>
              <a:rPr lang="fr-FR" sz="1800" dirty="0">
                <a:latin typeface="Times New Roman" pitchFamily="18" charset="0"/>
                <a:cs typeface="Times New Roman" pitchFamily="18" charset="0"/>
              </a:rPr>
              <a:t> </a:t>
            </a:r>
            <a:r>
              <a:rPr lang="fr-FR" sz="1800" dirty="0" err="1">
                <a:latin typeface="Times New Roman" pitchFamily="18" charset="0"/>
                <a:cs typeface="Times New Roman" pitchFamily="18" charset="0"/>
              </a:rPr>
              <a:t>của</a:t>
            </a:r>
            <a:r>
              <a:rPr lang="fr-FR" sz="1800" dirty="0">
                <a:latin typeface="Times New Roman" pitchFamily="18" charset="0"/>
                <a:cs typeface="Times New Roman" pitchFamily="18" charset="0"/>
              </a:rPr>
              <a:t> </a:t>
            </a:r>
            <a:r>
              <a:rPr lang="fr-FR" sz="1800" dirty="0" err="1">
                <a:latin typeface="Times New Roman" pitchFamily="18" charset="0"/>
                <a:cs typeface="Times New Roman" pitchFamily="18" charset="0"/>
              </a:rPr>
              <a:t>dây</a:t>
            </a:r>
            <a:r>
              <a:rPr lang="fr-FR" sz="1800" dirty="0">
                <a:latin typeface="Times New Roman" pitchFamily="18" charset="0"/>
                <a:cs typeface="Times New Roman" pitchFamily="18" charset="0"/>
              </a:rPr>
              <a:t> </a:t>
            </a:r>
            <a:r>
              <a:rPr lang="fr-FR" sz="1800" dirty="0" err="1">
                <a:latin typeface="Times New Roman" pitchFamily="18" charset="0"/>
                <a:cs typeface="Times New Roman" pitchFamily="18" charset="0"/>
              </a:rPr>
              <a:t>ruy</a:t>
            </a:r>
            <a:r>
              <a:rPr lang="fr-FR" sz="1800" dirty="0">
                <a:latin typeface="Times New Roman" pitchFamily="18" charset="0"/>
                <a:cs typeface="Times New Roman" pitchFamily="18" charset="0"/>
              </a:rPr>
              <a:t> </a:t>
            </a:r>
            <a:r>
              <a:rPr lang="fr-FR" sz="1800" dirty="0" err="1">
                <a:latin typeface="Times New Roman" pitchFamily="18" charset="0"/>
                <a:cs typeface="Times New Roman" pitchFamily="18" charset="0"/>
              </a:rPr>
              <a:t>băng</a:t>
            </a:r>
            <a:r>
              <a:rPr lang="fr-FR" sz="1800" dirty="0">
                <a:latin typeface="Times New Roman" pitchFamily="18" charset="0"/>
                <a:cs typeface="Times New Roman" pitchFamily="18" charset="0"/>
              </a:rPr>
              <a:t> là x ( cm)</a:t>
            </a:r>
            <a:endParaRPr lang="vi-VN" sz="1800" dirty="0">
              <a:latin typeface="Times New Roman" pitchFamily="18" charset="0"/>
              <a:cs typeface="Times New Roman" pitchFamily="18" charset="0"/>
            </a:endParaRPr>
          </a:p>
          <a:p>
            <a:r>
              <a:rPr lang="en-US" sz="1800" dirty="0">
                <a:latin typeface="Times New Roman" pitchFamily="18" charset="0"/>
                <a:cs typeface="Times New Roman" pitchFamily="18" charset="0"/>
              </a:rPr>
              <a:t>Theo </a:t>
            </a:r>
            <a:r>
              <a:rPr lang="en-US" sz="1800" dirty="0" err="1">
                <a:latin typeface="Times New Roman" pitchFamily="18" charset="0"/>
                <a:cs typeface="Times New Roman" pitchFamily="18" charset="0"/>
              </a:rPr>
              <a:t>bài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ra</a:t>
            </a:r>
            <a:r>
              <a:rPr lang="en-US" sz="1800" dirty="0">
                <a:latin typeface="Times New Roman" pitchFamily="18" charset="0"/>
                <a:cs typeface="Times New Roman" pitchFamily="18" charset="0"/>
              </a:rPr>
              <a:t> =&gt; x = ƯCLN ( 140, 168, 210) = </a:t>
            </a:r>
            <a:endParaRPr lang="vi-VN" sz="1800" dirty="0">
              <a:latin typeface="Times New Roman" pitchFamily="18" charset="0"/>
              <a:cs typeface="Times New Roman" pitchFamily="18" charset="0"/>
            </a:endParaRPr>
          </a:p>
          <a:p>
            <a:r>
              <a:rPr lang="en-US" sz="1800" dirty="0">
                <a:latin typeface="Times New Roman" pitchFamily="18" charset="0"/>
                <a:cs typeface="Times New Roman" pitchFamily="18" charset="0"/>
              </a:rPr>
              <a:t>Ta </a:t>
            </a:r>
            <a:r>
              <a:rPr lang="en-US" sz="1800" dirty="0" err="1">
                <a:latin typeface="Times New Roman" pitchFamily="18" charset="0"/>
                <a:cs typeface="Times New Roman" pitchFamily="18" charset="0"/>
              </a:rPr>
              <a:t>có</a:t>
            </a:r>
            <a:r>
              <a:rPr lang="en-US" sz="1800" dirty="0">
                <a:latin typeface="Times New Roman" pitchFamily="18" charset="0"/>
                <a:cs typeface="Times New Roman" pitchFamily="18" charset="0"/>
              </a:rPr>
              <a:t>: 140 = 2</a:t>
            </a:r>
            <a:r>
              <a:rPr lang="en-US" sz="1800" baseline="30000" dirty="0">
                <a:latin typeface="Times New Roman" pitchFamily="18" charset="0"/>
                <a:cs typeface="Times New Roman" pitchFamily="18" charset="0"/>
              </a:rPr>
              <a:t>2</a:t>
            </a:r>
            <a:r>
              <a:rPr lang="en-US" sz="1800" dirty="0">
                <a:latin typeface="Times New Roman" pitchFamily="18" charset="0"/>
                <a:cs typeface="Times New Roman" pitchFamily="18" charset="0"/>
              </a:rPr>
              <a:t> . 5 . 7</a:t>
            </a:r>
            <a:endParaRPr lang="vi-VN" sz="1800" dirty="0">
              <a:latin typeface="Times New Roman" pitchFamily="18" charset="0"/>
              <a:cs typeface="Times New Roman" pitchFamily="18" charset="0"/>
            </a:endParaRPr>
          </a:p>
          <a:p>
            <a:r>
              <a:rPr lang="en-US" sz="1800" dirty="0">
                <a:latin typeface="Times New Roman" pitchFamily="18" charset="0"/>
                <a:cs typeface="Times New Roman" pitchFamily="18" charset="0"/>
              </a:rPr>
              <a:t>           168 = 2</a:t>
            </a:r>
            <a:r>
              <a:rPr lang="en-US" sz="1800" baseline="30000" dirty="0">
                <a:latin typeface="Times New Roman" pitchFamily="18" charset="0"/>
                <a:cs typeface="Times New Roman" pitchFamily="18" charset="0"/>
              </a:rPr>
              <a:t>3</a:t>
            </a:r>
            <a:r>
              <a:rPr lang="en-US" sz="1800" dirty="0">
                <a:latin typeface="Times New Roman" pitchFamily="18" charset="0"/>
                <a:cs typeface="Times New Roman" pitchFamily="18" charset="0"/>
              </a:rPr>
              <a:t> . 3 . 7</a:t>
            </a:r>
            <a:endParaRPr lang="vi-VN" sz="1800" dirty="0">
              <a:latin typeface="Times New Roman" pitchFamily="18" charset="0"/>
              <a:cs typeface="Times New Roman" pitchFamily="18" charset="0"/>
            </a:endParaRPr>
          </a:p>
          <a:p>
            <a:r>
              <a:rPr lang="en-US" sz="1800" dirty="0">
                <a:latin typeface="Times New Roman" pitchFamily="18" charset="0"/>
                <a:cs typeface="Times New Roman" pitchFamily="18" charset="0"/>
              </a:rPr>
              <a:t>           210 = 2 . 3 . 5 . 7</a:t>
            </a:r>
            <a:endParaRPr lang="vi-VN" sz="1800" dirty="0">
              <a:latin typeface="Times New Roman" pitchFamily="18" charset="0"/>
              <a:cs typeface="Times New Roman" pitchFamily="18" charset="0"/>
            </a:endParaRPr>
          </a:p>
          <a:p>
            <a:r>
              <a:rPr lang="en-US" sz="1800" dirty="0">
                <a:latin typeface="Times New Roman" pitchFamily="18" charset="0"/>
                <a:cs typeface="Times New Roman" pitchFamily="18" charset="0"/>
              </a:rPr>
              <a:t>=&gt; ƯCLN(140, 168, 210) = 2 . 7 = 14.</a:t>
            </a:r>
            <a:endParaRPr lang="vi-VN" sz="1800" dirty="0">
              <a:latin typeface="Times New Roman" pitchFamily="18" charset="0"/>
              <a:cs typeface="Times New Roman" pitchFamily="18" charset="0"/>
            </a:endParaRPr>
          </a:p>
          <a:p>
            <a:r>
              <a:rPr lang="en-US" sz="1800" dirty="0">
                <a:latin typeface="Times New Roman" pitchFamily="18" charset="0"/>
                <a:cs typeface="Times New Roman" pitchFamily="18" charset="0"/>
              </a:rPr>
              <a:t>=&gt; </a:t>
            </a:r>
            <a:r>
              <a:rPr lang="en-US" sz="1800" dirty="0" err="1">
                <a:latin typeface="Times New Roman" pitchFamily="18" charset="0"/>
                <a:cs typeface="Times New Roman" pitchFamily="18" charset="0"/>
              </a:rPr>
              <a:t>Độ</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dài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lớn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nhất</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có</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thể</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của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mỗi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đoạn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dây</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ngắn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được</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cắt</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ra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là</a:t>
            </a:r>
            <a:r>
              <a:rPr lang="en-US" sz="1800" dirty="0">
                <a:latin typeface="Times New Roman" pitchFamily="18" charset="0"/>
                <a:cs typeface="Times New Roman" pitchFamily="18" charset="0"/>
              </a:rPr>
              <a:t>: 14 cm.</a:t>
            </a:r>
            <a:endParaRPr lang="vi-VN" sz="1800" dirty="0">
              <a:latin typeface="Times New Roman" pitchFamily="18" charset="0"/>
              <a:cs typeface="Times New Roman" pitchFamily="18" charset="0"/>
            </a:endParaRPr>
          </a:p>
          <a:p>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Mỗi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đoạn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dây</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khác</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nhau</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có</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thể</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cắt</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được</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số</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đoạn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dây</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ngắn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là</a:t>
            </a:r>
            <a:r>
              <a:rPr lang="en-US" sz="1800" dirty="0">
                <a:latin typeface="Times New Roman" pitchFamily="18" charset="0"/>
                <a:cs typeface="Times New Roman" pitchFamily="18" charset="0"/>
              </a:rPr>
              <a:t>:</a:t>
            </a:r>
            <a:endParaRPr lang="vi-VN" sz="1800" dirty="0">
              <a:latin typeface="Times New Roman" pitchFamily="18" charset="0"/>
              <a:cs typeface="Times New Roman" pitchFamily="18" charset="0"/>
            </a:endParaRPr>
          </a:p>
          <a:p>
            <a:r>
              <a:rPr lang="en-US" sz="1800" dirty="0" err="1">
                <a:latin typeface="Times New Roman" pitchFamily="18" charset="0"/>
                <a:cs typeface="Times New Roman" pitchFamily="18" charset="0"/>
              </a:rPr>
              <a:t>Đoạn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dây</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dài</a:t>
            </a:r>
            <a:r>
              <a:rPr lang="en-US" sz="1800" dirty="0">
                <a:latin typeface="Times New Roman" pitchFamily="18" charset="0"/>
                <a:cs typeface="Times New Roman" pitchFamily="18" charset="0"/>
              </a:rPr>
              <a:t> 140 cm </a:t>
            </a:r>
            <a:r>
              <a:rPr lang="en-US" sz="1800" dirty="0" err="1">
                <a:latin typeface="Times New Roman" pitchFamily="18" charset="0"/>
                <a:cs typeface="Times New Roman" pitchFamily="18" charset="0"/>
              </a:rPr>
              <a:t>cắt</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được</a:t>
            </a:r>
            <a:r>
              <a:rPr lang="en-US" sz="1800" dirty="0">
                <a:latin typeface="Times New Roman" pitchFamily="18" charset="0"/>
                <a:cs typeface="Times New Roman" pitchFamily="18" charset="0"/>
              </a:rPr>
              <a:t>: 140 : 14 = 10 (</a:t>
            </a:r>
            <a:r>
              <a:rPr lang="en-US" sz="1800" dirty="0" err="1">
                <a:latin typeface="Times New Roman" pitchFamily="18" charset="0"/>
                <a:cs typeface="Times New Roman" pitchFamily="18" charset="0"/>
              </a:rPr>
              <a:t>đoạn</a:t>
            </a:r>
            <a:r>
              <a:rPr lang="en-US" sz="1800" dirty="0">
                <a:latin typeface="Times New Roman" pitchFamily="18" charset="0"/>
                <a:cs typeface="Times New Roman" pitchFamily="18" charset="0"/>
              </a:rPr>
              <a:t>).</a:t>
            </a:r>
            <a:endParaRPr lang="vi-VN" sz="1800" dirty="0">
              <a:latin typeface="Times New Roman" pitchFamily="18" charset="0"/>
              <a:cs typeface="Times New Roman" pitchFamily="18" charset="0"/>
            </a:endParaRPr>
          </a:p>
          <a:p>
            <a:r>
              <a:rPr lang="en-US" sz="1800" dirty="0" err="1">
                <a:latin typeface="Times New Roman" pitchFamily="18" charset="0"/>
                <a:cs typeface="Times New Roman" pitchFamily="18" charset="0"/>
              </a:rPr>
              <a:t>Đoạn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dây</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dài</a:t>
            </a:r>
            <a:r>
              <a:rPr lang="en-US" sz="1800" dirty="0">
                <a:latin typeface="Times New Roman" pitchFamily="18" charset="0"/>
                <a:cs typeface="Times New Roman" pitchFamily="18" charset="0"/>
              </a:rPr>
              <a:t> 168 cm </a:t>
            </a:r>
            <a:r>
              <a:rPr lang="en-US" sz="1800" dirty="0" err="1">
                <a:latin typeface="Times New Roman" pitchFamily="18" charset="0"/>
                <a:cs typeface="Times New Roman" pitchFamily="18" charset="0"/>
              </a:rPr>
              <a:t>cắt</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được</a:t>
            </a:r>
            <a:r>
              <a:rPr lang="en-US" sz="1800" dirty="0">
                <a:latin typeface="Times New Roman" pitchFamily="18" charset="0"/>
                <a:cs typeface="Times New Roman" pitchFamily="18" charset="0"/>
              </a:rPr>
              <a:t>: 168 : 14 = 12 (</a:t>
            </a:r>
            <a:r>
              <a:rPr lang="en-US" sz="1800" dirty="0" err="1">
                <a:latin typeface="Times New Roman" pitchFamily="18" charset="0"/>
                <a:cs typeface="Times New Roman" pitchFamily="18" charset="0"/>
              </a:rPr>
              <a:t>đoạn</a:t>
            </a:r>
            <a:r>
              <a:rPr lang="en-US" sz="1800" dirty="0">
                <a:latin typeface="Times New Roman" pitchFamily="18" charset="0"/>
                <a:cs typeface="Times New Roman" pitchFamily="18" charset="0"/>
              </a:rPr>
              <a:t>).</a:t>
            </a:r>
            <a:endParaRPr lang="vi-VN" sz="1800" dirty="0">
              <a:latin typeface="Times New Roman" pitchFamily="18" charset="0"/>
              <a:cs typeface="Times New Roman" pitchFamily="18" charset="0"/>
            </a:endParaRPr>
          </a:p>
          <a:p>
            <a:r>
              <a:rPr lang="en-US" sz="1800" dirty="0" err="1">
                <a:latin typeface="Times New Roman" pitchFamily="18" charset="0"/>
                <a:cs typeface="Times New Roman" pitchFamily="18" charset="0"/>
              </a:rPr>
              <a:t>Đoạn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dây</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dài</a:t>
            </a:r>
            <a:r>
              <a:rPr lang="en-US" sz="1800" dirty="0">
                <a:latin typeface="Times New Roman" pitchFamily="18" charset="0"/>
                <a:cs typeface="Times New Roman" pitchFamily="18" charset="0"/>
              </a:rPr>
              <a:t> 210 cm </a:t>
            </a:r>
            <a:r>
              <a:rPr lang="en-US" sz="1800" dirty="0" err="1">
                <a:latin typeface="Times New Roman" pitchFamily="18" charset="0"/>
                <a:cs typeface="Times New Roman" pitchFamily="18" charset="0"/>
              </a:rPr>
              <a:t>cắt</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được</a:t>
            </a:r>
            <a:r>
              <a:rPr lang="en-US" sz="1800" dirty="0">
                <a:latin typeface="Times New Roman" pitchFamily="18" charset="0"/>
                <a:cs typeface="Times New Roman" pitchFamily="18" charset="0"/>
              </a:rPr>
              <a:t>: 210 : 14 = 15 (</a:t>
            </a:r>
            <a:r>
              <a:rPr lang="en-US" sz="1800" dirty="0" err="1">
                <a:latin typeface="Times New Roman" pitchFamily="18" charset="0"/>
                <a:cs typeface="Times New Roman" pitchFamily="18" charset="0"/>
              </a:rPr>
              <a:t>đoạn</a:t>
            </a:r>
            <a:r>
              <a:rPr lang="en-US" sz="1800" dirty="0">
                <a:latin typeface="Times New Roman" pitchFamily="18" charset="0"/>
                <a:cs typeface="Times New Roman" pitchFamily="18" charset="0"/>
              </a:rPr>
              <a:t>).</a:t>
            </a:r>
            <a:endParaRPr lang="vi-VN" sz="1800" dirty="0">
              <a:latin typeface="Times New Roman" pitchFamily="18" charset="0"/>
              <a:cs typeface="Times New Roman" pitchFamily="18" charset="0"/>
            </a:endParaRPr>
          </a:p>
          <a:p>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Số</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đoạn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dây</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nuy</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băng</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ngắn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chị</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Lan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có</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được</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là</a:t>
            </a:r>
            <a:r>
              <a:rPr lang="en-US" sz="1800" dirty="0">
                <a:latin typeface="Times New Roman" pitchFamily="18" charset="0"/>
                <a:cs typeface="Times New Roman" pitchFamily="18" charset="0"/>
              </a:rPr>
              <a:t>:</a:t>
            </a:r>
            <a:endParaRPr lang="vi-VN" sz="1800" dirty="0">
              <a:latin typeface="Times New Roman" pitchFamily="18" charset="0"/>
              <a:cs typeface="Times New Roman" pitchFamily="18" charset="0"/>
            </a:endParaRPr>
          </a:p>
          <a:p>
            <a:r>
              <a:rPr lang="en-US" sz="1800" dirty="0">
                <a:latin typeface="Times New Roman" pitchFamily="18" charset="0"/>
                <a:cs typeface="Times New Roman" pitchFamily="18" charset="0"/>
              </a:rPr>
              <a:t>10 + 12 + 15 = 37 (</a:t>
            </a:r>
            <a:r>
              <a:rPr lang="en-US" sz="1800" dirty="0" err="1">
                <a:latin typeface="Times New Roman" pitchFamily="18" charset="0"/>
                <a:cs typeface="Times New Roman" pitchFamily="18" charset="0"/>
              </a:rPr>
              <a:t>đoạn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dây</a:t>
            </a:r>
            <a:r>
              <a:rPr lang="en-US" sz="1800" dirty="0">
                <a:latin typeface="Times New Roman" pitchFamily="18" charset="0"/>
                <a:cs typeface="Times New Roman" pitchFamily="18" charset="0"/>
              </a:rPr>
              <a:t>).</a:t>
            </a:r>
            <a:endParaRPr lang="vi-VN" sz="1800" dirty="0">
              <a:latin typeface="Times New Roman" pitchFamily="18" charset="0"/>
              <a:cs typeface="Times New Roman" pitchFamily="18" charset="0"/>
            </a:endParaRPr>
          </a:p>
          <a:p>
            <a:r>
              <a:rPr lang="en-US" sz="1800" dirty="0" err="1">
                <a:latin typeface="Times New Roman" pitchFamily="18" charset="0"/>
                <a:cs typeface="Times New Roman" pitchFamily="18" charset="0"/>
              </a:rPr>
              <a:t>Vậy</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chị</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Lan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có</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được</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tổng</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cộng</a:t>
            </a:r>
            <a:r>
              <a:rPr lang="en-US" sz="1800" dirty="0">
                <a:latin typeface="Times New Roman" pitchFamily="18" charset="0"/>
                <a:cs typeface="Times New Roman" pitchFamily="18" charset="0"/>
              </a:rPr>
              <a:t> </a:t>
            </a:r>
            <a:r>
              <a:rPr lang="en-US" sz="1800" b="1" dirty="0">
                <a:latin typeface="Times New Roman" pitchFamily="18" charset="0"/>
                <a:cs typeface="Times New Roman" pitchFamily="18" charset="0"/>
              </a:rPr>
              <a:t>37</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đoạn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dây</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nuy</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băng</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ngắn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sau</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khi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cắt</a:t>
            </a:r>
            <a:r>
              <a:rPr lang="en-US" sz="1800" dirty="0">
                <a:latin typeface="Times New Roman" pitchFamily="18" charset="0"/>
                <a:cs typeface="Times New Roman" pitchFamily="18" charset="0"/>
              </a:rPr>
              <a:t>.</a:t>
            </a:r>
            <a:endParaRPr lang="vi-VN" sz="1800" dirty="0">
              <a:latin typeface="Times New Roman" pitchFamily="18" charset="0"/>
              <a:cs typeface="Times New Roman" pitchFamily="18" charset="0"/>
            </a:endParaRPr>
          </a:p>
          <a:p>
            <a:pPr algn="ctr"/>
            <a:endParaRPr lang="vi-VN" sz="1600" dirty="0"/>
          </a:p>
        </p:txBody>
      </p:sp>
      <p:grpSp>
        <p:nvGrpSpPr>
          <p:cNvPr id="24" name="Google Shape;1417;p57"/>
          <p:cNvGrpSpPr/>
          <p:nvPr/>
        </p:nvGrpSpPr>
        <p:grpSpPr>
          <a:xfrm>
            <a:off x="7327032" y="2074111"/>
            <a:ext cx="1816967" cy="2733296"/>
            <a:chOff x="6204633" y="1129519"/>
            <a:chExt cx="907866" cy="1437152"/>
          </a:xfrm>
        </p:grpSpPr>
        <p:sp>
          <p:nvSpPr>
            <p:cNvPr id="25" name="Google Shape;1418;p57"/>
            <p:cNvSpPr/>
            <p:nvPr/>
          </p:nvSpPr>
          <p:spPr>
            <a:xfrm>
              <a:off x="6492748" y="1225623"/>
              <a:ext cx="449956" cy="777382"/>
            </a:xfrm>
            <a:custGeom>
              <a:avLst/>
              <a:gdLst/>
              <a:ahLst/>
              <a:cxnLst/>
              <a:rect l="l" t="t" r="r" b="b"/>
              <a:pathLst>
                <a:path w="6845" h="11826" extrusionOk="0">
                  <a:moveTo>
                    <a:pt x="614" y="1"/>
                  </a:moveTo>
                  <a:cubicBezTo>
                    <a:pt x="251" y="1"/>
                    <a:pt x="0" y="888"/>
                    <a:pt x="0" y="888"/>
                  </a:cubicBezTo>
                  <a:cubicBezTo>
                    <a:pt x="0" y="888"/>
                    <a:pt x="1060" y="3274"/>
                    <a:pt x="907" y="4707"/>
                  </a:cubicBezTo>
                  <a:cubicBezTo>
                    <a:pt x="762" y="6132"/>
                    <a:pt x="191" y="7832"/>
                    <a:pt x="686" y="9828"/>
                  </a:cubicBezTo>
                  <a:cubicBezTo>
                    <a:pt x="1182" y="11825"/>
                    <a:pt x="2637" y="11680"/>
                    <a:pt x="4383" y="11726"/>
                  </a:cubicBezTo>
                  <a:cubicBezTo>
                    <a:pt x="4472" y="11729"/>
                    <a:pt x="4559" y="11730"/>
                    <a:pt x="4642" y="11730"/>
                  </a:cubicBezTo>
                  <a:cubicBezTo>
                    <a:pt x="6192" y="11730"/>
                    <a:pt x="6699" y="11284"/>
                    <a:pt x="6699" y="11284"/>
                  </a:cubicBezTo>
                  <a:cubicBezTo>
                    <a:pt x="6699" y="11284"/>
                    <a:pt x="6844" y="10743"/>
                    <a:pt x="6501" y="10545"/>
                  </a:cubicBezTo>
                  <a:cubicBezTo>
                    <a:pt x="6458" y="10520"/>
                    <a:pt x="6417" y="10509"/>
                    <a:pt x="6379" y="10509"/>
                  </a:cubicBezTo>
                  <a:cubicBezTo>
                    <a:pt x="6107" y="10509"/>
                    <a:pt x="5937" y="11040"/>
                    <a:pt x="5937" y="11040"/>
                  </a:cubicBezTo>
                  <a:cubicBezTo>
                    <a:pt x="5937" y="11040"/>
                    <a:pt x="5884" y="10278"/>
                    <a:pt x="5343" y="10278"/>
                  </a:cubicBezTo>
                  <a:cubicBezTo>
                    <a:pt x="4802" y="10278"/>
                    <a:pt x="4901" y="11017"/>
                    <a:pt x="4901" y="11017"/>
                  </a:cubicBezTo>
                  <a:cubicBezTo>
                    <a:pt x="4901" y="11017"/>
                    <a:pt x="4779" y="10148"/>
                    <a:pt x="4283" y="10141"/>
                  </a:cubicBezTo>
                  <a:cubicBezTo>
                    <a:pt x="4280" y="10141"/>
                    <a:pt x="4276" y="10141"/>
                    <a:pt x="4273" y="10141"/>
                  </a:cubicBezTo>
                  <a:cubicBezTo>
                    <a:pt x="3796" y="10141"/>
                    <a:pt x="3819" y="11170"/>
                    <a:pt x="3819" y="11170"/>
                  </a:cubicBezTo>
                  <a:cubicBezTo>
                    <a:pt x="3819" y="11170"/>
                    <a:pt x="3620" y="10148"/>
                    <a:pt x="3209" y="10141"/>
                  </a:cubicBezTo>
                  <a:cubicBezTo>
                    <a:pt x="3205" y="10141"/>
                    <a:pt x="3202" y="10141"/>
                    <a:pt x="3198" y="10141"/>
                  </a:cubicBezTo>
                  <a:cubicBezTo>
                    <a:pt x="2825" y="10141"/>
                    <a:pt x="2618" y="10860"/>
                    <a:pt x="2588" y="10972"/>
                  </a:cubicBezTo>
                  <a:lnTo>
                    <a:pt x="2588" y="10972"/>
                  </a:lnTo>
                  <a:cubicBezTo>
                    <a:pt x="2619" y="10848"/>
                    <a:pt x="2827" y="9972"/>
                    <a:pt x="2416" y="9859"/>
                  </a:cubicBezTo>
                  <a:cubicBezTo>
                    <a:pt x="2368" y="9844"/>
                    <a:pt x="2320" y="9838"/>
                    <a:pt x="2272" y="9838"/>
                  </a:cubicBezTo>
                  <a:cubicBezTo>
                    <a:pt x="1930" y="9838"/>
                    <a:pt x="1618" y="10168"/>
                    <a:pt x="1558" y="10235"/>
                  </a:cubicBezTo>
                  <a:lnTo>
                    <a:pt x="1558" y="10235"/>
                  </a:lnTo>
                  <a:cubicBezTo>
                    <a:pt x="1646" y="10134"/>
                    <a:pt x="2250" y="9418"/>
                    <a:pt x="2066" y="9142"/>
                  </a:cubicBezTo>
                  <a:cubicBezTo>
                    <a:pt x="2000" y="9043"/>
                    <a:pt x="1868" y="9010"/>
                    <a:pt x="1723" y="9010"/>
                  </a:cubicBezTo>
                  <a:cubicBezTo>
                    <a:pt x="1431" y="9010"/>
                    <a:pt x="1082" y="9142"/>
                    <a:pt x="1082" y="9142"/>
                  </a:cubicBezTo>
                  <a:cubicBezTo>
                    <a:pt x="1082" y="9142"/>
                    <a:pt x="2218" y="8502"/>
                    <a:pt x="2043" y="8182"/>
                  </a:cubicBezTo>
                  <a:cubicBezTo>
                    <a:pt x="1964" y="8039"/>
                    <a:pt x="1790" y="8000"/>
                    <a:pt x="1622" y="8000"/>
                  </a:cubicBezTo>
                  <a:cubicBezTo>
                    <a:pt x="1413" y="8000"/>
                    <a:pt x="1212" y="8060"/>
                    <a:pt x="1212" y="8060"/>
                  </a:cubicBezTo>
                  <a:cubicBezTo>
                    <a:pt x="1212" y="8060"/>
                    <a:pt x="2142" y="7511"/>
                    <a:pt x="2142" y="7222"/>
                  </a:cubicBezTo>
                  <a:cubicBezTo>
                    <a:pt x="2142" y="6925"/>
                    <a:pt x="1214" y="6902"/>
                    <a:pt x="1212" y="6902"/>
                  </a:cubicBezTo>
                  <a:lnTo>
                    <a:pt x="1212" y="6902"/>
                  </a:lnTo>
                  <a:cubicBezTo>
                    <a:pt x="1212" y="6902"/>
                    <a:pt x="1221" y="6902"/>
                    <a:pt x="1237" y="6902"/>
                  </a:cubicBezTo>
                  <a:cubicBezTo>
                    <a:pt x="1386" y="6902"/>
                    <a:pt x="2144" y="6883"/>
                    <a:pt x="2165" y="6505"/>
                  </a:cubicBezTo>
                  <a:cubicBezTo>
                    <a:pt x="2188" y="6086"/>
                    <a:pt x="1350" y="6033"/>
                    <a:pt x="1349" y="6033"/>
                  </a:cubicBezTo>
                  <a:lnTo>
                    <a:pt x="1349" y="6033"/>
                  </a:lnTo>
                  <a:cubicBezTo>
                    <a:pt x="1349" y="6033"/>
                    <a:pt x="1381" y="6035"/>
                    <a:pt x="1434" y="6035"/>
                  </a:cubicBezTo>
                  <a:cubicBezTo>
                    <a:pt x="1667" y="6035"/>
                    <a:pt x="2309" y="5999"/>
                    <a:pt x="2409" y="5614"/>
                  </a:cubicBezTo>
                  <a:cubicBezTo>
                    <a:pt x="2531" y="5149"/>
                    <a:pt x="1425" y="5126"/>
                    <a:pt x="1425" y="5126"/>
                  </a:cubicBezTo>
                  <a:cubicBezTo>
                    <a:pt x="1425" y="5126"/>
                    <a:pt x="2439" y="5004"/>
                    <a:pt x="2409" y="4608"/>
                  </a:cubicBezTo>
                  <a:cubicBezTo>
                    <a:pt x="2386" y="4211"/>
                    <a:pt x="1425" y="4189"/>
                    <a:pt x="1425" y="4189"/>
                  </a:cubicBezTo>
                  <a:cubicBezTo>
                    <a:pt x="1425" y="4189"/>
                    <a:pt x="2386" y="4189"/>
                    <a:pt x="2409" y="3762"/>
                  </a:cubicBezTo>
                  <a:cubicBezTo>
                    <a:pt x="2431" y="3327"/>
                    <a:pt x="1502" y="3228"/>
                    <a:pt x="1502" y="3228"/>
                  </a:cubicBezTo>
                  <a:cubicBezTo>
                    <a:pt x="1502" y="3228"/>
                    <a:pt x="2409" y="3175"/>
                    <a:pt x="2409" y="2733"/>
                  </a:cubicBezTo>
                  <a:cubicBezTo>
                    <a:pt x="2409" y="2448"/>
                    <a:pt x="1969" y="2397"/>
                    <a:pt x="1656" y="2397"/>
                  </a:cubicBezTo>
                  <a:cubicBezTo>
                    <a:pt x="1483" y="2397"/>
                    <a:pt x="1349" y="2413"/>
                    <a:pt x="1349" y="2413"/>
                  </a:cubicBezTo>
                  <a:cubicBezTo>
                    <a:pt x="1349" y="2413"/>
                    <a:pt x="2264" y="2116"/>
                    <a:pt x="2165" y="1719"/>
                  </a:cubicBezTo>
                  <a:cubicBezTo>
                    <a:pt x="2132" y="1590"/>
                    <a:pt x="2000" y="1546"/>
                    <a:pt x="1840" y="1546"/>
                  </a:cubicBezTo>
                  <a:cubicBezTo>
                    <a:pt x="1519" y="1546"/>
                    <a:pt x="1082" y="1719"/>
                    <a:pt x="1082" y="1719"/>
                  </a:cubicBezTo>
                  <a:cubicBezTo>
                    <a:pt x="1082" y="1719"/>
                    <a:pt x="1944" y="1209"/>
                    <a:pt x="1700" y="835"/>
                  </a:cubicBezTo>
                  <a:cubicBezTo>
                    <a:pt x="1652" y="766"/>
                    <a:pt x="1579" y="738"/>
                    <a:pt x="1493" y="738"/>
                  </a:cubicBezTo>
                  <a:cubicBezTo>
                    <a:pt x="1120" y="738"/>
                    <a:pt x="488" y="1254"/>
                    <a:pt x="488" y="1254"/>
                  </a:cubicBezTo>
                  <a:cubicBezTo>
                    <a:pt x="488" y="1254"/>
                    <a:pt x="1204" y="340"/>
                    <a:pt x="762" y="50"/>
                  </a:cubicBezTo>
                  <a:cubicBezTo>
                    <a:pt x="711" y="16"/>
                    <a:pt x="662" y="1"/>
                    <a:pt x="61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1419;p57"/>
            <p:cNvSpPr/>
            <p:nvPr/>
          </p:nvSpPr>
          <p:spPr>
            <a:xfrm>
              <a:off x="6264846" y="1223059"/>
              <a:ext cx="88677" cy="113984"/>
            </a:xfrm>
            <a:custGeom>
              <a:avLst/>
              <a:gdLst/>
              <a:ahLst/>
              <a:cxnLst/>
              <a:rect l="l" t="t" r="r" b="b"/>
              <a:pathLst>
                <a:path w="1349" h="1734" extrusionOk="0">
                  <a:moveTo>
                    <a:pt x="128" y="0"/>
                  </a:moveTo>
                  <a:cubicBezTo>
                    <a:pt x="59" y="0"/>
                    <a:pt x="0" y="88"/>
                    <a:pt x="60" y="142"/>
                  </a:cubicBezTo>
                  <a:cubicBezTo>
                    <a:pt x="556" y="562"/>
                    <a:pt x="929" y="1080"/>
                    <a:pt x="1166" y="1682"/>
                  </a:cubicBezTo>
                  <a:cubicBezTo>
                    <a:pt x="1181" y="1718"/>
                    <a:pt x="1215" y="1734"/>
                    <a:pt x="1248" y="1734"/>
                  </a:cubicBezTo>
                  <a:cubicBezTo>
                    <a:pt x="1299" y="1734"/>
                    <a:pt x="1349" y="1696"/>
                    <a:pt x="1326" y="1636"/>
                  </a:cubicBezTo>
                  <a:cubicBezTo>
                    <a:pt x="1074" y="1004"/>
                    <a:pt x="693" y="463"/>
                    <a:pt x="182" y="21"/>
                  </a:cubicBezTo>
                  <a:cubicBezTo>
                    <a:pt x="165" y="6"/>
                    <a:pt x="146" y="0"/>
                    <a:pt x="12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1420;p57"/>
            <p:cNvSpPr/>
            <p:nvPr/>
          </p:nvSpPr>
          <p:spPr>
            <a:xfrm>
              <a:off x="6442132" y="1156864"/>
              <a:ext cx="15842" cy="135283"/>
            </a:xfrm>
            <a:custGeom>
              <a:avLst/>
              <a:gdLst/>
              <a:ahLst/>
              <a:cxnLst/>
              <a:rect l="l" t="t" r="r" b="b"/>
              <a:pathLst>
                <a:path w="241" h="2058" extrusionOk="0">
                  <a:moveTo>
                    <a:pt x="159" y="1"/>
                  </a:moveTo>
                  <a:cubicBezTo>
                    <a:pt x="117" y="1"/>
                    <a:pt x="73" y="25"/>
                    <a:pt x="69" y="75"/>
                  </a:cubicBezTo>
                  <a:cubicBezTo>
                    <a:pt x="0" y="715"/>
                    <a:pt x="0" y="1340"/>
                    <a:pt x="61" y="1980"/>
                  </a:cubicBezTo>
                  <a:cubicBezTo>
                    <a:pt x="65" y="2031"/>
                    <a:pt x="111" y="2057"/>
                    <a:pt x="152" y="2057"/>
                  </a:cubicBezTo>
                  <a:cubicBezTo>
                    <a:pt x="192" y="2057"/>
                    <a:pt x="229" y="2033"/>
                    <a:pt x="221" y="1980"/>
                  </a:cubicBezTo>
                  <a:cubicBezTo>
                    <a:pt x="168" y="1340"/>
                    <a:pt x="168" y="715"/>
                    <a:pt x="237" y="75"/>
                  </a:cubicBezTo>
                  <a:cubicBezTo>
                    <a:pt x="241" y="25"/>
                    <a:pt x="201" y="1"/>
                    <a:pt x="15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1421;p57"/>
            <p:cNvSpPr/>
            <p:nvPr/>
          </p:nvSpPr>
          <p:spPr>
            <a:xfrm>
              <a:off x="6421097" y="1129519"/>
              <a:ext cx="52654" cy="50024"/>
            </a:xfrm>
            <a:custGeom>
              <a:avLst/>
              <a:gdLst/>
              <a:ahLst/>
              <a:cxnLst/>
              <a:rect l="l" t="t" r="r" b="b"/>
              <a:pathLst>
                <a:path w="801" h="761" extrusionOk="0">
                  <a:moveTo>
                    <a:pt x="430" y="1"/>
                  </a:moveTo>
                  <a:cubicBezTo>
                    <a:pt x="338" y="1"/>
                    <a:pt x="243" y="35"/>
                    <a:pt x="168" y="110"/>
                  </a:cubicBezTo>
                  <a:cubicBezTo>
                    <a:pt x="0" y="285"/>
                    <a:pt x="99" y="689"/>
                    <a:pt x="336" y="750"/>
                  </a:cubicBezTo>
                  <a:cubicBezTo>
                    <a:pt x="361" y="758"/>
                    <a:pt x="387" y="761"/>
                    <a:pt x="414" y="761"/>
                  </a:cubicBezTo>
                  <a:cubicBezTo>
                    <a:pt x="466" y="761"/>
                    <a:pt x="519" y="747"/>
                    <a:pt x="564" y="727"/>
                  </a:cubicBezTo>
                  <a:cubicBezTo>
                    <a:pt x="702" y="659"/>
                    <a:pt x="801" y="514"/>
                    <a:pt x="801" y="361"/>
                  </a:cubicBezTo>
                  <a:cubicBezTo>
                    <a:pt x="801" y="141"/>
                    <a:pt x="619" y="1"/>
                    <a:pt x="43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1422;p57"/>
            <p:cNvSpPr/>
            <p:nvPr/>
          </p:nvSpPr>
          <p:spPr>
            <a:xfrm>
              <a:off x="6230730" y="1200315"/>
              <a:ext cx="55678" cy="56269"/>
            </a:xfrm>
            <a:custGeom>
              <a:avLst/>
              <a:gdLst/>
              <a:ahLst/>
              <a:cxnLst/>
              <a:rect l="l" t="t" r="r" b="b"/>
              <a:pathLst>
                <a:path w="847" h="856" extrusionOk="0">
                  <a:moveTo>
                    <a:pt x="486" y="1"/>
                  </a:moveTo>
                  <a:cubicBezTo>
                    <a:pt x="180" y="1"/>
                    <a:pt x="0" y="381"/>
                    <a:pt x="145" y="664"/>
                  </a:cubicBezTo>
                  <a:cubicBezTo>
                    <a:pt x="202" y="770"/>
                    <a:pt x="317" y="856"/>
                    <a:pt x="437" y="856"/>
                  </a:cubicBezTo>
                  <a:cubicBezTo>
                    <a:pt x="446" y="856"/>
                    <a:pt x="456" y="855"/>
                    <a:pt x="465" y="854"/>
                  </a:cubicBezTo>
                  <a:cubicBezTo>
                    <a:pt x="549" y="847"/>
                    <a:pt x="625" y="786"/>
                    <a:pt x="686" y="717"/>
                  </a:cubicBezTo>
                  <a:cubicBezTo>
                    <a:pt x="778" y="618"/>
                    <a:pt x="846" y="488"/>
                    <a:pt x="839" y="359"/>
                  </a:cubicBezTo>
                  <a:cubicBezTo>
                    <a:pt x="839" y="222"/>
                    <a:pt x="762" y="85"/>
                    <a:pt x="640" y="31"/>
                  </a:cubicBezTo>
                  <a:cubicBezTo>
                    <a:pt x="586" y="10"/>
                    <a:pt x="535" y="1"/>
                    <a:pt x="48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1423;p57"/>
            <p:cNvSpPr/>
            <p:nvPr/>
          </p:nvSpPr>
          <p:spPr>
            <a:xfrm>
              <a:off x="6444630" y="1137210"/>
              <a:ext cx="14067" cy="11109"/>
            </a:xfrm>
            <a:custGeom>
              <a:avLst/>
              <a:gdLst/>
              <a:ahLst/>
              <a:cxnLst/>
              <a:rect l="l" t="t" r="r" b="b"/>
              <a:pathLst>
                <a:path w="214" h="169" extrusionOk="0">
                  <a:moveTo>
                    <a:pt x="107" y="0"/>
                  </a:moveTo>
                  <a:cubicBezTo>
                    <a:pt x="1" y="0"/>
                    <a:pt x="1" y="168"/>
                    <a:pt x="107" y="168"/>
                  </a:cubicBezTo>
                  <a:cubicBezTo>
                    <a:pt x="214" y="168"/>
                    <a:pt x="214" y="0"/>
                    <a:pt x="10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1424;p57"/>
            <p:cNvSpPr/>
            <p:nvPr/>
          </p:nvSpPr>
          <p:spPr>
            <a:xfrm>
              <a:off x="6246243" y="1214579"/>
              <a:ext cx="11109" cy="12095"/>
            </a:xfrm>
            <a:custGeom>
              <a:avLst/>
              <a:gdLst/>
              <a:ahLst/>
              <a:cxnLst/>
              <a:rect l="l" t="t" r="r" b="b"/>
              <a:pathLst>
                <a:path w="169" h="184" extrusionOk="0">
                  <a:moveTo>
                    <a:pt x="84" y="1"/>
                  </a:moveTo>
                  <a:cubicBezTo>
                    <a:pt x="42" y="1"/>
                    <a:pt x="1" y="28"/>
                    <a:pt x="1" y="81"/>
                  </a:cubicBezTo>
                  <a:lnTo>
                    <a:pt x="1" y="104"/>
                  </a:lnTo>
                  <a:cubicBezTo>
                    <a:pt x="1" y="157"/>
                    <a:pt x="42" y="184"/>
                    <a:pt x="84" y="184"/>
                  </a:cubicBezTo>
                  <a:cubicBezTo>
                    <a:pt x="126" y="184"/>
                    <a:pt x="168" y="157"/>
                    <a:pt x="168" y="104"/>
                  </a:cubicBezTo>
                  <a:lnTo>
                    <a:pt x="168" y="81"/>
                  </a:lnTo>
                  <a:cubicBezTo>
                    <a:pt x="168" y="28"/>
                    <a:pt x="126" y="1"/>
                    <a:pt x="8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1425;p57"/>
            <p:cNvSpPr/>
            <p:nvPr/>
          </p:nvSpPr>
          <p:spPr>
            <a:xfrm>
              <a:off x="6212193" y="2269418"/>
              <a:ext cx="240524" cy="254066"/>
            </a:xfrm>
            <a:custGeom>
              <a:avLst/>
              <a:gdLst/>
              <a:ahLst/>
              <a:cxnLst/>
              <a:rect l="l" t="t" r="r" b="b"/>
              <a:pathLst>
                <a:path w="3659" h="3865" extrusionOk="0">
                  <a:moveTo>
                    <a:pt x="2500" y="1"/>
                  </a:moveTo>
                  <a:cubicBezTo>
                    <a:pt x="2028" y="953"/>
                    <a:pt x="1578" y="1906"/>
                    <a:pt x="1105" y="2859"/>
                  </a:cubicBezTo>
                  <a:cubicBezTo>
                    <a:pt x="926" y="2824"/>
                    <a:pt x="746" y="2809"/>
                    <a:pt x="564" y="2809"/>
                  </a:cubicBezTo>
                  <a:cubicBezTo>
                    <a:pt x="468" y="2809"/>
                    <a:pt x="372" y="2813"/>
                    <a:pt x="275" y="2821"/>
                  </a:cubicBezTo>
                  <a:cubicBezTo>
                    <a:pt x="176" y="2828"/>
                    <a:pt x="61" y="2859"/>
                    <a:pt x="23" y="2950"/>
                  </a:cubicBezTo>
                  <a:cubicBezTo>
                    <a:pt x="0" y="3011"/>
                    <a:pt x="31" y="3087"/>
                    <a:pt x="76" y="3133"/>
                  </a:cubicBezTo>
                  <a:cubicBezTo>
                    <a:pt x="122" y="3186"/>
                    <a:pt x="183" y="3217"/>
                    <a:pt x="244" y="3247"/>
                  </a:cubicBezTo>
                  <a:cubicBezTo>
                    <a:pt x="633" y="3438"/>
                    <a:pt x="1159" y="3667"/>
                    <a:pt x="1547" y="3865"/>
                  </a:cubicBezTo>
                  <a:cubicBezTo>
                    <a:pt x="2249" y="2737"/>
                    <a:pt x="2957" y="1609"/>
                    <a:pt x="3659" y="473"/>
                  </a:cubicBezTo>
                  <a:cubicBezTo>
                    <a:pt x="3338" y="344"/>
                    <a:pt x="2813" y="138"/>
                    <a:pt x="250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1426;p57"/>
            <p:cNvSpPr/>
            <p:nvPr/>
          </p:nvSpPr>
          <p:spPr>
            <a:xfrm>
              <a:off x="6846925" y="2298998"/>
              <a:ext cx="131799" cy="267673"/>
            </a:xfrm>
            <a:custGeom>
              <a:avLst/>
              <a:gdLst/>
              <a:ahLst/>
              <a:cxnLst/>
              <a:rect l="l" t="t" r="r" b="b"/>
              <a:pathLst>
                <a:path w="2005" h="4072" extrusionOk="0">
                  <a:moveTo>
                    <a:pt x="2005" y="0"/>
                  </a:moveTo>
                  <a:cubicBezTo>
                    <a:pt x="1662" y="39"/>
                    <a:pt x="1098" y="107"/>
                    <a:pt x="763" y="145"/>
                  </a:cubicBezTo>
                  <a:cubicBezTo>
                    <a:pt x="808" y="1197"/>
                    <a:pt x="869" y="2256"/>
                    <a:pt x="915" y="3316"/>
                  </a:cubicBezTo>
                  <a:cubicBezTo>
                    <a:pt x="656" y="3407"/>
                    <a:pt x="404" y="3529"/>
                    <a:pt x="168" y="3682"/>
                  </a:cubicBezTo>
                  <a:cubicBezTo>
                    <a:pt x="84" y="3735"/>
                    <a:pt x="1" y="3819"/>
                    <a:pt x="16" y="3910"/>
                  </a:cubicBezTo>
                  <a:cubicBezTo>
                    <a:pt x="23" y="3979"/>
                    <a:pt x="77" y="4032"/>
                    <a:pt x="145" y="4055"/>
                  </a:cubicBezTo>
                  <a:cubicBezTo>
                    <a:pt x="182" y="4069"/>
                    <a:pt x="221" y="4071"/>
                    <a:pt x="262" y="4071"/>
                  </a:cubicBezTo>
                  <a:cubicBezTo>
                    <a:pt x="289" y="4071"/>
                    <a:pt x="316" y="4070"/>
                    <a:pt x="344" y="4070"/>
                  </a:cubicBezTo>
                  <a:cubicBezTo>
                    <a:pt x="778" y="4055"/>
                    <a:pt x="1350" y="4002"/>
                    <a:pt x="1792" y="3986"/>
                  </a:cubicBezTo>
                  <a:cubicBezTo>
                    <a:pt x="1860" y="2660"/>
                    <a:pt x="1936" y="1327"/>
                    <a:pt x="200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1427;p57"/>
            <p:cNvSpPr/>
            <p:nvPr/>
          </p:nvSpPr>
          <p:spPr>
            <a:xfrm>
              <a:off x="6404072" y="2282433"/>
              <a:ext cx="132325" cy="267673"/>
            </a:xfrm>
            <a:custGeom>
              <a:avLst/>
              <a:gdLst/>
              <a:ahLst/>
              <a:cxnLst/>
              <a:rect l="l" t="t" r="r" b="b"/>
              <a:pathLst>
                <a:path w="2013" h="4072" extrusionOk="0">
                  <a:moveTo>
                    <a:pt x="2012" y="1"/>
                  </a:moveTo>
                  <a:lnTo>
                    <a:pt x="2012" y="1"/>
                  </a:lnTo>
                  <a:cubicBezTo>
                    <a:pt x="1669" y="31"/>
                    <a:pt x="1105" y="108"/>
                    <a:pt x="762" y="146"/>
                  </a:cubicBezTo>
                  <a:cubicBezTo>
                    <a:pt x="808" y="1197"/>
                    <a:pt x="877" y="2257"/>
                    <a:pt x="922" y="3316"/>
                  </a:cubicBezTo>
                  <a:cubicBezTo>
                    <a:pt x="656" y="3400"/>
                    <a:pt x="404" y="3530"/>
                    <a:pt x="176" y="3682"/>
                  </a:cubicBezTo>
                  <a:cubicBezTo>
                    <a:pt x="92" y="3735"/>
                    <a:pt x="0" y="3819"/>
                    <a:pt x="15" y="3911"/>
                  </a:cubicBezTo>
                  <a:cubicBezTo>
                    <a:pt x="31" y="3979"/>
                    <a:pt x="84" y="4033"/>
                    <a:pt x="145" y="4055"/>
                  </a:cubicBezTo>
                  <a:cubicBezTo>
                    <a:pt x="186" y="4069"/>
                    <a:pt x="227" y="4072"/>
                    <a:pt x="269" y="4072"/>
                  </a:cubicBezTo>
                  <a:cubicBezTo>
                    <a:pt x="296" y="4072"/>
                    <a:pt x="323" y="4071"/>
                    <a:pt x="351" y="4071"/>
                  </a:cubicBezTo>
                  <a:cubicBezTo>
                    <a:pt x="785" y="4055"/>
                    <a:pt x="1357" y="4002"/>
                    <a:pt x="1791" y="3987"/>
                  </a:cubicBezTo>
                  <a:cubicBezTo>
                    <a:pt x="1867" y="2661"/>
                    <a:pt x="1936" y="1327"/>
                    <a:pt x="20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1428;p57"/>
            <p:cNvSpPr/>
            <p:nvPr/>
          </p:nvSpPr>
          <p:spPr>
            <a:xfrm>
              <a:off x="6713156" y="2282433"/>
              <a:ext cx="131864" cy="267673"/>
            </a:xfrm>
            <a:custGeom>
              <a:avLst/>
              <a:gdLst/>
              <a:ahLst/>
              <a:cxnLst/>
              <a:rect l="l" t="t" r="r" b="b"/>
              <a:pathLst>
                <a:path w="2006" h="4072" extrusionOk="0">
                  <a:moveTo>
                    <a:pt x="2005" y="1"/>
                  </a:moveTo>
                  <a:cubicBezTo>
                    <a:pt x="1662" y="31"/>
                    <a:pt x="1098" y="108"/>
                    <a:pt x="763" y="146"/>
                  </a:cubicBezTo>
                  <a:cubicBezTo>
                    <a:pt x="809" y="1197"/>
                    <a:pt x="869" y="2257"/>
                    <a:pt x="915" y="3316"/>
                  </a:cubicBezTo>
                  <a:cubicBezTo>
                    <a:pt x="656" y="3400"/>
                    <a:pt x="405" y="3530"/>
                    <a:pt x="168" y="3682"/>
                  </a:cubicBezTo>
                  <a:cubicBezTo>
                    <a:pt x="84" y="3735"/>
                    <a:pt x="1" y="3819"/>
                    <a:pt x="16" y="3911"/>
                  </a:cubicBezTo>
                  <a:cubicBezTo>
                    <a:pt x="24" y="3979"/>
                    <a:pt x="77" y="4033"/>
                    <a:pt x="145" y="4055"/>
                  </a:cubicBezTo>
                  <a:cubicBezTo>
                    <a:pt x="182" y="4069"/>
                    <a:pt x="221" y="4072"/>
                    <a:pt x="262" y="4072"/>
                  </a:cubicBezTo>
                  <a:cubicBezTo>
                    <a:pt x="289" y="4072"/>
                    <a:pt x="316" y="4071"/>
                    <a:pt x="344" y="4071"/>
                  </a:cubicBezTo>
                  <a:cubicBezTo>
                    <a:pt x="778" y="4055"/>
                    <a:pt x="1350" y="4002"/>
                    <a:pt x="1792" y="3987"/>
                  </a:cubicBezTo>
                  <a:cubicBezTo>
                    <a:pt x="1860" y="2661"/>
                    <a:pt x="1936" y="1327"/>
                    <a:pt x="200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1429;p57"/>
            <p:cNvSpPr/>
            <p:nvPr/>
          </p:nvSpPr>
          <p:spPr>
            <a:xfrm>
              <a:off x="6204633" y="1254940"/>
              <a:ext cx="907866" cy="1161537"/>
            </a:xfrm>
            <a:custGeom>
              <a:avLst/>
              <a:gdLst/>
              <a:ahLst/>
              <a:cxnLst/>
              <a:rect l="l" t="t" r="r" b="b"/>
              <a:pathLst>
                <a:path w="13811" h="17670" extrusionOk="0">
                  <a:moveTo>
                    <a:pt x="3953" y="0"/>
                  </a:moveTo>
                  <a:cubicBezTo>
                    <a:pt x="3885" y="0"/>
                    <a:pt x="3815" y="3"/>
                    <a:pt x="3743" y="8"/>
                  </a:cubicBezTo>
                  <a:cubicBezTo>
                    <a:pt x="1701" y="153"/>
                    <a:pt x="794" y="2607"/>
                    <a:pt x="824" y="3483"/>
                  </a:cubicBezTo>
                  <a:cubicBezTo>
                    <a:pt x="847" y="4360"/>
                    <a:pt x="1053" y="4710"/>
                    <a:pt x="1640" y="5412"/>
                  </a:cubicBezTo>
                  <a:cubicBezTo>
                    <a:pt x="2219" y="6113"/>
                    <a:pt x="2775" y="6989"/>
                    <a:pt x="2745" y="7485"/>
                  </a:cubicBezTo>
                  <a:cubicBezTo>
                    <a:pt x="2722" y="7980"/>
                    <a:pt x="2775" y="8125"/>
                    <a:pt x="1640" y="9695"/>
                  </a:cubicBezTo>
                  <a:cubicBezTo>
                    <a:pt x="496" y="11265"/>
                    <a:pt x="237" y="12621"/>
                    <a:pt x="123" y="14169"/>
                  </a:cubicBezTo>
                  <a:cubicBezTo>
                    <a:pt x="1" y="15716"/>
                    <a:pt x="824" y="17263"/>
                    <a:pt x="1525" y="17324"/>
                  </a:cubicBezTo>
                  <a:cubicBezTo>
                    <a:pt x="1546" y="17325"/>
                    <a:pt x="1567" y="17326"/>
                    <a:pt x="1588" y="17326"/>
                  </a:cubicBezTo>
                  <a:cubicBezTo>
                    <a:pt x="2238" y="17326"/>
                    <a:pt x="2546" y="16531"/>
                    <a:pt x="2546" y="16531"/>
                  </a:cubicBezTo>
                  <a:cubicBezTo>
                    <a:pt x="2546" y="16531"/>
                    <a:pt x="2546" y="17354"/>
                    <a:pt x="3011" y="17469"/>
                  </a:cubicBezTo>
                  <a:cubicBezTo>
                    <a:pt x="3035" y="17474"/>
                    <a:pt x="3058" y="17477"/>
                    <a:pt x="3080" y="17477"/>
                  </a:cubicBezTo>
                  <a:cubicBezTo>
                    <a:pt x="3505" y="17477"/>
                    <a:pt x="3766" y="16509"/>
                    <a:pt x="3766" y="16508"/>
                  </a:cubicBezTo>
                  <a:lnTo>
                    <a:pt x="3766" y="16508"/>
                  </a:lnTo>
                  <a:cubicBezTo>
                    <a:pt x="3766" y="16509"/>
                    <a:pt x="3743" y="17644"/>
                    <a:pt x="4383" y="17667"/>
                  </a:cubicBezTo>
                  <a:cubicBezTo>
                    <a:pt x="4387" y="17667"/>
                    <a:pt x="4391" y="17667"/>
                    <a:pt x="4396" y="17667"/>
                  </a:cubicBezTo>
                  <a:cubicBezTo>
                    <a:pt x="5026" y="17667"/>
                    <a:pt x="5260" y="16508"/>
                    <a:pt x="5260" y="16508"/>
                  </a:cubicBezTo>
                  <a:cubicBezTo>
                    <a:pt x="5260" y="16508"/>
                    <a:pt x="5260" y="17408"/>
                    <a:pt x="5816" y="17408"/>
                  </a:cubicBezTo>
                  <a:cubicBezTo>
                    <a:pt x="6365" y="17408"/>
                    <a:pt x="6456" y="16508"/>
                    <a:pt x="6456" y="16508"/>
                  </a:cubicBezTo>
                  <a:cubicBezTo>
                    <a:pt x="6456" y="16508"/>
                    <a:pt x="6693" y="17583"/>
                    <a:pt x="7333" y="17667"/>
                  </a:cubicBezTo>
                  <a:cubicBezTo>
                    <a:pt x="7346" y="17668"/>
                    <a:pt x="7359" y="17669"/>
                    <a:pt x="7371" y="17669"/>
                  </a:cubicBezTo>
                  <a:cubicBezTo>
                    <a:pt x="7968" y="17669"/>
                    <a:pt x="7859" y="15937"/>
                    <a:pt x="7859" y="15937"/>
                  </a:cubicBezTo>
                  <a:lnTo>
                    <a:pt x="7859" y="15937"/>
                  </a:lnTo>
                  <a:cubicBezTo>
                    <a:pt x="7859" y="15937"/>
                    <a:pt x="8520" y="17530"/>
                    <a:pt x="9044" y="17530"/>
                  </a:cubicBezTo>
                  <a:cubicBezTo>
                    <a:pt x="9048" y="17530"/>
                    <a:pt x="9051" y="17530"/>
                    <a:pt x="9055" y="17530"/>
                  </a:cubicBezTo>
                  <a:cubicBezTo>
                    <a:pt x="9581" y="17499"/>
                    <a:pt x="9314" y="16303"/>
                    <a:pt x="9314" y="16303"/>
                  </a:cubicBezTo>
                  <a:lnTo>
                    <a:pt x="9314" y="16303"/>
                  </a:lnTo>
                  <a:cubicBezTo>
                    <a:pt x="9314" y="16303"/>
                    <a:pt x="9719" y="17530"/>
                    <a:pt x="10208" y="17530"/>
                  </a:cubicBezTo>
                  <a:cubicBezTo>
                    <a:pt x="10212" y="17530"/>
                    <a:pt x="10217" y="17530"/>
                    <a:pt x="10221" y="17530"/>
                  </a:cubicBezTo>
                  <a:cubicBezTo>
                    <a:pt x="10717" y="17499"/>
                    <a:pt x="10747" y="16303"/>
                    <a:pt x="10747" y="16303"/>
                  </a:cubicBezTo>
                  <a:cubicBezTo>
                    <a:pt x="10747" y="16303"/>
                    <a:pt x="11361" y="17669"/>
                    <a:pt x="11937" y="17669"/>
                  </a:cubicBezTo>
                  <a:cubicBezTo>
                    <a:pt x="11950" y="17669"/>
                    <a:pt x="11962" y="17668"/>
                    <a:pt x="11974" y="17667"/>
                  </a:cubicBezTo>
                  <a:cubicBezTo>
                    <a:pt x="12553" y="17598"/>
                    <a:pt x="12675" y="16303"/>
                    <a:pt x="12675" y="16303"/>
                  </a:cubicBezTo>
                  <a:cubicBezTo>
                    <a:pt x="12675" y="16303"/>
                    <a:pt x="12809" y="16873"/>
                    <a:pt x="13105" y="16873"/>
                  </a:cubicBezTo>
                  <a:cubicBezTo>
                    <a:pt x="13176" y="16873"/>
                    <a:pt x="13256" y="16841"/>
                    <a:pt x="13346" y="16760"/>
                  </a:cubicBezTo>
                  <a:cubicBezTo>
                    <a:pt x="13811" y="16348"/>
                    <a:pt x="12904" y="14786"/>
                    <a:pt x="12729" y="13086"/>
                  </a:cubicBezTo>
                  <a:cubicBezTo>
                    <a:pt x="12556" y="11416"/>
                    <a:pt x="11224" y="10258"/>
                    <a:pt x="10259" y="10258"/>
                  </a:cubicBezTo>
                  <a:cubicBezTo>
                    <a:pt x="10246" y="10258"/>
                    <a:pt x="10234" y="10258"/>
                    <a:pt x="10221" y="10259"/>
                  </a:cubicBezTo>
                  <a:cubicBezTo>
                    <a:pt x="9391" y="10281"/>
                    <a:pt x="8699" y="10321"/>
                    <a:pt x="8127" y="10321"/>
                  </a:cubicBezTo>
                  <a:cubicBezTo>
                    <a:pt x="7334" y="10321"/>
                    <a:pt x="6772" y="10244"/>
                    <a:pt x="6395" y="9939"/>
                  </a:cubicBezTo>
                  <a:cubicBezTo>
                    <a:pt x="5755" y="9413"/>
                    <a:pt x="5664" y="8361"/>
                    <a:pt x="5786" y="7286"/>
                  </a:cubicBezTo>
                  <a:cubicBezTo>
                    <a:pt x="5900" y="6212"/>
                    <a:pt x="6311" y="4276"/>
                    <a:pt x="6250" y="3049"/>
                  </a:cubicBezTo>
                  <a:cubicBezTo>
                    <a:pt x="6192" y="1865"/>
                    <a:pt x="5814" y="0"/>
                    <a:pt x="395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1430;p57"/>
            <p:cNvSpPr/>
            <p:nvPr/>
          </p:nvSpPr>
          <p:spPr>
            <a:xfrm>
              <a:off x="6405058" y="1528987"/>
              <a:ext cx="32605" cy="40558"/>
            </a:xfrm>
            <a:custGeom>
              <a:avLst/>
              <a:gdLst/>
              <a:ahLst/>
              <a:cxnLst/>
              <a:rect l="l" t="t" r="r" b="b"/>
              <a:pathLst>
                <a:path w="496" h="617" extrusionOk="0">
                  <a:moveTo>
                    <a:pt x="420" y="0"/>
                  </a:moveTo>
                  <a:cubicBezTo>
                    <a:pt x="290" y="31"/>
                    <a:pt x="122" y="122"/>
                    <a:pt x="0" y="176"/>
                  </a:cubicBezTo>
                  <a:cubicBezTo>
                    <a:pt x="23" y="259"/>
                    <a:pt x="54" y="336"/>
                    <a:pt x="92" y="412"/>
                  </a:cubicBezTo>
                  <a:cubicBezTo>
                    <a:pt x="130" y="480"/>
                    <a:pt x="183" y="549"/>
                    <a:pt x="252" y="587"/>
                  </a:cubicBezTo>
                  <a:cubicBezTo>
                    <a:pt x="279" y="604"/>
                    <a:pt x="311" y="616"/>
                    <a:pt x="341" y="616"/>
                  </a:cubicBezTo>
                  <a:cubicBezTo>
                    <a:pt x="352" y="616"/>
                    <a:pt x="363" y="614"/>
                    <a:pt x="374" y="610"/>
                  </a:cubicBezTo>
                  <a:cubicBezTo>
                    <a:pt x="412" y="602"/>
                    <a:pt x="443" y="572"/>
                    <a:pt x="458" y="534"/>
                  </a:cubicBezTo>
                  <a:cubicBezTo>
                    <a:pt x="473" y="503"/>
                    <a:pt x="481" y="458"/>
                    <a:pt x="481" y="420"/>
                  </a:cubicBezTo>
                  <a:cubicBezTo>
                    <a:pt x="496" y="275"/>
                    <a:pt x="473" y="130"/>
                    <a:pt x="42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1431;p57"/>
            <p:cNvSpPr/>
            <p:nvPr/>
          </p:nvSpPr>
          <p:spPr>
            <a:xfrm>
              <a:off x="6340901" y="1546012"/>
              <a:ext cx="26163" cy="37075"/>
            </a:xfrm>
            <a:custGeom>
              <a:avLst/>
              <a:gdLst/>
              <a:ahLst/>
              <a:cxnLst/>
              <a:rect l="l" t="t" r="r" b="b"/>
              <a:pathLst>
                <a:path w="398" h="564" extrusionOk="0">
                  <a:moveTo>
                    <a:pt x="397" y="0"/>
                  </a:moveTo>
                  <a:lnTo>
                    <a:pt x="397" y="0"/>
                  </a:lnTo>
                  <a:cubicBezTo>
                    <a:pt x="275" y="23"/>
                    <a:pt x="138" y="54"/>
                    <a:pt x="16" y="54"/>
                  </a:cubicBezTo>
                  <a:cubicBezTo>
                    <a:pt x="1" y="161"/>
                    <a:pt x="9" y="275"/>
                    <a:pt x="24" y="389"/>
                  </a:cubicBezTo>
                  <a:cubicBezTo>
                    <a:pt x="31" y="450"/>
                    <a:pt x="47" y="511"/>
                    <a:pt x="92" y="542"/>
                  </a:cubicBezTo>
                  <a:cubicBezTo>
                    <a:pt x="113" y="556"/>
                    <a:pt x="139" y="563"/>
                    <a:pt x="164" y="563"/>
                  </a:cubicBezTo>
                  <a:cubicBezTo>
                    <a:pt x="204" y="563"/>
                    <a:pt x="244" y="547"/>
                    <a:pt x="268" y="519"/>
                  </a:cubicBezTo>
                  <a:cubicBezTo>
                    <a:pt x="298" y="488"/>
                    <a:pt x="313" y="450"/>
                    <a:pt x="329" y="404"/>
                  </a:cubicBezTo>
                  <a:cubicBezTo>
                    <a:pt x="367" y="275"/>
                    <a:pt x="390" y="138"/>
                    <a:pt x="39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1432;p57"/>
            <p:cNvSpPr/>
            <p:nvPr/>
          </p:nvSpPr>
          <p:spPr>
            <a:xfrm>
              <a:off x="6334393" y="1367806"/>
              <a:ext cx="108791" cy="92686"/>
            </a:xfrm>
            <a:custGeom>
              <a:avLst/>
              <a:gdLst/>
              <a:ahLst/>
              <a:cxnLst/>
              <a:rect l="l" t="t" r="r" b="b"/>
              <a:pathLst>
                <a:path w="1655" h="1410" extrusionOk="0">
                  <a:moveTo>
                    <a:pt x="991" y="1"/>
                  </a:moveTo>
                  <a:cubicBezTo>
                    <a:pt x="880" y="1"/>
                    <a:pt x="761" y="27"/>
                    <a:pt x="641" y="82"/>
                  </a:cubicBezTo>
                  <a:cubicBezTo>
                    <a:pt x="169" y="295"/>
                    <a:pt x="1" y="913"/>
                    <a:pt x="458" y="1263"/>
                  </a:cubicBezTo>
                  <a:cubicBezTo>
                    <a:pt x="586" y="1360"/>
                    <a:pt x="745" y="1409"/>
                    <a:pt x="901" y="1409"/>
                  </a:cubicBezTo>
                  <a:cubicBezTo>
                    <a:pt x="1015" y="1409"/>
                    <a:pt x="1128" y="1383"/>
                    <a:pt x="1228" y="1332"/>
                  </a:cubicBezTo>
                  <a:cubicBezTo>
                    <a:pt x="1495" y="1195"/>
                    <a:pt x="1655" y="882"/>
                    <a:pt x="1617" y="585"/>
                  </a:cubicBezTo>
                  <a:cubicBezTo>
                    <a:pt x="1555" y="205"/>
                    <a:pt x="1300" y="1"/>
                    <a:pt x="9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1433;p57"/>
            <p:cNvSpPr/>
            <p:nvPr/>
          </p:nvSpPr>
          <p:spPr>
            <a:xfrm>
              <a:off x="6372519" y="1394297"/>
              <a:ext cx="47658" cy="44371"/>
            </a:xfrm>
            <a:custGeom>
              <a:avLst/>
              <a:gdLst/>
              <a:ahLst/>
              <a:cxnLst/>
              <a:rect l="l" t="t" r="r" b="b"/>
              <a:pathLst>
                <a:path w="725" h="675" extrusionOk="0">
                  <a:moveTo>
                    <a:pt x="394" y="1"/>
                  </a:moveTo>
                  <a:cubicBezTo>
                    <a:pt x="240" y="1"/>
                    <a:pt x="80" y="130"/>
                    <a:pt x="46" y="266"/>
                  </a:cubicBezTo>
                  <a:cubicBezTo>
                    <a:pt x="0" y="426"/>
                    <a:pt x="107" y="609"/>
                    <a:pt x="267" y="662"/>
                  </a:cubicBezTo>
                  <a:cubicBezTo>
                    <a:pt x="295" y="670"/>
                    <a:pt x="323" y="674"/>
                    <a:pt x="352" y="674"/>
                  </a:cubicBezTo>
                  <a:cubicBezTo>
                    <a:pt x="487" y="674"/>
                    <a:pt x="620" y="589"/>
                    <a:pt x="671" y="456"/>
                  </a:cubicBezTo>
                  <a:cubicBezTo>
                    <a:pt x="724" y="296"/>
                    <a:pt x="625" y="45"/>
                    <a:pt x="450" y="7"/>
                  </a:cubicBezTo>
                  <a:cubicBezTo>
                    <a:pt x="431" y="3"/>
                    <a:pt x="413" y="1"/>
                    <a:pt x="39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1434;p57"/>
            <p:cNvSpPr/>
            <p:nvPr/>
          </p:nvSpPr>
          <p:spPr>
            <a:xfrm>
              <a:off x="6292652" y="1472521"/>
              <a:ext cx="214230" cy="81117"/>
            </a:xfrm>
            <a:custGeom>
              <a:avLst/>
              <a:gdLst/>
              <a:ahLst/>
              <a:cxnLst/>
              <a:rect l="l" t="t" r="r" b="b"/>
              <a:pathLst>
                <a:path w="3259" h="1234" extrusionOk="0">
                  <a:moveTo>
                    <a:pt x="2864" y="0"/>
                  </a:moveTo>
                  <a:cubicBezTo>
                    <a:pt x="2807" y="0"/>
                    <a:pt x="2748" y="87"/>
                    <a:pt x="2800" y="151"/>
                  </a:cubicBezTo>
                  <a:lnTo>
                    <a:pt x="2892" y="265"/>
                  </a:lnTo>
                  <a:cubicBezTo>
                    <a:pt x="2279" y="786"/>
                    <a:pt x="1518" y="1070"/>
                    <a:pt x="727" y="1070"/>
                  </a:cubicBezTo>
                  <a:cubicBezTo>
                    <a:pt x="535" y="1070"/>
                    <a:pt x="342" y="1054"/>
                    <a:pt x="148" y="1019"/>
                  </a:cubicBezTo>
                  <a:cubicBezTo>
                    <a:pt x="143" y="1019"/>
                    <a:pt x="139" y="1018"/>
                    <a:pt x="134" y="1018"/>
                  </a:cubicBezTo>
                  <a:cubicBezTo>
                    <a:pt x="38" y="1018"/>
                    <a:pt x="1" y="1165"/>
                    <a:pt x="102" y="1179"/>
                  </a:cubicBezTo>
                  <a:cubicBezTo>
                    <a:pt x="311" y="1216"/>
                    <a:pt x="519" y="1234"/>
                    <a:pt x="725" y="1234"/>
                  </a:cubicBezTo>
                  <a:cubicBezTo>
                    <a:pt x="1553" y="1234"/>
                    <a:pt x="2352" y="944"/>
                    <a:pt x="2999" y="394"/>
                  </a:cubicBezTo>
                  <a:cubicBezTo>
                    <a:pt x="3029" y="440"/>
                    <a:pt x="3059" y="478"/>
                    <a:pt x="3090" y="516"/>
                  </a:cubicBezTo>
                  <a:cubicBezTo>
                    <a:pt x="3106" y="536"/>
                    <a:pt x="3125" y="545"/>
                    <a:pt x="3144" y="545"/>
                  </a:cubicBezTo>
                  <a:cubicBezTo>
                    <a:pt x="3203" y="545"/>
                    <a:pt x="3258" y="460"/>
                    <a:pt x="3212" y="402"/>
                  </a:cubicBezTo>
                  <a:cubicBezTo>
                    <a:pt x="3113" y="280"/>
                    <a:pt x="3014" y="151"/>
                    <a:pt x="2915" y="29"/>
                  </a:cubicBezTo>
                  <a:cubicBezTo>
                    <a:pt x="2900" y="9"/>
                    <a:pt x="2882" y="0"/>
                    <a:pt x="286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1435;p57"/>
            <p:cNvSpPr/>
            <p:nvPr/>
          </p:nvSpPr>
          <p:spPr>
            <a:xfrm>
              <a:off x="6474671" y="1404223"/>
              <a:ext cx="105307" cy="103796"/>
            </a:xfrm>
            <a:custGeom>
              <a:avLst/>
              <a:gdLst/>
              <a:ahLst/>
              <a:cxnLst/>
              <a:rect l="l" t="t" r="r" b="b"/>
              <a:pathLst>
                <a:path w="1602" h="1579" extrusionOk="0">
                  <a:moveTo>
                    <a:pt x="816" y="1"/>
                  </a:moveTo>
                  <a:cubicBezTo>
                    <a:pt x="443" y="1"/>
                    <a:pt x="47" y="366"/>
                    <a:pt x="8" y="725"/>
                  </a:cubicBezTo>
                  <a:cubicBezTo>
                    <a:pt x="1" y="839"/>
                    <a:pt x="16" y="953"/>
                    <a:pt x="54" y="1060"/>
                  </a:cubicBezTo>
                  <a:cubicBezTo>
                    <a:pt x="62" y="1045"/>
                    <a:pt x="77" y="1045"/>
                    <a:pt x="92" y="1045"/>
                  </a:cubicBezTo>
                  <a:cubicBezTo>
                    <a:pt x="115" y="1045"/>
                    <a:pt x="130" y="1052"/>
                    <a:pt x="146" y="1068"/>
                  </a:cubicBezTo>
                  <a:cubicBezTo>
                    <a:pt x="245" y="1190"/>
                    <a:pt x="344" y="1319"/>
                    <a:pt x="443" y="1441"/>
                  </a:cubicBezTo>
                  <a:cubicBezTo>
                    <a:pt x="458" y="1464"/>
                    <a:pt x="466" y="1487"/>
                    <a:pt x="458" y="1510"/>
                  </a:cubicBezTo>
                  <a:cubicBezTo>
                    <a:pt x="519" y="1540"/>
                    <a:pt x="580" y="1555"/>
                    <a:pt x="649" y="1571"/>
                  </a:cubicBezTo>
                  <a:cubicBezTo>
                    <a:pt x="679" y="1571"/>
                    <a:pt x="717" y="1578"/>
                    <a:pt x="755" y="1578"/>
                  </a:cubicBezTo>
                  <a:cubicBezTo>
                    <a:pt x="1106" y="1578"/>
                    <a:pt x="1441" y="1319"/>
                    <a:pt x="1518" y="976"/>
                  </a:cubicBezTo>
                  <a:cubicBezTo>
                    <a:pt x="1601" y="595"/>
                    <a:pt x="1289" y="46"/>
                    <a:pt x="87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1436;p57"/>
            <p:cNvSpPr/>
            <p:nvPr/>
          </p:nvSpPr>
          <p:spPr>
            <a:xfrm>
              <a:off x="6478220" y="1472849"/>
              <a:ext cx="27083" cy="30633"/>
            </a:xfrm>
            <a:custGeom>
              <a:avLst/>
              <a:gdLst/>
              <a:ahLst/>
              <a:cxnLst/>
              <a:rect l="l" t="t" r="r" b="b"/>
              <a:pathLst>
                <a:path w="412" h="466" extrusionOk="0">
                  <a:moveTo>
                    <a:pt x="38" y="1"/>
                  </a:moveTo>
                  <a:cubicBezTo>
                    <a:pt x="23" y="1"/>
                    <a:pt x="8" y="1"/>
                    <a:pt x="0" y="16"/>
                  </a:cubicBezTo>
                  <a:cubicBezTo>
                    <a:pt x="69" y="207"/>
                    <a:pt x="221" y="374"/>
                    <a:pt x="404" y="466"/>
                  </a:cubicBezTo>
                  <a:cubicBezTo>
                    <a:pt x="412" y="443"/>
                    <a:pt x="404" y="420"/>
                    <a:pt x="389" y="397"/>
                  </a:cubicBezTo>
                  <a:cubicBezTo>
                    <a:pt x="290" y="275"/>
                    <a:pt x="191" y="146"/>
                    <a:pt x="92" y="24"/>
                  </a:cubicBezTo>
                  <a:cubicBezTo>
                    <a:pt x="76" y="8"/>
                    <a:pt x="61" y="1"/>
                    <a:pt x="3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63"/>
                                        </p:tgtEl>
                                        <p:attrNameLst>
                                          <p:attrName>style.visibility</p:attrName>
                                        </p:attrNameLst>
                                      </p:cBhvr>
                                      <p:to>
                                        <p:strVal val="visible"/>
                                      </p:to>
                                    </p:set>
                                    <p:animEffect transition="in" filter="barn(inVertical)">
                                      <p:cBhvr>
                                        <p:cTn id="7" dur="500"/>
                                        <p:tgtEl>
                                          <p:spTgt spid="76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calcmode="lin" valueType="num">
                                      <p:cBhvr additive="base">
                                        <p:cTn id="1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fade">
                                      <p:cBhvr>
                                        <p:cTn id="23" dur="1000"/>
                                        <p:tgtEl>
                                          <p:spTgt spid="3">
                                            <p:txEl>
                                              <p:pRg st="1" end="1"/>
                                            </p:txEl>
                                          </p:spTgt>
                                        </p:tgtEl>
                                      </p:cBhvr>
                                    </p:animEffect>
                                    <p:anim calcmode="lin" valueType="num">
                                      <p:cBhvr>
                                        <p:cTn id="2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additive="base">
                                        <p:cTn id="3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2" end="2"/>
                                            </p:txEl>
                                          </p:spTgt>
                                        </p:tgtEl>
                                        <p:attrNameLst>
                                          <p:attrName>ppt_y</p:attrName>
                                        </p:attrNameLst>
                                      </p:cBhvr>
                                      <p:tavLst>
                                        <p:tav tm="0">
                                          <p:val>
                                            <p:strVal val="1+#ppt_h/2"/>
                                          </p:val>
                                        </p:tav>
                                        <p:tav tm="100000">
                                          <p:val>
                                            <p:strVal val="#ppt_y"/>
                                          </p:val>
                                        </p:tav>
                                      </p:tavLst>
                                    </p:anim>
                                  </p:childTnLst>
                                </p:cTn>
                              </p:par>
                              <p:par>
                                <p:cTn id="32" presetID="2" presetClass="entr" presetSubtype="4" fill="hold" nodeType="with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 calcmode="lin" valueType="num">
                                      <p:cBhvr additive="base">
                                        <p:cTn id="3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3">
                                            <p:txEl>
                                              <p:pRg st="3" end="3"/>
                                            </p:txEl>
                                          </p:spTgt>
                                        </p:tgtEl>
                                        <p:attrNameLst>
                                          <p:attrName>ppt_y</p:attrName>
                                        </p:attrNameLst>
                                      </p:cBhvr>
                                      <p:tavLst>
                                        <p:tav tm="0">
                                          <p:val>
                                            <p:strVal val="1+#ppt_h/2"/>
                                          </p:val>
                                        </p:tav>
                                        <p:tav tm="100000">
                                          <p:val>
                                            <p:strVal val="#ppt_y"/>
                                          </p:val>
                                        </p:tav>
                                      </p:tavLst>
                                    </p:anim>
                                  </p:childTnLst>
                                </p:cTn>
                              </p:par>
                              <p:par>
                                <p:cTn id="36" presetID="2" presetClass="entr" presetSubtype="4" fill="hold" nodeType="with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additive="base">
                                        <p:cTn id="3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4" end="4"/>
                                            </p:txEl>
                                          </p:spTgt>
                                        </p:tgtEl>
                                        <p:attrNameLst>
                                          <p:attrName>ppt_y</p:attrName>
                                        </p:attrNameLst>
                                      </p:cBhvr>
                                      <p:tavLst>
                                        <p:tav tm="0">
                                          <p:val>
                                            <p:strVal val="1+#ppt_h/2"/>
                                          </p:val>
                                        </p:tav>
                                        <p:tav tm="100000">
                                          <p:val>
                                            <p:strVal val="#ppt_y"/>
                                          </p:val>
                                        </p:tav>
                                      </p:tavLst>
                                    </p:anim>
                                  </p:childTnLst>
                                </p:cTn>
                              </p:par>
                              <p:par>
                                <p:cTn id="40" presetID="2" presetClass="entr" presetSubtype="4" fill="hold" nodeType="with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additive="base">
                                        <p:cTn id="4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nodeType="click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 calcmode="lin" valueType="num">
                                      <p:cBhvr additive="base">
                                        <p:cTn id="4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nodeType="clickEffect">
                                  <p:stCondLst>
                                    <p:cond delay="0"/>
                                  </p:stCondLst>
                                  <p:childTnLst>
                                    <p:set>
                                      <p:cBhvr>
                                        <p:cTn id="53" dur="1" fill="hold">
                                          <p:stCondLst>
                                            <p:cond delay="0"/>
                                          </p:stCondLst>
                                        </p:cTn>
                                        <p:tgtEl>
                                          <p:spTgt spid="3">
                                            <p:txEl>
                                              <p:pRg st="7" end="7"/>
                                            </p:txEl>
                                          </p:spTgt>
                                        </p:tgtEl>
                                        <p:attrNameLst>
                                          <p:attrName>style.visibility</p:attrName>
                                        </p:attrNameLst>
                                      </p:cBhvr>
                                      <p:to>
                                        <p:strVal val="visible"/>
                                      </p:to>
                                    </p:set>
                                    <p:anim calcmode="lin" valueType="num">
                                      <p:cBhvr additive="base">
                                        <p:cTn id="54"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nodeType="clickEffect">
                                  <p:stCondLst>
                                    <p:cond delay="0"/>
                                  </p:stCondLst>
                                  <p:childTnLst>
                                    <p:set>
                                      <p:cBhvr>
                                        <p:cTn id="59" dur="1" fill="hold">
                                          <p:stCondLst>
                                            <p:cond delay="0"/>
                                          </p:stCondLst>
                                        </p:cTn>
                                        <p:tgtEl>
                                          <p:spTgt spid="3">
                                            <p:txEl>
                                              <p:pRg st="8" end="8"/>
                                            </p:txEl>
                                          </p:spTgt>
                                        </p:tgtEl>
                                        <p:attrNameLst>
                                          <p:attrName>style.visibility</p:attrName>
                                        </p:attrNameLst>
                                      </p:cBhvr>
                                      <p:to>
                                        <p:strVal val="visible"/>
                                      </p:to>
                                    </p:set>
                                    <p:anim calcmode="lin" valueType="num">
                                      <p:cBhvr additive="base">
                                        <p:cTn id="60"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nodeType="clickEffect">
                                  <p:stCondLst>
                                    <p:cond delay="0"/>
                                  </p:stCondLst>
                                  <p:childTnLst>
                                    <p:set>
                                      <p:cBhvr>
                                        <p:cTn id="65" dur="1" fill="hold">
                                          <p:stCondLst>
                                            <p:cond delay="0"/>
                                          </p:stCondLst>
                                        </p:cTn>
                                        <p:tgtEl>
                                          <p:spTgt spid="3">
                                            <p:txEl>
                                              <p:pRg st="9" end="9"/>
                                            </p:txEl>
                                          </p:spTgt>
                                        </p:tgtEl>
                                        <p:attrNameLst>
                                          <p:attrName>style.visibility</p:attrName>
                                        </p:attrNameLst>
                                      </p:cBhvr>
                                      <p:to>
                                        <p:strVal val="visible"/>
                                      </p:to>
                                    </p:set>
                                    <p:anim calcmode="lin" valueType="num">
                                      <p:cBhvr additive="base">
                                        <p:cTn id="66"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7"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2" presetClass="entr" presetSubtype="4" fill="hold" nodeType="clickEffect">
                                  <p:stCondLst>
                                    <p:cond delay="0"/>
                                  </p:stCondLst>
                                  <p:childTnLst>
                                    <p:set>
                                      <p:cBhvr>
                                        <p:cTn id="71" dur="1" fill="hold">
                                          <p:stCondLst>
                                            <p:cond delay="0"/>
                                          </p:stCondLst>
                                        </p:cTn>
                                        <p:tgtEl>
                                          <p:spTgt spid="3">
                                            <p:txEl>
                                              <p:pRg st="10" end="10"/>
                                            </p:txEl>
                                          </p:spTgt>
                                        </p:tgtEl>
                                        <p:attrNameLst>
                                          <p:attrName>style.visibility</p:attrName>
                                        </p:attrNameLst>
                                      </p:cBhvr>
                                      <p:to>
                                        <p:strVal val="visible"/>
                                      </p:to>
                                    </p:set>
                                    <p:anim calcmode="lin" valueType="num">
                                      <p:cBhvr additive="base">
                                        <p:cTn id="72"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3"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2" presetClass="entr" presetSubtype="4" fill="hold" nodeType="clickEffect">
                                  <p:stCondLst>
                                    <p:cond delay="0"/>
                                  </p:stCondLst>
                                  <p:childTnLst>
                                    <p:set>
                                      <p:cBhvr>
                                        <p:cTn id="77" dur="1" fill="hold">
                                          <p:stCondLst>
                                            <p:cond delay="0"/>
                                          </p:stCondLst>
                                        </p:cTn>
                                        <p:tgtEl>
                                          <p:spTgt spid="3">
                                            <p:txEl>
                                              <p:pRg st="11" end="11"/>
                                            </p:txEl>
                                          </p:spTgt>
                                        </p:tgtEl>
                                        <p:attrNameLst>
                                          <p:attrName>style.visibility</p:attrName>
                                        </p:attrNameLst>
                                      </p:cBhvr>
                                      <p:to>
                                        <p:strVal val="visible"/>
                                      </p:to>
                                    </p:set>
                                    <p:anim calcmode="lin" valueType="num">
                                      <p:cBhvr additive="base">
                                        <p:cTn id="78"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9" dur="500" fill="hold"/>
                                        <p:tgtEl>
                                          <p:spTgt spid="3">
                                            <p:txEl>
                                              <p:pRg st="11" end="11"/>
                                            </p:txEl>
                                          </p:spTgt>
                                        </p:tgtEl>
                                        <p:attrNameLst>
                                          <p:attrName>ppt_y</p:attrName>
                                        </p:attrNameLst>
                                      </p:cBhvr>
                                      <p:tavLst>
                                        <p:tav tm="0">
                                          <p:val>
                                            <p:strVal val="1+#ppt_h/2"/>
                                          </p:val>
                                        </p:tav>
                                        <p:tav tm="100000">
                                          <p:val>
                                            <p:strVal val="#ppt_y"/>
                                          </p:val>
                                        </p:tav>
                                      </p:tavLst>
                                    </p:anim>
                                  </p:childTnLst>
                                </p:cTn>
                              </p:par>
                              <p:par>
                                <p:cTn id="80" presetID="2" presetClass="entr" presetSubtype="4" fill="hold" nodeType="withEffect">
                                  <p:stCondLst>
                                    <p:cond delay="0"/>
                                  </p:stCondLst>
                                  <p:childTnLst>
                                    <p:set>
                                      <p:cBhvr>
                                        <p:cTn id="81" dur="1" fill="hold">
                                          <p:stCondLst>
                                            <p:cond delay="0"/>
                                          </p:stCondLst>
                                        </p:cTn>
                                        <p:tgtEl>
                                          <p:spTgt spid="3">
                                            <p:txEl>
                                              <p:pRg st="12" end="12"/>
                                            </p:txEl>
                                          </p:spTgt>
                                        </p:tgtEl>
                                        <p:attrNameLst>
                                          <p:attrName>style.visibility</p:attrName>
                                        </p:attrNameLst>
                                      </p:cBhvr>
                                      <p:to>
                                        <p:strVal val="visible"/>
                                      </p:to>
                                    </p:set>
                                    <p:anim calcmode="lin" valueType="num">
                                      <p:cBhvr additive="base">
                                        <p:cTn id="82"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3"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4" fill="hold">
                      <p:stCondLst>
                        <p:cond delay="indefinite"/>
                      </p:stCondLst>
                      <p:childTnLst>
                        <p:par>
                          <p:cTn id="85" fill="hold">
                            <p:stCondLst>
                              <p:cond delay="0"/>
                            </p:stCondLst>
                            <p:childTnLst>
                              <p:par>
                                <p:cTn id="86" presetID="2" presetClass="entr" presetSubtype="4" fill="hold" nodeType="clickEffect">
                                  <p:stCondLst>
                                    <p:cond delay="0"/>
                                  </p:stCondLst>
                                  <p:childTnLst>
                                    <p:set>
                                      <p:cBhvr>
                                        <p:cTn id="87" dur="1" fill="hold">
                                          <p:stCondLst>
                                            <p:cond delay="0"/>
                                          </p:stCondLst>
                                        </p:cTn>
                                        <p:tgtEl>
                                          <p:spTgt spid="3">
                                            <p:txEl>
                                              <p:pRg st="13" end="13"/>
                                            </p:txEl>
                                          </p:spTgt>
                                        </p:tgtEl>
                                        <p:attrNameLst>
                                          <p:attrName>style.visibility</p:attrName>
                                        </p:attrNameLst>
                                      </p:cBhvr>
                                      <p:to>
                                        <p:strVal val="visible"/>
                                      </p:to>
                                    </p:set>
                                    <p:anim calcmode="lin" valueType="num">
                                      <p:cBhvr additive="base">
                                        <p:cTn id="88"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9"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3" grpId="0"/>
      <p:bldP spid="3" grpId="0" animBg="1"/>
    </p:bldLst>
  </p:timing>
</p:sld>
</file>

<file path=ppt/theme/theme1.xml><?xml version="1.0" encoding="utf-8"?>
<a:theme xmlns:a="http://schemas.openxmlformats.org/drawingml/2006/main" name="Día del Niño by Slidesgo">
  <a:themeElements>
    <a:clrScheme name="Simple Light">
      <a:dk1>
        <a:srgbClr val="413554"/>
      </a:dk1>
      <a:lt1>
        <a:srgbClr val="FFFFFF"/>
      </a:lt1>
      <a:dk2>
        <a:srgbClr val="6EB0A1"/>
      </a:dk2>
      <a:lt2>
        <a:srgbClr val="FFEEC9"/>
      </a:lt2>
      <a:accent1>
        <a:srgbClr val="F19E87"/>
      </a:accent1>
      <a:accent2>
        <a:srgbClr val="EE7D98"/>
      </a:accent2>
      <a:accent3>
        <a:srgbClr val="F5C05C"/>
      </a:accent3>
      <a:accent4>
        <a:srgbClr val="895B5B"/>
      </a:accent4>
      <a:accent5>
        <a:srgbClr val="CCB59F"/>
      </a:accent5>
      <a:accent6>
        <a:srgbClr val="B1DDD2"/>
      </a:accent6>
      <a:hlink>
        <a:srgbClr val="413554"/>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214</TotalTime>
  <Words>542</Words>
  <Application>Microsoft Office PowerPoint</Application>
  <PresentationFormat>On-screen Show (16:9)</PresentationFormat>
  <Paragraphs>66</Paragraphs>
  <Slides>10</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Fredoka One</vt:lpstr>
      <vt:lpstr>Raleway Thin</vt:lpstr>
      <vt:lpstr>Raleway</vt:lpstr>
      <vt:lpstr>Times New Roman</vt:lpstr>
      <vt:lpstr>Cambria Math</vt:lpstr>
      <vt:lpstr>Día del Niño by Slidesgo</vt:lpstr>
      <vt:lpstr>Tiết 18:  Luyện tập  ước chung – ước chung lớn nhất </vt:lpstr>
      <vt:lpstr>BÀI 1:</vt:lpstr>
      <vt:lpstr>a) ƯCLN(1, 16) </vt:lpstr>
      <vt:lpstr>Bài 3:</vt:lpstr>
      <vt:lpstr>a) A = {1; 2; 3; 6} - Nhận xét:  Ta thấy tập hợp ƯC (18, 30) = {1; 2; 3; 6} nên tập hợp ƯC (18, 30) giống với tập hợp A. </vt:lpstr>
      <vt:lpstr>  </vt:lpstr>
      <vt:lpstr>Bài 4:</vt:lpstr>
      <vt:lpstr>BÀI 5:</vt:lpstr>
      <vt:lpstr>Giải: </vt:lpstr>
      <vt:lpstr>Chúc các em học tốt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Día del niño</dc:title>
  <dc:creator>ASUS</dc:creator>
  <cp:lastModifiedBy>ASUS</cp:lastModifiedBy>
  <cp:revision>24</cp:revision>
  <dcterms:modified xsi:type="dcterms:W3CDTF">2021-09-02T10:36:25Z</dcterms:modified>
</cp:coreProperties>
</file>